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36"/>
  </p:notesMasterIdLst>
  <p:sldIdLst>
    <p:sldId id="256" r:id="rId2"/>
    <p:sldId id="257" r:id="rId3"/>
    <p:sldId id="258" r:id="rId4"/>
    <p:sldId id="259" r:id="rId5"/>
    <p:sldId id="261" r:id="rId6"/>
    <p:sldId id="260" r:id="rId7"/>
    <p:sldId id="297" r:id="rId8"/>
    <p:sldId id="298" r:id="rId9"/>
    <p:sldId id="299" r:id="rId10"/>
    <p:sldId id="300" r:id="rId11"/>
    <p:sldId id="301" r:id="rId12"/>
    <p:sldId id="302" r:id="rId13"/>
    <p:sldId id="303" r:id="rId14"/>
    <p:sldId id="304" r:id="rId15"/>
    <p:sldId id="305" r:id="rId16"/>
    <p:sldId id="306" r:id="rId17"/>
    <p:sldId id="307" r:id="rId18"/>
    <p:sldId id="308" r:id="rId19"/>
    <p:sldId id="309" r:id="rId20"/>
    <p:sldId id="310" r:id="rId21"/>
    <p:sldId id="311" r:id="rId22"/>
    <p:sldId id="312" r:id="rId23"/>
    <p:sldId id="313" r:id="rId24"/>
    <p:sldId id="314" r:id="rId25"/>
    <p:sldId id="315" r:id="rId26"/>
    <p:sldId id="316" r:id="rId27"/>
    <p:sldId id="317" r:id="rId28"/>
    <p:sldId id="318" r:id="rId29"/>
    <p:sldId id="319" r:id="rId30"/>
    <p:sldId id="320" r:id="rId31"/>
    <p:sldId id="321" r:id="rId32"/>
    <p:sldId id="322" r:id="rId33"/>
    <p:sldId id="323" r:id="rId34"/>
    <p:sldId id="278" r:id="rId35"/>
  </p:sldIdLst>
  <p:sldSz cx="9144000" cy="5143500" type="screen16x9"/>
  <p:notesSz cx="6858000" cy="9144000"/>
  <p:embeddedFontLst>
    <p:embeddedFont>
      <p:font typeface="Advent Pro SemiBold" panose="020B0604020202020204" charset="0"/>
      <p:regular r:id="rId37"/>
      <p:bold r:id="rId38"/>
    </p:embeddedFont>
    <p:embeddedFont>
      <p:font typeface="Fira Sans Condensed Medium" panose="020B0603050000020004" pitchFamily="34" charset="0"/>
      <p:regular r:id="rId39"/>
      <p:bold r:id="rId40"/>
      <p:italic r:id="rId41"/>
      <p:boldItalic r:id="rId42"/>
    </p:embeddedFont>
    <p:embeddedFont>
      <p:font typeface="Fira Sans Extra Condensed Medium" panose="020B0604020202020204" charset="0"/>
      <p:regular r:id="rId43"/>
      <p:bold r:id="rId44"/>
      <p:italic r:id="rId45"/>
      <p:boldItalic r:id="rId46"/>
    </p:embeddedFont>
    <p:embeddedFont>
      <p:font typeface="Livvic Light" pitchFamily="2" charset="0"/>
      <p:regular r:id="rId47"/>
      <p:italic r:id="rId48"/>
    </p:embeddedFont>
    <p:embeddedFont>
      <p:font typeface="Maven Pro" panose="020B0604020202020204" charset="0"/>
      <p:regular r:id="rId49"/>
      <p:bold r:id="rId50"/>
    </p:embeddedFont>
    <p:embeddedFont>
      <p:font typeface="Nunito Light" pitchFamily="2" charset="0"/>
      <p:regular r:id="rId51"/>
      <p:italic r:id="rId52"/>
    </p:embeddedFont>
    <p:embeddedFont>
      <p:font typeface="Roboto" panose="02000000000000000000" pitchFamily="2" charset="0"/>
      <p:regular r:id="rId53"/>
      <p:bold r:id="rId54"/>
      <p:italic r:id="rId55"/>
      <p:boldItalic r:id="rId56"/>
    </p:embeddedFont>
    <p:embeddedFont>
      <p:font typeface="Share Tech" panose="020B0604020202020204" charset="0"/>
      <p:regular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71CF9CB-FE4D-45F1-A31D-0AB1BD406C02}">
  <a:tblStyle styleId="{771CF9CB-FE4D-45F1-A31D-0AB1BD406C0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96" autoAdjust="0"/>
    <p:restoredTop sz="94660"/>
  </p:normalViewPr>
  <p:slideViewPr>
    <p:cSldViewPr snapToGrid="0">
      <p:cViewPr varScale="1">
        <p:scale>
          <a:sx n="64" d="100"/>
          <a:sy n="64" d="100"/>
        </p:scale>
        <p:origin x="38" y="5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font" Target="fonts/font1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font" Target="fonts/font2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63255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82351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256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88486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820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72884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32762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8246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2717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4155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04768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77183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32128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22634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00523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47373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690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01874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20757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2859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2453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11048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66097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70758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3994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0171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924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5" r:id="rId4"/>
    <p:sldLayoutId id="2147483659" r:id="rId5"/>
    <p:sldLayoutId id="2147483663" r:id="rId6"/>
    <p:sldLayoutId id="2147483665" r:id="rId7"/>
    <p:sldLayoutId id="2147483666"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solidFill>
                  <a:schemeClr val="tx2">
                    <a:lumMod val="50000"/>
                  </a:schemeClr>
                </a:solidFill>
              </a:rPr>
              <a:t>NHÓM 6</a:t>
            </a:r>
            <a:br>
              <a:rPr lang="vi-VN" dirty="0"/>
            </a:br>
            <a:r>
              <a:rPr lang="vi-VN" dirty="0"/>
              <a:t>DATA COVID 19</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1" y="510211"/>
            <a:ext cx="9144000" cy="577800"/>
          </a:xfrm>
          <a:prstGeom prst="rect">
            <a:avLst/>
          </a:prstGeom>
        </p:spPr>
        <p:txBody>
          <a:bodyPr spcFirstLastPara="1" wrap="square" lIns="91425" tIns="91425" rIns="91425" bIns="91425" anchor="b" anchorCtr="0">
            <a:noAutofit/>
          </a:bodyPr>
          <a:lstStyle/>
          <a:p>
            <a:pPr algn="ctr"/>
            <a:r>
              <a:rPr lang="en-US" b="0" dirty="0">
                <a:solidFill>
                  <a:schemeClr val="bg1"/>
                </a:solidFill>
                <a:effectLst/>
                <a:latin typeface="Courier New" panose="02070309020205020404" pitchFamily="49" charset="0"/>
              </a:rPr>
              <a:t>Of coronavirus Recovered Over Time</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2" name="Picture 4">
            <a:extLst>
              <a:ext uri="{FF2B5EF4-FFF2-40B4-BE49-F238E27FC236}">
                <a16:creationId xmlns:a16="http://schemas.microsoft.com/office/drawing/2014/main" id="{2ED964F0-262E-D19B-D854-1946293976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090" y="1088011"/>
            <a:ext cx="7417944" cy="3730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3023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1" y="510211"/>
            <a:ext cx="9144000" cy="577800"/>
          </a:xfrm>
          <a:prstGeom prst="rect">
            <a:avLst/>
          </a:prstGeom>
        </p:spPr>
        <p:txBody>
          <a:bodyPr spcFirstLastPara="1" wrap="square" lIns="91425" tIns="91425" rIns="91425" bIns="91425" anchor="b" anchorCtr="0">
            <a:noAutofit/>
          </a:bodyPr>
          <a:lstStyle/>
          <a:p>
            <a:pPr algn="ctr"/>
            <a:r>
              <a:rPr lang="en-US" b="0" dirty="0">
                <a:solidFill>
                  <a:schemeClr val="bg1"/>
                </a:solidFill>
                <a:effectLst/>
                <a:latin typeface="Courier New" panose="02070309020205020404" pitchFamily="49" charset="0"/>
              </a:rPr>
              <a:t>Of coronavirus Active Over Time</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F03C3C7D-B492-B5A1-C696-783FB97105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869" y="1010391"/>
            <a:ext cx="7642262" cy="39007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0343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475091" y="1114172"/>
            <a:ext cx="4332971" cy="3213988"/>
          </a:xfrm>
          <a:prstGeom prst="rect">
            <a:avLst/>
          </a:prstGeom>
        </p:spPr>
        <p:txBody>
          <a:bodyPr spcFirstLastPara="1" wrap="square" lIns="91425" tIns="91425" rIns="91425" bIns="91425" anchor="t" anchorCtr="0">
            <a:noAutofit/>
          </a:bodyPr>
          <a:lstStyle/>
          <a:p>
            <a:pPr marL="114300" indent="0" algn="l">
              <a:buNone/>
            </a:pPr>
            <a:r>
              <a:rPr lang="vi-VN" sz="2000" b="0" i="0" dirty="0">
                <a:solidFill>
                  <a:schemeClr val="bg1"/>
                </a:solidFill>
                <a:effectLst/>
                <a:latin typeface="Roboto" panose="02000000000000000000" pitchFamily="2" charset="0"/>
              </a:rPr>
              <a:t>4 biểu đồ thể hiện số lượng gia tăng hàng ngày về: </a:t>
            </a:r>
          </a:p>
          <a:p>
            <a:pPr algn="l">
              <a:buFontTx/>
              <a:buChar char="-"/>
            </a:pPr>
            <a:r>
              <a:rPr lang="vi-VN" sz="2000" dirty="0">
                <a:solidFill>
                  <a:schemeClr val="bg1"/>
                </a:solidFill>
                <a:latin typeface="Roboto" panose="02000000000000000000" pitchFamily="2" charset="0"/>
              </a:rPr>
              <a:t>T</a:t>
            </a:r>
            <a:r>
              <a:rPr lang="vi-VN" sz="2000" b="0" i="0" dirty="0">
                <a:solidFill>
                  <a:schemeClr val="bg1"/>
                </a:solidFill>
                <a:effectLst/>
                <a:latin typeface="Roboto" panose="02000000000000000000" pitchFamily="2" charset="0"/>
              </a:rPr>
              <a:t>ổng số ca mắc Covid</a:t>
            </a:r>
          </a:p>
          <a:p>
            <a:pPr algn="l">
              <a:buFontTx/>
              <a:buChar char="-"/>
            </a:pPr>
            <a:r>
              <a:rPr lang="vi-VN" sz="2000" dirty="0">
                <a:solidFill>
                  <a:schemeClr val="bg1"/>
                </a:solidFill>
                <a:latin typeface="Roboto" panose="02000000000000000000" pitchFamily="2" charset="0"/>
              </a:rPr>
              <a:t>T</a:t>
            </a:r>
            <a:r>
              <a:rPr lang="vi-VN" sz="2000" b="0" i="0" dirty="0">
                <a:solidFill>
                  <a:schemeClr val="bg1"/>
                </a:solidFill>
                <a:effectLst/>
                <a:latin typeface="Roboto" panose="02000000000000000000" pitchFamily="2" charset="0"/>
              </a:rPr>
              <a:t>ổng số ca tử vong</a:t>
            </a:r>
          </a:p>
          <a:p>
            <a:pPr algn="l">
              <a:buFontTx/>
              <a:buChar char="-"/>
            </a:pPr>
            <a:r>
              <a:rPr lang="vi-VN" sz="2000" dirty="0">
                <a:solidFill>
                  <a:schemeClr val="bg1"/>
                </a:solidFill>
                <a:latin typeface="Roboto" panose="02000000000000000000" pitchFamily="2" charset="0"/>
              </a:rPr>
              <a:t>T</a:t>
            </a:r>
            <a:r>
              <a:rPr lang="vi-VN" sz="2000" b="0" i="0" dirty="0">
                <a:solidFill>
                  <a:schemeClr val="bg1"/>
                </a:solidFill>
                <a:effectLst/>
                <a:latin typeface="Roboto" panose="02000000000000000000" pitchFamily="2" charset="0"/>
              </a:rPr>
              <a:t>ổng số ca phục hồi </a:t>
            </a:r>
          </a:p>
          <a:p>
            <a:pPr algn="l">
              <a:buFontTx/>
              <a:buChar char="-"/>
            </a:pPr>
            <a:r>
              <a:rPr lang="vi-VN" sz="2000" dirty="0">
                <a:solidFill>
                  <a:schemeClr val="bg1"/>
                </a:solidFill>
                <a:latin typeface="Roboto" panose="02000000000000000000" pitchFamily="2" charset="0"/>
              </a:rPr>
              <a:t>T</a:t>
            </a:r>
            <a:r>
              <a:rPr lang="vi-VN" sz="2000" b="0" i="0" dirty="0">
                <a:solidFill>
                  <a:schemeClr val="bg1"/>
                </a:solidFill>
                <a:effectLst/>
                <a:latin typeface="Roboto" panose="02000000000000000000" pitchFamily="2" charset="0"/>
              </a:rPr>
              <a:t>ổng số ca còn mắc Covid theo thời gian</a:t>
            </a:r>
          </a:p>
          <a:p>
            <a:pPr marL="0" lvl="0" indent="0" algn="l" rtl="0">
              <a:spcBef>
                <a:spcPts val="0"/>
              </a:spcBef>
              <a:spcAft>
                <a:spcPts val="0"/>
              </a:spcAft>
              <a:buNone/>
            </a:pPr>
            <a:endParaRPr lang="vi-VN" dirty="0"/>
          </a:p>
        </p:txBody>
      </p:sp>
      <p:grpSp>
        <p:nvGrpSpPr>
          <p:cNvPr id="508" name="Google Shape;508;p28"/>
          <p:cNvGrpSpPr/>
          <p:nvPr/>
        </p:nvGrpSpPr>
        <p:grpSpPr>
          <a:xfrm>
            <a:off x="4834661" y="989482"/>
            <a:ext cx="2851442"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8"/>
          <p:cNvGrpSpPr/>
          <p:nvPr/>
        </p:nvGrpSpPr>
        <p:grpSpPr>
          <a:xfrm>
            <a:off x="5599242" y="1368971"/>
            <a:ext cx="1541751" cy="2455003"/>
            <a:chOff x="2160750" y="237575"/>
            <a:chExt cx="3253325" cy="5180425"/>
          </a:xfrm>
        </p:grpSpPr>
        <p:sp>
          <p:nvSpPr>
            <p:cNvPr id="535" name="Google Shape;535;p28"/>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4476295" cy="577800"/>
          </a:xfrm>
        </p:spPr>
        <p:txBody>
          <a:bodyPr/>
          <a:lstStyle/>
          <a:p>
            <a:r>
              <a:rPr lang="vi-VN" dirty="0"/>
              <a:t>TASK 2: PHÂN TÍCH TOÀN CẦU</a:t>
            </a:r>
            <a:endParaRPr lang="en-US" dirty="0"/>
          </a:p>
        </p:txBody>
      </p:sp>
    </p:spTree>
    <p:extLst>
      <p:ext uri="{BB962C8B-B14F-4D97-AF65-F5344CB8AC3E}">
        <p14:creationId xmlns:p14="http://schemas.microsoft.com/office/powerpoint/2010/main" val="23950917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1" y="1"/>
            <a:ext cx="9144000" cy="1064968"/>
          </a:xfrm>
          <a:prstGeom prst="rect">
            <a:avLst/>
          </a:prstGeom>
        </p:spPr>
        <p:txBody>
          <a:bodyPr spcFirstLastPara="1" wrap="square" lIns="91425" tIns="91425" rIns="91425" bIns="91425" anchor="b" anchorCtr="0">
            <a:noAutofit/>
          </a:bodyPr>
          <a:lstStyle/>
          <a:p>
            <a:pPr algn="ctr"/>
            <a:r>
              <a:rPr lang="en-US" sz="2800" b="0" dirty="0">
                <a:solidFill>
                  <a:schemeClr val="bg1"/>
                </a:solidFill>
                <a:effectLst/>
                <a:latin typeface="Courier New" panose="02070309020205020404" pitchFamily="49" charset="0"/>
              </a:rPr>
              <a:t>World Daily Increases in Confirmed Cases</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22" name="Picture 2">
            <a:extLst>
              <a:ext uri="{FF2B5EF4-FFF2-40B4-BE49-F238E27FC236}">
                <a16:creationId xmlns:a16="http://schemas.microsoft.com/office/drawing/2014/main" id="{0ABC1EA6-48A1-3772-EB3C-55FA46D215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794" y="1088011"/>
            <a:ext cx="7662412" cy="38897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7447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1" y="510211"/>
            <a:ext cx="9144000" cy="577800"/>
          </a:xfrm>
          <a:prstGeom prst="rect">
            <a:avLst/>
          </a:prstGeom>
        </p:spPr>
        <p:txBody>
          <a:bodyPr spcFirstLastPara="1" wrap="square" lIns="91425" tIns="91425" rIns="91425" bIns="91425" anchor="b" anchorCtr="0">
            <a:noAutofit/>
          </a:bodyPr>
          <a:lstStyle/>
          <a:p>
            <a:pPr algn="ctr"/>
            <a:r>
              <a:rPr lang="en-US" b="0" dirty="0">
                <a:solidFill>
                  <a:schemeClr val="bg1"/>
                </a:solidFill>
                <a:effectLst/>
                <a:latin typeface="Courier New" panose="02070309020205020404" pitchFamily="49" charset="0"/>
              </a:rPr>
              <a:t>World Daily Increases in Deaths Cases</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8" name="Picture 2">
            <a:extLst>
              <a:ext uri="{FF2B5EF4-FFF2-40B4-BE49-F238E27FC236}">
                <a16:creationId xmlns:a16="http://schemas.microsoft.com/office/drawing/2014/main" id="{A7BA73B5-6204-E1DD-446B-4A98FAE252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834" y="1050823"/>
            <a:ext cx="7650372" cy="3819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3331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1" y="510211"/>
            <a:ext cx="9144000" cy="577800"/>
          </a:xfrm>
          <a:prstGeom prst="rect">
            <a:avLst/>
          </a:prstGeom>
        </p:spPr>
        <p:txBody>
          <a:bodyPr spcFirstLastPara="1" wrap="square" lIns="91425" tIns="91425" rIns="91425" bIns="91425" anchor="b" anchorCtr="0">
            <a:noAutofit/>
          </a:bodyPr>
          <a:lstStyle/>
          <a:p>
            <a:pPr algn="ctr"/>
            <a:r>
              <a:rPr lang="en-US" b="0" dirty="0">
                <a:solidFill>
                  <a:schemeClr val="bg1"/>
                </a:solidFill>
                <a:effectLst/>
                <a:latin typeface="Courier New" panose="02070309020205020404" pitchFamily="49" charset="0"/>
              </a:rPr>
              <a:t>World Daily Increases in Deaths Cases</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74" name="Picture 2">
            <a:extLst>
              <a:ext uri="{FF2B5EF4-FFF2-40B4-BE49-F238E27FC236}">
                <a16:creationId xmlns:a16="http://schemas.microsoft.com/office/drawing/2014/main" id="{F8AE6000-33BE-D12D-0A5E-59369BD71E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634" y="1228638"/>
            <a:ext cx="7296732" cy="370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25665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1" y="510211"/>
            <a:ext cx="9144000" cy="577800"/>
          </a:xfrm>
          <a:prstGeom prst="rect">
            <a:avLst/>
          </a:prstGeom>
        </p:spPr>
        <p:txBody>
          <a:bodyPr spcFirstLastPara="1" wrap="square" lIns="91425" tIns="91425" rIns="91425" bIns="91425" anchor="b" anchorCtr="0">
            <a:noAutofit/>
          </a:bodyPr>
          <a:lstStyle/>
          <a:p>
            <a:pPr algn="ctr"/>
            <a:r>
              <a:rPr lang="en-US" b="0" dirty="0">
                <a:solidFill>
                  <a:schemeClr val="bg1"/>
                </a:solidFill>
                <a:effectLst/>
                <a:latin typeface="Courier New" panose="02070309020205020404" pitchFamily="49" charset="0"/>
              </a:rPr>
              <a:t>World Daily Increases in Active Cases</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a:extLst>
              <a:ext uri="{FF2B5EF4-FFF2-40B4-BE49-F238E27FC236}">
                <a16:creationId xmlns:a16="http://schemas.microsoft.com/office/drawing/2014/main" id="{725C43B1-1F26-F6A7-4C73-FFED889B61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5740" y="1092912"/>
            <a:ext cx="7592519" cy="38568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3556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449782" y="1240377"/>
            <a:ext cx="2971150" cy="2643581"/>
          </a:xfrm>
          <a:prstGeom prst="rect">
            <a:avLst/>
          </a:prstGeom>
        </p:spPr>
        <p:txBody>
          <a:bodyPr spcFirstLastPara="1" wrap="square" lIns="91425" tIns="91425" rIns="91425" bIns="91425" anchor="t" anchorCtr="0">
            <a:noAutofit/>
          </a:bodyPr>
          <a:lstStyle/>
          <a:p>
            <a:pPr marL="114300" indent="0" algn="l">
              <a:buNone/>
            </a:pPr>
            <a:r>
              <a:rPr lang="vi-VN" sz="2000" dirty="0">
                <a:solidFill>
                  <a:schemeClr val="bg1"/>
                </a:solidFill>
                <a:latin typeface="Roboto" panose="02000000000000000000" pitchFamily="2" charset="0"/>
              </a:rPr>
              <a:t>Biểu đồ thể hiện t</a:t>
            </a:r>
            <a:r>
              <a:rPr lang="vi-VN" sz="2000" b="0" i="0" dirty="0">
                <a:solidFill>
                  <a:schemeClr val="bg1"/>
                </a:solidFill>
                <a:effectLst/>
                <a:latin typeface="Roboto" panose="02000000000000000000" pitchFamily="2" charset="0"/>
              </a:rPr>
              <a:t>ỷ lệ tử vong theo thời gian (đơn vị ngày) </a:t>
            </a:r>
          </a:p>
          <a:p>
            <a:pPr marL="114300" indent="0" algn="l">
              <a:buNone/>
            </a:pPr>
            <a:endParaRPr lang="vi-VN" sz="2000" b="0" i="0" dirty="0">
              <a:solidFill>
                <a:schemeClr val="bg1"/>
              </a:solidFill>
              <a:effectLst/>
              <a:latin typeface="Roboto" panose="02000000000000000000" pitchFamily="2" charset="0"/>
            </a:endParaRPr>
          </a:p>
          <a:p>
            <a:pPr marL="114300" indent="0" algn="l">
              <a:buNone/>
            </a:pPr>
            <a:r>
              <a:rPr lang="vi-VN" sz="2000" b="0" i="0" dirty="0">
                <a:solidFill>
                  <a:schemeClr val="bg1"/>
                </a:solidFill>
                <a:effectLst/>
                <a:latin typeface="Roboto" panose="02000000000000000000" pitchFamily="2" charset="0"/>
              </a:rPr>
              <a:t>Đường gạch ngang hiển thị tỷ lệ tử vong trung bình theo thời gian.</a:t>
            </a:r>
          </a:p>
          <a:p>
            <a:pPr marL="0" lvl="0" indent="0" algn="l" rtl="0">
              <a:spcBef>
                <a:spcPts val="0"/>
              </a:spcBef>
              <a:spcAft>
                <a:spcPts val="0"/>
              </a:spcAft>
              <a:buNone/>
            </a:pPr>
            <a:endParaRPr dirty="0"/>
          </a:p>
        </p:txBody>
      </p:sp>
      <p:grpSp>
        <p:nvGrpSpPr>
          <p:cNvPr id="508" name="Google Shape;508;p28"/>
          <p:cNvGrpSpPr/>
          <p:nvPr/>
        </p:nvGrpSpPr>
        <p:grpSpPr>
          <a:xfrm>
            <a:off x="3472730" y="973124"/>
            <a:ext cx="1824203" cy="2856120"/>
            <a:chOff x="2501950" y="1694975"/>
            <a:chExt cx="1530500" cy="239627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6852743" y="35966"/>
            <a:ext cx="2291257" cy="2446050"/>
            <a:chOff x="4882900" y="411900"/>
            <a:chExt cx="2493750" cy="244605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5032375" y="411900"/>
              <a:ext cx="1038399" cy="243867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4476295" cy="577800"/>
          </a:xfrm>
        </p:spPr>
        <p:txBody>
          <a:bodyPr/>
          <a:lstStyle/>
          <a:p>
            <a:r>
              <a:rPr lang="vi-VN" dirty="0"/>
              <a:t>TASK 2: PHÂN TÍCH TOÀN CẦU </a:t>
            </a:r>
            <a:endParaRPr lang="en-US" dirty="0"/>
          </a:p>
        </p:txBody>
      </p:sp>
      <p:pic>
        <p:nvPicPr>
          <p:cNvPr id="6146" name="Picture 2">
            <a:extLst>
              <a:ext uri="{FF2B5EF4-FFF2-40B4-BE49-F238E27FC236}">
                <a16:creationId xmlns:a16="http://schemas.microsoft.com/office/drawing/2014/main" id="{5D344931-A7D5-3467-8E5C-111B7F7F41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0579" y="1259540"/>
            <a:ext cx="5189377" cy="2624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9634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449782" y="1240377"/>
            <a:ext cx="2971150" cy="2643581"/>
          </a:xfrm>
          <a:prstGeom prst="rect">
            <a:avLst/>
          </a:prstGeom>
        </p:spPr>
        <p:txBody>
          <a:bodyPr spcFirstLastPara="1" wrap="square" lIns="91425" tIns="91425" rIns="91425" bIns="91425" anchor="t" anchorCtr="0">
            <a:noAutofit/>
          </a:bodyPr>
          <a:lstStyle/>
          <a:p>
            <a:pPr marL="114300" indent="0" algn="l">
              <a:buNone/>
            </a:pPr>
            <a:r>
              <a:rPr lang="vi-VN" sz="2000" dirty="0">
                <a:solidFill>
                  <a:schemeClr val="bg1"/>
                </a:solidFill>
                <a:latin typeface="Roboto" panose="02000000000000000000" pitchFamily="2" charset="0"/>
              </a:rPr>
              <a:t>Biểu đồ thể hiện t</a:t>
            </a:r>
            <a:r>
              <a:rPr lang="vi-VN" sz="2000" b="0" i="0" dirty="0">
                <a:solidFill>
                  <a:schemeClr val="bg1"/>
                </a:solidFill>
                <a:effectLst/>
                <a:latin typeface="Roboto" panose="02000000000000000000" pitchFamily="2" charset="0"/>
              </a:rPr>
              <a:t>ỷ lệ hồi phục theo thời gian (đơn vị ngày) </a:t>
            </a:r>
          </a:p>
          <a:p>
            <a:pPr marL="114300" indent="0" algn="l">
              <a:buNone/>
            </a:pPr>
            <a:endParaRPr lang="vi-VN" sz="2000" b="0" i="0" dirty="0">
              <a:solidFill>
                <a:schemeClr val="bg1"/>
              </a:solidFill>
              <a:effectLst/>
              <a:latin typeface="Roboto" panose="02000000000000000000" pitchFamily="2" charset="0"/>
            </a:endParaRPr>
          </a:p>
          <a:p>
            <a:pPr marL="114300" indent="0" algn="l">
              <a:buNone/>
            </a:pPr>
            <a:r>
              <a:rPr lang="vi-VN" sz="2000" b="0" i="0" dirty="0">
                <a:solidFill>
                  <a:schemeClr val="bg1"/>
                </a:solidFill>
                <a:effectLst/>
                <a:latin typeface="Roboto" panose="02000000000000000000" pitchFamily="2" charset="0"/>
              </a:rPr>
              <a:t>Đường gạch ngang hiển thị tỷ lệ hồi phục trung bình theo thời gian.</a:t>
            </a:r>
          </a:p>
          <a:p>
            <a:pPr marL="0" lvl="0" indent="0" algn="l" rtl="0">
              <a:spcBef>
                <a:spcPts val="0"/>
              </a:spcBef>
              <a:spcAft>
                <a:spcPts val="0"/>
              </a:spcAft>
              <a:buNone/>
            </a:pPr>
            <a:endParaRPr dirty="0"/>
          </a:p>
        </p:txBody>
      </p:sp>
      <p:grpSp>
        <p:nvGrpSpPr>
          <p:cNvPr id="508" name="Google Shape;508;p28"/>
          <p:cNvGrpSpPr/>
          <p:nvPr/>
        </p:nvGrpSpPr>
        <p:grpSpPr>
          <a:xfrm>
            <a:off x="3472730" y="973124"/>
            <a:ext cx="1824203" cy="2856120"/>
            <a:chOff x="2501950" y="1694975"/>
            <a:chExt cx="1530500" cy="239627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6852743" y="35966"/>
            <a:ext cx="2291257" cy="2446050"/>
            <a:chOff x="4882900" y="411900"/>
            <a:chExt cx="2493750" cy="244605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5032375" y="411900"/>
              <a:ext cx="1038399" cy="243867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4476295" cy="577800"/>
          </a:xfrm>
        </p:spPr>
        <p:txBody>
          <a:bodyPr/>
          <a:lstStyle/>
          <a:p>
            <a:r>
              <a:rPr lang="vi-VN" dirty="0"/>
              <a:t>TASK 2: PHÂN TÍCH TOÀN CẦU </a:t>
            </a:r>
            <a:endParaRPr lang="en-US" dirty="0"/>
          </a:p>
        </p:txBody>
      </p:sp>
      <p:pic>
        <p:nvPicPr>
          <p:cNvPr id="7170" name="Picture 2">
            <a:extLst>
              <a:ext uri="{FF2B5EF4-FFF2-40B4-BE49-F238E27FC236}">
                <a16:creationId xmlns:a16="http://schemas.microsoft.com/office/drawing/2014/main" id="{AEDF19D3-105F-DCD7-0E66-92E547DDD3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349" y="1240377"/>
            <a:ext cx="5081988" cy="2643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38113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475091" y="1114172"/>
            <a:ext cx="4332971" cy="3213988"/>
          </a:xfrm>
          <a:prstGeom prst="rect">
            <a:avLst/>
          </a:prstGeom>
        </p:spPr>
        <p:txBody>
          <a:bodyPr spcFirstLastPara="1" wrap="square" lIns="91425" tIns="91425" rIns="91425" bIns="91425" anchor="t" anchorCtr="0">
            <a:noAutofit/>
          </a:bodyPr>
          <a:lstStyle/>
          <a:p>
            <a:pPr marL="114300" indent="0" algn="l">
              <a:buNone/>
            </a:pPr>
            <a:r>
              <a:rPr lang="vi-VN" sz="2000" dirty="0">
                <a:solidFill>
                  <a:schemeClr val="bg1"/>
                </a:solidFill>
                <a:latin typeface="Roboto" panose="02000000000000000000" pitchFamily="2" charset="0"/>
              </a:rPr>
              <a:t>Trực quan hóa 7 lục địa trong 7 biểu đồ đường riêng biệt.</a:t>
            </a:r>
          </a:p>
          <a:p>
            <a:pPr marL="114300" indent="0" algn="l">
              <a:buNone/>
            </a:pPr>
            <a:endParaRPr lang="vi-VN" sz="2000" dirty="0">
              <a:solidFill>
                <a:schemeClr val="bg1"/>
              </a:solidFill>
              <a:latin typeface="Roboto" panose="02000000000000000000" pitchFamily="2" charset="0"/>
            </a:endParaRPr>
          </a:p>
          <a:p>
            <a:pPr marL="114300" indent="0" algn="l">
              <a:buNone/>
            </a:pPr>
            <a:r>
              <a:rPr lang="vi-VN" sz="2000" dirty="0">
                <a:solidFill>
                  <a:schemeClr val="bg1"/>
                </a:solidFill>
                <a:latin typeface="Roboto" panose="02000000000000000000" pitchFamily="2" charset="0"/>
              </a:rPr>
              <a:t>Thứ tự của các trực quan hóa được sắp xếp theo thứ tự giảm dần theo số ca mắc được xác nhận</a:t>
            </a:r>
            <a:endParaRPr lang="vi-VN" dirty="0"/>
          </a:p>
        </p:txBody>
      </p:sp>
      <p:grpSp>
        <p:nvGrpSpPr>
          <p:cNvPr id="508" name="Google Shape;508;p28"/>
          <p:cNvGrpSpPr/>
          <p:nvPr/>
        </p:nvGrpSpPr>
        <p:grpSpPr>
          <a:xfrm>
            <a:off x="4834661" y="989482"/>
            <a:ext cx="2851442"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8"/>
          <p:cNvGrpSpPr/>
          <p:nvPr/>
        </p:nvGrpSpPr>
        <p:grpSpPr>
          <a:xfrm>
            <a:off x="5599242" y="1368971"/>
            <a:ext cx="1541751" cy="2455003"/>
            <a:chOff x="2160750" y="237575"/>
            <a:chExt cx="3253325" cy="5180425"/>
          </a:xfrm>
        </p:grpSpPr>
        <p:sp>
          <p:nvSpPr>
            <p:cNvPr id="535" name="Google Shape;535;p28"/>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5701902" cy="577800"/>
          </a:xfrm>
        </p:spPr>
        <p:txBody>
          <a:bodyPr/>
          <a:lstStyle/>
          <a:p>
            <a:r>
              <a:rPr lang="vi-VN" dirty="0"/>
              <a:t>TASK 3: PHÂN </a:t>
            </a:r>
            <a:r>
              <a:rPr lang="vi-VN"/>
              <a:t>TÍCH THEO CHÂU LỤC</a:t>
            </a:r>
            <a:endParaRPr lang="en-US" dirty="0"/>
          </a:p>
        </p:txBody>
      </p:sp>
    </p:spTree>
    <p:extLst>
      <p:ext uri="{BB962C8B-B14F-4D97-AF65-F5344CB8AC3E}">
        <p14:creationId xmlns:p14="http://schemas.microsoft.com/office/powerpoint/2010/main" val="2587787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algn="l"/>
            <a:r>
              <a:rPr lang="vi-VN" sz="1400" b="1" i="0" dirty="0">
                <a:solidFill>
                  <a:srgbClr val="D5D5D5"/>
                </a:solidFill>
                <a:effectLst/>
                <a:latin typeface="Roboto" panose="02000000000000000000" pitchFamily="2" charset="0"/>
              </a:rPr>
              <a:t>Coronavirus</a:t>
            </a:r>
            <a:r>
              <a:rPr lang="vi-VN" sz="1400" b="0" i="0" dirty="0">
                <a:solidFill>
                  <a:srgbClr val="D5D5D5"/>
                </a:solidFill>
                <a:effectLst/>
                <a:latin typeface="Roboto" panose="02000000000000000000" pitchFamily="2" charset="0"/>
              </a:rPr>
              <a:t> là một họ vi-rút có thể gây bệnh, có thể khiến </a:t>
            </a:r>
            <a:r>
              <a:rPr lang="vi-VN" sz="1400" b="0" i="1" dirty="0">
                <a:solidFill>
                  <a:srgbClr val="D5D5D5"/>
                </a:solidFill>
                <a:effectLst/>
                <a:latin typeface="Roboto" panose="02000000000000000000" pitchFamily="2" charset="0"/>
              </a:rPr>
              <a:t>cảm lạnh thông thường</a:t>
            </a:r>
            <a:r>
              <a:rPr lang="vi-VN" sz="1400" b="0" i="0" dirty="0">
                <a:solidFill>
                  <a:srgbClr val="D5D5D5"/>
                </a:solidFill>
                <a:effectLst/>
                <a:latin typeface="Roboto" panose="02000000000000000000" pitchFamily="2" charset="0"/>
              </a:rPr>
              <a:t> và </a:t>
            </a:r>
            <a:r>
              <a:rPr lang="vi-VN" sz="1400" b="0" i="1" dirty="0">
                <a:solidFill>
                  <a:srgbClr val="D5D5D5"/>
                </a:solidFill>
                <a:effectLst/>
                <a:latin typeface="Roboto" panose="02000000000000000000" pitchFamily="2" charset="0"/>
              </a:rPr>
              <a:t>ho</a:t>
            </a:r>
            <a:r>
              <a:rPr lang="vi-VN" sz="1400" b="0" i="0" dirty="0">
                <a:solidFill>
                  <a:srgbClr val="D5D5D5"/>
                </a:solidFill>
                <a:effectLst/>
                <a:latin typeface="Roboto" panose="02000000000000000000" pitchFamily="2" charset="0"/>
              </a:rPr>
              <a:t> trở bệnh nặng hơn. </a:t>
            </a:r>
            <a:r>
              <a:rPr lang="vi-VN" sz="1400" b="1" i="0" dirty="0">
                <a:solidFill>
                  <a:srgbClr val="D5D5D5"/>
                </a:solidFill>
                <a:effectLst/>
                <a:latin typeface="Roboto" panose="02000000000000000000" pitchFamily="2" charset="0"/>
              </a:rPr>
              <a:t>Hội chứng hô hấp Trung Đông (MERS-CoV)</a:t>
            </a:r>
            <a:r>
              <a:rPr lang="vi-VN" sz="1400" b="0" i="0" dirty="0">
                <a:solidFill>
                  <a:srgbClr val="D5D5D5"/>
                </a:solidFill>
                <a:effectLst/>
                <a:latin typeface="Roboto" panose="02000000000000000000" pitchFamily="2" charset="0"/>
              </a:rPr>
              <a:t> và </a:t>
            </a:r>
            <a:r>
              <a:rPr lang="vi-VN" sz="1400" b="1" i="0" dirty="0">
                <a:solidFill>
                  <a:srgbClr val="D5D5D5"/>
                </a:solidFill>
                <a:effectLst/>
                <a:latin typeface="Roboto" panose="02000000000000000000" pitchFamily="2" charset="0"/>
              </a:rPr>
              <a:t>Hội chứng hô hấp cấp tính nặng (SARS-CoV)</a:t>
            </a:r>
            <a:r>
              <a:rPr lang="vi-VN" sz="1400" b="0" i="0" dirty="0">
                <a:solidFill>
                  <a:srgbClr val="D5D5D5"/>
                </a:solidFill>
                <a:effectLst/>
                <a:latin typeface="Roboto" panose="02000000000000000000" pitchFamily="2" charset="0"/>
              </a:rPr>
              <a:t> là những trường hợp nghiêm trọng mà thế giới phải đối mặt. </a:t>
            </a:r>
            <a:r>
              <a:rPr lang="vi-VN" sz="1400" b="1" i="0" dirty="0">
                <a:solidFill>
                  <a:srgbClr val="D5D5D5"/>
                </a:solidFill>
                <a:effectLst/>
                <a:latin typeface="Roboto" panose="02000000000000000000" pitchFamily="2" charset="0"/>
              </a:rPr>
              <a:t>SARS-CoV- 2 (n-coronavirus)</a:t>
            </a:r>
            <a:r>
              <a:rPr lang="vi-VN" sz="1400" b="0" i="0" dirty="0">
                <a:solidFill>
                  <a:srgbClr val="D5D5D5"/>
                </a:solidFill>
                <a:effectLst/>
                <a:latin typeface="Roboto" panose="02000000000000000000" pitchFamily="2" charset="0"/>
              </a:rPr>
              <a:t> SARS-CoV-2 (n-coronavirus) là loại virus mới thuộc họ coronavirus, </a:t>
            </a:r>
            <a:r>
              <a:rPr lang="vi-VN" sz="1400" b="0" i="1" dirty="0">
                <a:solidFill>
                  <a:srgbClr val="D5D5D5"/>
                </a:solidFill>
                <a:effectLst/>
                <a:latin typeface="Roboto" panose="02000000000000000000" pitchFamily="2" charset="0"/>
              </a:rPr>
              <a:t>được phát hiện</a:t>
            </a:r>
            <a:r>
              <a:rPr lang="vi-VN" sz="1400" b="0" i="0" dirty="0">
                <a:solidFill>
                  <a:srgbClr val="D5D5D5"/>
                </a:solidFill>
                <a:effectLst/>
                <a:latin typeface="Roboto" panose="02000000000000000000" pitchFamily="2" charset="0"/>
              </a:rPr>
              <a:t> lần đầu vào năm 2019, chưa được xác định ở người trước đây.</a:t>
            </a:r>
          </a:p>
          <a:p>
            <a:pPr algn="l"/>
            <a:endParaRPr lang="vi-VN" sz="1400" b="0" i="0" dirty="0">
              <a:solidFill>
                <a:srgbClr val="D5D5D5"/>
              </a:solidFill>
              <a:effectLst/>
              <a:latin typeface="Roboto" panose="02000000000000000000" pitchFamily="2" charset="0"/>
            </a:endParaRPr>
          </a:p>
          <a:p>
            <a:pPr algn="l"/>
            <a:r>
              <a:rPr lang="vi-VN" sz="1400" b="0" i="0" dirty="0">
                <a:solidFill>
                  <a:srgbClr val="D5D5D5"/>
                </a:solidFill>
                <a:effectLst/>
                <a:latin typeface="Roboto" panose="02000000000000000000" pitchFamily="2" charset="0"/>
              </a:rPr>
              <a:t>Nó là một loại vi-rút </a:t>
            </a:r>
            <a:r>
              <a:rPr lang="vi-VN" sz="1400" b="0" i="1" dirty="0">
                <a:solidFill>
                  <a:srgbClr val="D5D5D5"/>
                </a:solidFill>
                <a:effectLst/>
                <a:latin typeface="Roboto" panose="02000000000000000000" pitchFamily="2" charset="0"/>
              </a:rPr>
              <a:t>truyền nhiễm</a:t>
            </a:r>
            <a:r>
              <a:rPr lang="vi-VN" sz="1400" b="0" i="0" dirty="0">
                <a:solidFill>
                  <a:srgbClr val="D5D5D5"/>
                </a:solidFill>
                <a:effectLst/>
                <a:latin typeface="Roboto" panose="02000000000000000000" pitchFamily="2" charset="0"/>
              </a:rPr>
              <a:t> bắt đầu từ </a:t>
            </a:r>
            <a:r>
              <a:rPr lang="vi-VN" sz="1400" b="1" i="0" dirty="0">
                <a:solidFill>
                  <a:srgbClr val="D5D5D5"/>
                </a:solidFill>
                <a:effectLst/>
                <a:latin typeface="Roboto" panose="02000000000000000000" pitchFamily="2" charset="0"/>
              </a:rPr>
              <a:t>Vũ Hán</a:t>
            </a:r>
            <a:r>
              <a:rPr lang="vi-VN" sz="1400" b="0" i="0" dirty="0">
                <a:solidFill>
                  <a:srgbClr val="D5D5D5"/>
                </a:solidFill>
                <a:effectLst/>
                <a:latin typeface="Roboto" panose="02000000000000000000" pitchFamily="2" charset="0"/>
              </a:rPr>
              <a:t> vào </a:t>
            </a:r>
            <a:r>
              <a:rPr lang="vi-VN" sz="1400" b="1" i="0" dirty="0">
                <a:solidFill>
                  <a:srgbClr val="D5D5D5"/>
                </a:solidFill>
                <a:effectLst/>
                <a:latin typeface="Roboto" panose="02000000000000000000" pitchFamily="2" charset="0"/>
              </a:rPr>
              <a:t>tháng 12 năm 2019</a:t>
            </a:r>
            <a:r>
              <a:rPr lang="vi-VN" sz="1400" b="0" i="0" dirty="0">
                <a:solidFill>
                  <a:srgbClr val="D5D5D5"/>
                </a:solidFill>
                <a:effectLst/>
                <a:latin typeface="Roboto" panose="02000000000000000000" pitchFamily="2" charset="0"/>
              </a:rPr>
              <a:t>. Sau này, nó được </a:t>
            </a:r>
            <a:r>
              <a:rPr lang="vi-VN" sz="1400" b="1" i="0" dirty="0">
                <a:solidFill>
                  <a:srgbClr val="D5D5D5"/>
                </a:solidFill>
                <a:effectLst/>
                <a:latin typeface="Roboto" panose="02000000000000000000" pitchFamily="2" charset="0"/>
              </a:rPr>
              <a:t>WHO</a:t>
            </a:r>
            <a:r>
              <a:rPr lang="vi-VN" sz="1400" b="0" i="0" dirty="0">
                <a:solidFill>
                  <a:srgbClr val="D5D5D5"/>
                </a:solidFill>
                <a:effectLst/>
                <a:latin typeface="Roboto" panose="02000000000000000000" pitchFamily="2" charset="0"/>
              </a:rPr>
              <a:t> tuyên bố là </a:t>
            </a:r>
            <a:r>
              <a:rPr lang="vi-VN" sz="1400" b="1" i="0" dirty="0">
                <a:solidFill>
                  <a:srgbClr val="D5D5D5"/>
                </a:solidFill>
                <a:effectLst/>
                <a:latin typeface="Roboto" panose="02000000000000000000" pitchFamily="2" charset="0"/>
              </a:rPr>
              <a:t>đại dịch</a:t>
            </a:r>
            <a:r>
              <a:rPr lang="vi-VN" sz="1400" b="0" i="0" dirty="0">
                <a:solidFill>
                  <a:srgbClr val="D5D5D5"/>
                </a:solidFill>
                <a:effectLst/>
                <a:latin typeface="Roboto" panose="02000000000000000000" pitchFamily="2" charset="0"/>
              </a:rPr>
              <a:t> do tốc độ lây lan cao trên toàn thế giới. Hiện tại (ngày 10 tháng 6 năm 2020), đại dịch này đã khiến hơn </a:t>
            </a:r>
            <a:r>
              <a:rPr lang="vi-VN" sz="1400" b="0" i="1" dirty="0">
                <a:solidFill>
                  <a:srgbClr val="D5D5D5"/>
                </a:solidFill>
                <a:effectLst/>
                <a:latin typeface="Roboto" panose="02000000000000000000" pitchFamily="2" charset="0"/>
              </a:rPr>
              <a:t>500 nghìn</a:t>
            </a:r>
            <a:r>
              <a:rPr lang="vi-VN" sz="1400" b="0" i="0" dirty="0">
                <a:solidFill>
                  <a:srgbClr val="D5D5D5"/>
                </a:solidFill>
                <a:effectLst/>
                <a:latin typeface="Roboto" panose="02000000000000000000" pitchFamily="2" charset="0"/>
              </a:rPr>
              <a:t> người chết trên toàn cầu.</a:t>
            </a:r>
            <a:br>
              <a:rPr lang="vi-VN" sz="1400" b="0" i="0" dirty="0">
                <a:solidFill>
                  <a:srgbClr val="D5D5D5"/>
                </a:solidFill>
                <a:effectLst/>
                <a:latin typeface="Roboto" panose="02000000000000000000" pitchFamily="2" charset="0"/>
              </a:rPr>
            </a:br>
            <a:endParaRPr lang="vi-VN" sz="1400" b="0" i="0" dirty="0">
              <a:solidFill>
                <a:srgbClr val="D5D5D5"/>
              </a:solidFill>
              <a:effectLst/>
              <a:latin typeface="Roboto" panose="02000000000000000000" pitchFamily="2" charset="0"/>
            </a:endParaRPr>
          </a:p>
          <a:p>
            <a:pPr algn="l"/>
            <a:r>
              <a:rPr lang="vi-VN" sz="1400" b="0" i="0" dirty="0">
                <a:solidFill>
                  <a:srgbClr val="D5D5D5"/>
                </a:solidFill>
                <a:effectLst/>
                <a:latin typeface="Roboto" panose="02000000000000000000" pitchFamily="2" charset="0"/>
              </a:rPr>
              <a:t>Đại dịch đang lan rộng trên toàn thế giới; điều quan trọng bây giờ là hiểu rõ hơn về sự lây lan này. Notebook này đã nỗ lực phân tích dữ liệu tích lũy của các trường hợp đã xác nhận, trường hợp tử vong và hồi phục theo thời gian.</a:t>
            </a:r>
          </a:p>
          <a:p>
            <a:pPr marL="0" lvl="0" indent="0" algn="l" rtl="0">
              <a:lnSpc>
                <a:spcPct val="100000"/>
              </a:lnSpc>
              <a:spcBef>
                <a:spcPts val="1600"/>
              </a:spcBef>
              <a:spcAft>
                <a:spcPts val="1600"/>
              </a:spcAft>
              <a:buNone/>
            </a:pPr>
            <a:endParaRPr dirty="0"/>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algn="l"/>
            <a:r>
              <a:rPr lang="en-US" b="0" i="0" dirty="0" err="1">
                <a:solidFill>
                  <a:srgbClr val="D5D5D5"/>
                </a:solidFill>
                <a:effectLst/>
                <a:latin typeface="Roboto" panose="02000000000000000000" pitchFamily="2" charset="0"/>
              </a:rPr>
              <a:t>Giới</a:t>
            </a:r>
            <a:r>
              <a:rPr lang="en-US" b="0" i="0" dirty="0">
                <a:solidFill>
                  <a:srgbClr val="D5D5D5"/>
                </a:solidFill>
                <a:effectLst/>
                <a:latin typeface="Roboto" panose="02000000000000000000" pitchFamily="2" charset="0"/>
              </a:rPr>
              <a:t> </a:t>
            </a:r>
            <a:r>
              <a:rPr lang="en-US" b="0" i="0" dirty="0" err="1">
                <a:solidFill>
                  <a:srgbClr val="D5D5D5"/>
                </a:solidFill>
                <a:effectLst/>
                <a:latin typeface="Roboto" panose="02000000000000000000" pitchFamily="2" charset="0"/>
              </a:rPr>
              <a:t>thiệu</a:t>
            </a:r>
            <a:r>
              <a:rPr lang="en-US" b="0" i="0" dirty="0">
                <a:solidFill>
                  <a:srgbClr val="D5D5D5"/>
                </a:solidFill>
                <a:effectLst/>
                <a:latin typeface="Roboto" panose="02000000000000000000" pitchFamily="2" charset="0"/>
              </a:rPr>
              <a:t> </a:t>
            </a:r>
            <a:r>
              <a:rPr lang="en-US" b="0" i="0" dirty="0" err="1">
                <a:solidFill>
                  <a:srgbClr val="D5D5D5"/>
                </a:solidFill>
                <a:effectLst/>
                <a:latin typeface="Roboto" panose="02000000000000000000" pitchFamily="2" charset="0"/>
              </a:rPr>
              <a:t>bộ</a:t>
            </a:r>
            <a:r>
              <a:rPr lang="en-US" b="0" i="0" dirty="0">
                <a:solidFill>
                  <a:srgbClr val="D5D5D5"/>
                </a:solidFill>
                <a:effectLst/>
                <a:latin typeface="Roboto" panose="02000000000000000000" pitchFamily="2" charset="0"/>
              </a:rPr>
              <a:t> </a:t>
            </a:r>
            <a:r>
              <a:rPr lang="en-US" b="0" i="0" dirty="0" err="1">
                <a:solidFill>
                  <a:srgbClr val="D5D5D5"/>
                </a:solidFill>
                <a:effectLst/>
                <a:latin typeface="Roboto" panose="02000000000000000000" pitchFamily="2" charset="0"/>
              </a:rPr>
              <a:t>dữ</a:t>
            </a:r>
            <a:r>
              <a:rPr lang="en-US" b="0" i="0" dirty="0">
                <a:solidFill>
                  <a:srgbClr val="D5D5D5"/>
                </a:solidFill>
                <a:effectLst/>
                <a:latin typeface="Roboto" panose="02000000000000000000" pitchFamily="2" charset="0"/>
              </a:rPr>
              <a:t> </a:t>
            </a:r>
            <a:r>
              <a:rPr lang="en-US" b="0" i="0" dirty="0" err="1">
                <a:solidFill>
                  <a:srgbClr val="D5D5D5"/>
                </a:solidFill>
                <a:effectLst/>
                <a:latin typeface="Roboto" panose="02000000000000000000" pitchFamily="2" charset="0"/>
              </a:rPr>
              <a:t>liệu</a:t>
            </a:r>
            <a:r>
              <a:rPr lang="en-US" b="0" i="0" dirty="0">
                <a:solidFill>
                  <a:srgbClr val="D5D5D5"/>
                </a:solidFill>
                <a:effectLst/>
                <a:latin typeface="Roboto" panose="02000000000000000000" pitchFamily="2" charset="0"/>
              </a:rPr>
              <a: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F8E9F9F5-9E09-23EC-D0AC-BEF0B9C80788}"/>
              </a:ext>
            </a:extLst>
          </p:cNvPr>
          <p:cNvPicPr>
            <a:picLocks noChangeAspect="1"/>
          </p:cNvPicPr>
          <p:nvPr/>
        </p:nvPicPr>
        <p:blipFill>
          <a:blip r:embed="rId3"/>
          <a:stretch>
            <a:fillRect/>
          </a:stretch>
        </p:blipFill>
        <p:spPr>
          <a:xfrm>
            <a:off x="222200" y="286310"/>
            <a:ext cx="8699599" cy="4570879"/>
          </a:xfrm>
          <a:prstGeom prst="rect">
            <a:avLst/>
          </a:prstGeom>
        </p:spPr>
      </p:pic>
    </p:spTree>
    <p:extLst>
      <p:ext uri="{BB962C8B-B14F-4D97-AF65-F5344CB8AC3E}">
        <p14:creationId xmlns:p14="http://schemas.microsoft.com/office/powerpoint/2010/main" val="33159615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A3153A2F-F349-8A88-AF25-3FCB6490072A}"/>
              </a:ext>
            </a:extLst>
          </p:cNvPr>
          <p:cNvPicPr>
            <a:picLocks noChangeAspect="1"/>
          </p:cNvPicPr>
          <p:nvPr/>
        </p:nvPicPr>
        <p:blipFill>
          <a:blip r:embed="rId3"/>
          <a:stretch>
            <a:fillRect/>
          </a:stretch>
        </p:blipFill>
        <p:spPr>
          <a:xfrm>
            <a:off x="264694" y="237911"/>
            <a:ext cx="8614611" cy="4667678"/>
          </a:xfrm>
          <a:prstGeom prst="rect">
            <a:avLst/>
          </a:prstGeom>
        </p:spPr>
      </p:pic>
    </p:spTree>
    <p:extLst>
      <p:ext uri="{BB962C8B-B14F-4D97-AF65-F5344CB8AC3E}">
        <p14:creationId xmlns:p14="http://schemas.microsoft.com/office/powerpoint/2010/main" val="1410883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1B9C1FA4-61EA-98E6-5C7B-562E9ABD3C78}"/>
              </a:ext>
            </a:extLst>
          </p:cNvPr>
          <p:cNvPicPr>
            <a:picLocks noChangeAspect="1"/>
          </p:cNvPicPr>
          <p:nvPr/>
        </p:nvPicPr>
        <p:blipFill>
          <a:blip r:embed="rId3"/>
          <a:stretch>
            <a:fillRect/>
          </a:stretch>
        </p:blipFill>
        <p:spPr>
          <a:xfrm>
            <a:off x="252663" y="252106"/>
            <a:ext cx="8638674" cy="4639287"/>
          </a:xfrm>
          <a:prstGeom prst="rect">
            <a:avLst/>
          </a:prstGeom>
        </p:spPr>
      </p:pic>
    </p:spTree>
    <p:extLst>
      <p:ext uri="{BB962C8B-B14F-4D97-AF65-F5344CB8AC3E}">
        <p14:creationId xmlns:p14="http://schemas.microsoft.com/office/powerpoint/2010/main" val="36772808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B7D3BD24-12AC-0295-8442-14E1195B104D}"/>
              </a:ext>
            </a:extLst>
          </p:cNvPr>
          <p:cNvPicPr>
            <a:picLocks noChangeAspect="1"/>
          </p:cNvPicPr>
          <p:nvPr/>
        </p:nvPicPr>
        <p:blipFill>
          <a:blip r:embed="rId3"/>
          <a:stretch>
            <a:fillRect/>
          </a:stretch>
        </p:blipFill>
        <p:spPr>
          <a:xfrm>
            <a:off x="2177587" y="272637"/>
            <a:ext cx="4788826" cy="4598226"/>
          </a:xfrm>
          <a:prstGeom prst="rect">
            <a:avLst/>
          </a:prstGeom>
        </p:spPr>
      </p:pic>
    </p:spTree>
    <p:extLst>
      <p:ext uri="{BB962C8B-B14F-4D97-AF65-F5344CB8AC3E}">
        <p14:creationId xmlns:p14="http://schemas.microsoft.com/office/powerpoint/2010/main" val="2349815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475091" y="1114172"/>
            <a:ext cx="4332971" cy="3213988"/>
          </a:xfrm>
          <a:prstGeom prst="rect">
            <a:avLst/>
          </a:prstGeom>
        </p:spPr>
        <p:txBody>
          <a:bodyPr spcFirstLastPara="1" wrap="square" lIns="91425" tIns="91425" rIns="91425" bIns="91425" anchor="t" anchorCtr="0">
            <a:noAutofit/>
          </a:bodyPr>
          <a:lstStyle/>
          <a:p>
            <a:pPr marL="114300" indent="0" algn="l">
              <a:buNone/>
            </a:pPr>
            <a:r>
              <a:rPr lang="vi-VN" sz="2400" b="0" i="0" dirty="0">
                <a:solidFill>
                  <a:schemeClr val="bg1"/>
                </a:solidFill>
                <a:effectLst/>
                <a:latin typeface="Roboto" panose="02000000000000000000" pitchFamily="2" charset="0"/>
              </a:rPr>
              <a:t>Biểu đồ tròn so sánh tỷ lệ số ca mắc được xác nhận, số ca tử vong, số ca phục hồi và số ca vẫn còn mắc của 7 châu lục.</a:t>
            </a:r>
          </a:p>
        </p:txBody>
      </p:sp>
      <p:grpSp>
        <p:nvGrpSpPr>
          <p:cNvPr id="508" name="Google Shape;508;p28"/>
          <p:cNvGrpSpPr/>
          <p:nvPr/>
        </p:nvGrpSpPr>
        <p:grpSpPr>
          <a:xfrm>
            <a:off x="4834661" y="989482"/>
            <a:ext cx="2851442"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8"/>
          <p:cNvGrpSpPr/>
          <p:nvPr/>
        </p:nvGrpSpPr>
        <p:grpSpPr>
          <a:xfrm>
            <a:off x="5599242" y="1368971"/>
            <a:ext cx="1541751" cy="2455003"/>
            <a:chOff x="2160750" y="237575"/>
            <a:chExt cx="3253325" cy="5180425"/>
          </a:xfrm>
        </p:grpSpPr>
        <p:sp>
          <p:nvSpPr>
            <p:cNvPr id="535" name="Google Shape;535;p28"/>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5701902" cy="577800"/>
          </a:xfrm>
        </p:spPr>
        <p:txBody>
          <a:bodyPr/>
          <a:lstStyle/>
          <a:p>
            <a:r>
              <a:rPr lang="vi-VN" dirty="0"/>
              <a:t>TASK 3: PHÂN </a:t>
            </a:r>
            <a:r>
              <a:rPr lang="vi-VN"/>
              <a:t>TÍCH THEO CHÂU LỤC</a:t>
            </a:r>
            <a:endParaRPr lang="en-US" dirty="0"/>
          </a:p>
        </p:txBody>
      </p:sp>
    </p:spTree>
    <p:extLst>
      <p:ext uri="{BB962C8B-B14F-4D97-AF65-F5344CB8AC3E}">
        <p14:creationId xmlns:p14="http://schemas.microsoft.com/office/powerpoint/2010/main" val="31891904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Picture 9">
            <a:extLst>
              <a:ext uri="{FF2B5EF4-FFF2-40B4-BE49-F238E27FC236}">
                <a16:creationId xmlns:a16="http://schemas.microsoft.com/office/drawing/2014/main" id="{5C5FE34F-494A-7963-9D9B-DBC81EFA006B}"/>
              </a:ext>
            </a:extLst>
          </p:cNvPr>
          <p:cNvPicPr>
            <a:picLocks noChangeAspect="1"/>
          </p:cNvPicPr>
          <p:nvPr/>
        </p:nvPicPr>
        <p:blipFill>
          <a:blip r:embed="rId3"/>
          <a:stretch>
            <a:fillRect/>
          </a:stretch>
        </p:blipFill>
        <p:spPr>
          <a:xfrm>
            <a:off x="-1" y="398581"/>
            <a:ext cx="4572001" cy="2051971"/>
          </a:xfrm>
          <a:prstGeom prst="rect">
            <a:avLst/>
          </a:prstGeom>
        </p:spPr>
      </p:pic>
      <p:pic>
        <p:nvPicPr>
          <p:cNvPr id="12" name="Picture 11">
            <a:extLst>
              <a:ext uri="{FF2B5EF4-FFF2-40B4-BE49-F238E27FC236}">
                <a16:creationId xmlns:a16="http://schemas.microsoft.com/office/drawing/2014/main" id="{C7B78181-2D27-0268-6E6A-49C07B8C9689}"/>
              </a:ext>
            </a:extLst>
          </p:cNvPr>
          <p:cNvPicPr>
            <a:picLocks noChangeAspect="1"/>
          </p:cNvPicPr>
          <p:nvPr/>
        </p:nvPicPr>
        <p:blipFill>
          <a:blip r:embed="rId4"/>
          <a:stretch>
            <a:fillRect/>
          </a:stretch>
        </p:blipFill>
        <p:spPr>
          <a:xfrm>
            <a:off x="4572001" y="398581"/>
            <a:ext cx="4571999" cy="2136344"/>
          </a:xfrm>
          <a:prstGeom prst="rect">
            <a:avLst/>
          </a:prstGeom>
        </p:spPr>
      </p:pic>
      <p:pic>
        <p:nvPicPr>
          <p:cNvPr id="14" name="Picture 13">
            <a:extLst>
              <a:ext uri="{FF2B5EF4-FFF2-40B4-BE49-F238E27FC236}">
                <a16:creationId xmlns:a16="http://schemas.microsoft.com/office/drawing/2014/main" id="{0D7214D4-DA23-2F40-1BE9-8B9F3046B7D3}"/>
              </a:ext>
            </a:extLst>
          </p:cNvPr>
          <p:cNvPicPr>
            <a:picLocks noChangeAspect="1"/>
          </p:cNvPicPr>
          <p:nvPr/>
        </p:nvPicPr>
        <p:blipFill>
          <a:blip r:embed="rId5"/>
          <a:stretch>
            <a:fillRect/>
          </a:stretch>
        </p:blipFill>
        <p:spPr>
          <a:xfrm>
            <a:off x="0" y="2450552"/>
            <a:ext cx="4572001" cy="2136344"/>
          </a:xfrm>
          <a:prstGeom prst="rect">
            <a:avLst/>
          </a:prstGeom>
        </p:spPr>
      </p:pic>
      <p:pic>
        <p:nvPicPr>
          <p:cNvPr id="16" name="Picture 15">
            <a:extLst>
              <a:ext uri="{FF2B5EF4-FFF2-40B4-BE49-F238E27FC236}">
                <a16:creationId xmlns:a16="http://schemas.microsoft.com/office/drawing/2014/main" id="{0B0B8691-EAFE-A38C-D360-DBE616B0F754}"/>
              </a:ext>
            </a:extLst>
          </p:cNvPr>
          <p:cNvPicPr>
            <a:picLocks noChangeAspect="1"/>
          </p:cNvPicPr>
          <p:nvPr/>
        </p:nvPicPr>
        <p:blipFill>
          <a:blip r:embed="rId6"/>
          <a:stretch>
            <a:fillRect/>
          </a:stretch>
        </p:blipFill>
        <p:spPr>
          <a:xfrm>
            <a:off x="4571998" y="2534925"/>
            <a:ext cx="4572001" cy="2063009"/>
          </a:xfrm>
          <a:prstGeom prst="rect">
            <a:avLst/>
          </a:prstGeom>
        </p:spPr>
      </p:pic>
    </p:spTree>
    <p:extLst>
      <p:ext uri="{BB962C8B-B14F-4D97-AF65-F5344CB8AC3E}">
        <p14:creationId xmlns:p14="http://schemas.microsoft.com/office/powerpoint/2010/main" val="15818556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42" name="Picture 2">
            <a:extLst>
              <a:ext uri="{FF2B5EF4-FFF2-40B4-BE49-F238E27FC236}">
                <a16:creationId xmlns:a16="http://schemas.microsoft.com/office/drawing/2014/main" id="{FE5B7FF4-4F8A-2391-7FE8-8D8EBF02C0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6661" y="248534"/>
            <a:ext cx="5750677" cy="4646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8121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410" name="Picture 2">
            <a:extLst>
              <a:ext uri="{FF2B5EF4-FFF2-40B4-BE49-F238E27FC236}">
                <a16:creationId xmlns:a16="http://schemas.microsoft.com/office/drawing/2014/main" id="{D807E75F-900A-2010-8790-28DC8A2CBC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5778" y="239740"/>
            <a:ext cx="5772443" cy="46640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72687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386" name="Picture 2">
            <a:extLst>
              <a:ext uri="{FF2B5EF4-FFF2-40B4-BE49-F238E27FC236}">
                <a16:creationId xmlns:a16="http://schemas.microsoft.com/office/drawing/2014/main" id="{98C131B0-A25F-550F-2866-089D903944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3416" y="278230"/>
            <a:ext cx="5677168" cy="45870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09542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grpSp>
        <p:nvGrpSpPr>
          <p:cNvPr id="4" name="Google Shape;3669;p53">
            <a:extLst>
              <a:ext uri="{FF2B5EF4-FFF2-40B4-BE49-F238E27FC236}">
                <a16:creationId xmlns:a16="http://schemas.microsoft.com/office/drawing/2014/main" id="{97A4D11E-5F65-7627-AA0D-B64D096CFC58}"/>
              </a:ext>
            </a:extLst>
          </p:cNvPr>
          <p:cNvGrpSpPr/>
          <p:nvPr/>
        </p:nvGrpSpPr>
        <p:grpSpPr>
          <a:xfrm>
            <a:off x="85690" y="1389866"/>
            <a:ext cx="3689872" cy="2722988"/>
            <a:chOff x="793334" y="1192826"/>
            <a:chExt cx="2665073" cy="1317140"/>
          </a:xfrm>
        </p:grpSpPr>
        <p:sp>
          <p:nvSpPr>
            <p:cNvPr id="2785" name="Google Shape;6006;p53">
              <a:extLst>
                <a:ext uri="{FF2B5EF4-FFF2-40B4-BE49-F238E27FC236}">
                  <a16:creationId xmlns:a16="http://schemas.microsoft.com/office/drawing/2014/main" id="{8546092C-522D-0916-BB2A-ED4BAB37035D}"/>
                </a:ext>
              </a:extLst>
            </p:cNvPr>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670;p53">
              <a:extLst>
                <a:ext uri="{FF2B5EF4-FFF2-40B4-BE49-F238E27FC236}">
                  <a16:creationId xmlns:a16="http://schemas.microsoft.com/office/drawing/2014/main" id="{A5FFB0D7-A0ED-C4EB-FE2D-FDF9B56F97DC}"/>
                </a:ext>
              </a:extLst>
            </p:cNvPr>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71;p53">
              <a:extLst>
                <a:ext uri="{FF2B5EF4-FFF2-40B4-BE49-F238E27FC236}">
                  <a16:creationId xmlns:a16="http://schemas.microsoft.com/office/drawing/2014/main" id="{2A60C1ED-E32F-1168-3E3F-CFA09951DBC8}"/>
                </a:ext>
              </a:extLst>
            </p:cNvPr>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72;p53">
              <a:extLst>
                <a:ext uri="{FF2B5EF4-FFF2-40B4-BE49-F238E27FC236}">
                  <a16:creationId xmlns:a16="http://schemas.microsoft.com/office/drawing/2014/main" id="{32D94A8A-5F1C-838C-3979-DD5649142236}"/>
                </a:ext>
              </a:extLst>
            </p:cNvPr>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73;p53">
              <a:extLst>
                <a:ext uri="{FF2B5EF4-FFF2-40B4-BE49-F238E27FC236}">
                  <a16:creationId xmlns:a16="http://schemas.microsoft.com/office/drawing/2014/main" id="{0384C650-E6A2-FC67-5617-E7E47DB73DE6}"/>
                </a:ext>
              </a:extLst>
            </p:cNvPr>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74;p53">
              <a:extLst>
                <a:ext uri="{FF2B5EF4-FFF2-40B4-BE49-F238E27FC236}">
                  <a16:creationId xmlns:a16="http://schemas.microsoft.com/office/drawing/2014/main" id="{8284CEA6-BEF3-D87A-7C7E-437B853DF4C7}"/>
                </a:ext>
              </a:extLst>
            </p:cNvPr>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75;p53">
              <a:extLst>
                <a:ext uri="{FF2B5EF4-FFF2-40B4-BE49-F238E27FC236}">
                  <a16:creationId xmlns:a16="http://schemas.microsoft.com/office/drawing/2014/main" id="{28D85A6D-9AA5-F468-83CC-787C37831050}"/>
                </a:ext>
              </a:extLst>
            </p:cNvPr>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76;p53">
              <a:extLst>
                <a:ext uri="{FF2B5EF4-FFF2-40B4-BE49-F238E27FC236}">
                  <a16:creationId xmlns:a16="http://schemas.microsoft.com/office/drawing/2014/main" id="{E1078B99-1B3A-5403-F46D-3355D1FBF8C9}"/>
                </a:ext>
              </a:extLst>
            </p:cNvPr>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77;p53">
              <a:extLst>
                <a:ext uri="{FF2B5EF4-FFF2-40B4-BE49-F238E27FC236}">
                  <a16:creationId xmlns:a16="http://schemas.microsoft.com/office/drawing/2014/main" id="{349FE19F-CE11-6F8C-A20A-4CC4A50A4ABC}"/>
                </a:ext>
              </a:extLst>
            </p:cNvPr>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78;p53">
              <a:extLst>
                <a:ext uri="{FF2B5EF4-FFF2-40B4-BE49-F238E27FC236}">
                  <a16:creationId xmlns:a16="http://schemas.microsoft.com/office/drawing/2014/main" id="{DAC4A384-F218-CE72-D2BE-8375E5DEA476}"/>
                </a:ext>
              </a:extLst>
            </p:cNvPr>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79;p53">
              <a:extLst>
                <a:ext uri="{FF2B5EF4-FFF2-40B4-BE49-F238E27FC236}">
                  <a16:creationId xmlns:a16="http://schemas.microsoft.com/office/drawing/2014/main" id="{50B981B1-7CDB-6E84-3960-967D92493E99}"/>
                </a:ext>
              </a:extLst>
            </p:cNvPr>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80;p53">
              <a:extLst>
                <a:ext uri="{FF2B5EF4-FFF2-40B4-BE49-F238E27FC236}">
                  <a16:creationId xmlns:a16="http://schemas.microsoft.com/office/drawing/2014/main" id="{0D0DE718-28D2-68F0-0E38-192BE215EABA}"/>
                </a:ext>
              </a:extLst>
            </p:cNvPr>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81;p53">
              <a:extLst>
                <a:ext uri="{FF2B5EF4-FFF2-40B4-BE49-F238E27FC236}">
                  <a16:creationId xmlns:a16="http://schemas.microsoft.com/office/drawing/2014/main" id="{A66F3CF8-608E-4C4B-5C92-B205778FC69A}"/>
                </a:ext>
              </a:extLst>
            </p:cNvPr>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82;p53">
              <a:extLst>
                <a:ext uri="{FF2B5EF4-FFF2-40B4-BE49-F238E27FC236}">
                  <a16:creationId xmlns:a16="http://schemas.microsoft.com/office/drawing/2014/main" id="{674E517D-58E0-22E6-3645-81C771FEE00E}"/>
                </a:ext>
              </a:extLst>
            </p:cNvPr>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83;p53">
              <a:extLst>
                <a:ext uri="{FF2B5EF4-FFF2-40B4-BE49-F238E27FC236}">
                  <a16:creationId xmlns:a16="http://schemas.microsoft.com/office/drawing/2014/main" id="{8A0B4E90-F9F2-D59A-2352-21BFA587F29C}"/>
                </a:ext>
              </a:extLst>
            </p:cNvPr>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84;p53">
              <a:extLst>
                <a:ext uri="{FF2B5EF4-FFF2-40B4-BE49-F238E27FC236}">
                  <a16:creationId xmlns:a16="http://schemas.microsoft.com/office/drawing/2014/main" id="{0DA21BF7-DD30-A1B2-A281-C40FC7612FD9}"/>
                </a:ext>
              </a:extLst>
            </p:cNvPr>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85;p53">
              <a:extLst>
                <a:ext uri="{FF2B5EF4-FFF2-40B4-BE49-F238E27FC236}">
                  <a16:creationId xmlns:a16="http://schemas.microsoft.com/office/drawing/2014/main" id="{13043E7B-DADC-3353-400B-879711791885}"/>
                </a:ext>
              </a:extLst>
            </p:cNvPr>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686;p53">
              <a:extLst>
                <a:ext uri="{FF2B5EF4-FFF2-40B4-BE49-F238E27FC236}">
                  <a16:creationId xmlns:a16="http://schemas.microsoft.com/office/drawing/2014/main" id="{5A2C9BBA-72B6-D197-A899-5471697E8ABA}"/>
                </a:ext>
              </a:extLst>
            </p:cNvPr>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687;p53">
              <a:extLst>
                <a:ext uri="{FF2B5EF4-FFF2-40B4-BE49-F238E27FC236}">
                  <a16:creationId xmlns:a16="http://schemas.microsoft.com/office/drawing/2014/main" id="{A6E72E2B-33B9-E800-2006-2B698DEBE3D6}"/>
                </a:ext>
              </a:extLst>
            </p:cNvPr>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88;p53">
              <a:extLst>
                <a:ext uri="{FF2B5EF4-FFF2-40B4-BE49-F238E27FC236}">
                  <a16:creationId xmlns:a16="http://schemas.microsoft.com/office/drawing/2014/main" id="{45C62C08-FFC1-7327-0D4E-4E96462B0096}"/>
                </a:ext>
              </a:extLst>
            </p:cNvPr>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689;p53">
              <a:extLst>
                <a:ext uri="{FF2B5EF4-FFF2-40B4-BE49-F238E27FC236}">
                  <a16:creationId xmlns:a16="http://schemas.microsoft.com/office/drawing/2014/main" id="{68723285-0C91-66A9-060C-F1F589E175BE}"/>
                </a:ext>
              </a:extLst>
            </p:cNvPr>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690;p53">
              <a:extLst>
                <a:ext uri="{FF2B5EF4-FFF2-40B4-BE49-F238E27FC236}">
                  <a16:creationId xmlns:a16="http://schemas.microsoft.com/office/drawing/2014/main" id="{4C562857-0082-0418-FC64-09854343FCA4}"/>
                </a:ext>
              </a:extLst>
            </p:cNvPr>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691;p53">
              <a:extLst>
                <a:ext uri="{FF2B5EF4-FFF2-40B4-BE49-F238E27FC236}">
                  <a16:creationId xmlns:a16="http://schemas.microsoft.com/office/drawing/2014/main" id="{AF692825-09C3-5600-F3F2-34E74F1B6F4E}"/>
                </a:ext>
              </a:extLst>
            </p:cNvPr>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692;p53">
              <a:extLst>
                <a:ext uri="{FF2B5EF4-FFF2-40B4-BE49-F238E27FC236}">
                  <a16:creationId xmlns:a16="http://schemas.microsoft.com/office/drawing/2014/main" id="{48D2AFA1-55BD-4715-10EA-5557AE654935}"/>
                </a:ext>
              </a:extLst>
            </p:cNvPr>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693;p53">
              <a:extLst>
                <a:ext uri="{FF2B5EF4-FFF2-40B4-BE49-F238E27FC236}">
                  <a16:creationId xmlns:a16="http://schemas.microsoft.com/office/drawing/2014/main" id="{7EA1E4A5-725B-C82D-1332-255A88CCE2AA}"/>
                </a:ext>
              </a:extLst>
            </p:cNvPr>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694;p53">
              <a:extLst>
                <a:ext uri="{FF2B5EF4-FFF2-40B4-BE49-F238E27FC236}">
                  <a16:creationId xmlns:a16="http://schemas.microsoft.com/office/drawing/2014/main" id="{A965EF87-D75E-A45C-D7F4-08D8C281ACC2}"/>
                </a:ext>
              </a:extLst>
            </p:cNvPr>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95;p53">
              <a:extLst>
                <a:ext uri="{FF2B5EF4-FFF2-40B4-BE49-F238E27FC236}">
                  <a16:creationId xmlns:a16="http://schemas.microsoft.com/office/drawing/2014/main" id="{5D4D0D0D-E830-6313-60AE-454D4622A2B3}"/>
                </a:ext>
              </a:extLst>
            </p:cNvPr>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96;p53">
              <a:extLst>
                <a:ext uri="{FF2B5EF4-FFF2-40B4-BE49-F238E27FC236}">
                  <a16:creationId xmlns:a16="http://schemas.microsoft.com/office/drawing/2014/main" id="{649794B4-1AD3-30FF-D1F9-141FCFE48E12}"/>
                </a:ext>
              </a:extLst>
            </p:cNvPr>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97;p53">
              <a:extLst>
                <a:ext uri="{FF2B5EF4-FFF2-40B4-BE49-F238E27FC236}">
                  <a16:creationId xmlns:a16="http://schemas.microsoft.com/office/drawing/2014/main" id="{600FDF43-7D9A-EBBA-871D-E1954D726E42}"/>
                </a:ext>
              </a:extLst>
            </p:cNvPr>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98;p53">
              <a:extLst>
                <a:ext uri="{FF2B5EF4-FFF2-40B4-BE49-F238E27FC236}">
                  <a16:creationId xmlns:a16="http://schemas.microsoft.com/office/drawing/2014/main" id="{8BD2DB88-1A4F-63E7-A281-B1CC1E37F41D}"/>
                </a:ext>
              </a:extLst>
            </p:cNvPr>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99;p53">
              <a:extLst>
                <a:ext uri="{FF2B5EF4-FFF2-40B4-BE49-F238E27FC236}">
                  <a16:creationId xmlns:a16="http://schemas.microsoft.com/office/drawing/2014/main" id="{D749B31D-1CD5-CD8E-B814-04D9E7DA0123}"/>
                </a:ext>
              </a:extLst>
            </p:cNvPr>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700;p53">
              <a:extLst>
                <a:ext uri="{FF2B5EF4-FFF2-40B4-BE49-F238E27FC236}">
                  <a16:creationId xmlns:a16="http://schemas.microsoft.com/office/drawing/2014/main" id="{CE7D80DA-BE27-4B63-AEDD-65F44154E292}"/>
                </a:ext>
              </a:extLst>
            </p:cNvPr>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701;p53">
              <a:extLst>
                <a:ext uri="{FF2B5EF4-FFF2-40B4-BE49-F238E27FC236}">
                  <a16:creationId xmlns:a16="http://schemas.microsoft.com/office/drawing/2014/main" id="{A9E63FA7-1C58-24AD-930A-DE33906F18FA}"/>
                </a:ext>
              </a:extLst>
            </p:cNvPr>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02;p53">
              <a:extLst>
                <a:ext uri="{FF2B5EF4-FFF2-40B4-BE49-F238E27FC236}">
                  <a16:creationId xmlns:a16="http://schemas.microsoft.com/office/drawing/2014/main" id="{D5DD5D81-EA0C-2C20-8398-16C06CE73C44}"/>
                </a:ext>
              </a:extLst>
            </p:cNvPr>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703;p53">
              <a:extLst>
                <a:ext uri="{FF2B5EF4-FFF2-40B4-BE49-F238E27FC236}">
                  <a16:creationId xmlns:a16="http://schemas.microsoft.com/office/drawing/2014/main" id="{3F418569-2CDA-D1E4-F9A7-9206B707A9A2}"/>
                </a:ext>
              </a:extLst>
            </p:cNvPr>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704;p53">
              <a:extLst>
                <a:ext uri="{FF2B5EF4-FFF2-40B4-BE49-F238E27FC236}">
                  <a16:creationId xmlns:a16="http://schemas.microsoft.com/office/drawing/2014/main" id="{B231C34B-4165-6ACA-8243-AE7F51EF022F}"/>
                </a:ext>
              </a:extLst>
            </p:cNvPr>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705;p53">
              <a:extLst>
                <a:ext uri="{FF2B5EF4-FFF2-40B4-BE49-F238E27FC236}">
                  <a16:creationId xmlns:a16="http://schemas.microsoft.com/office/drawing/2014/main" id="{04E822D1-FB77-E439-D664-4117E63F3EA9}"/>
                </a:ext>
              </a:extLst>
            </p:cNvPr>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706;p53">
              <a:extLst>
                <a:ext uri="{FF2B5EF4-FFF2-40B4-BE49-F238E27FC236}">
                  <a16:creationId xmlns:a16="http://schemas.microsoft.com/office/drawing/2014/main" id="{29CED6AC-A8A0-70C5-D4DF-D508593B3BDE}"/>
                </a:ext>
              </a:extLst>
            </p:cNvPr>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707;p53">
              <a:extLst>
                <a:ext uri="{FF2B5EF4-FFF2-40B4-BE49-F238E27FC236}">
                  <a16:creationId xmlns:a16="http://schemas.microsoft.com/office/drawing/2014/main" id="{B7D73C7A-DD93-7447-3B18-38147BAC80AA}"/>
                </a:ext>
              </a:extLst>
            </p:cNvPr>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708;p53">
              <a:extLst>
                <a:ext uri="{FF2B5EF4-FFF2-40B4-BE49-F238E27FC236}">
                  <a16:creationId xmlns:a16="http://schemas.microsoft.com/office/drawing/2014/main" id="{CE37D4DD-3F30-2578-59BC-C066A0340206}"/>
                </a:ext>
              </a:extLst>
            </p:cNvPr>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709;p53">
              <a:extLst>
                <a:ext uri="{FF2B5EF4-FFF2-40B4-BE49-F238E27FC236}">
                  <a16:creationId xmlns:a16="http://schemas.microsoft.com/office/drawing/2014/main" id="{9445065D-3F19-60BC-BD3B-EF9498CEF749}"/>
                </a:ext>
              </a:extLst>
            </p:cNvPr>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710;p53">
              <a:extLst>
                <a:ext uri="{FF2B5EF4-FFF2-40B4-BE49-F238E27FC236}">
                  <a16:creationId xmlns:a16="http://schemas.microsoft.com/office/drawing/2014/main" id="{D4B655A1-EB89-3B15-FA26-D9D67D6E8373}"/>
                </a:ext>
              </a:extLst>
            </p:cNvPr>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711;p53">
              <a:extLst>
                <a:ext uri="{FF2B5EF4-FFF2-40B4-BE49-F238E27FC236}">
                  <a16:creationId xmlns:a16="http://schemas.microsoft.com/office/drawing/2014/main" id="{A8685B05-4A79-03FD-8013-D02F479B4395}"/>
                </a:ext>
              </a:extLst>
            </p:cNvPr>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712;p53">
              <a:extLst>
                <a:ext uri="{FF2B5EF4-FFF2-40B4-BE49-F238E27FC236}">
                  <a16:creationId xmlns:a16="http://schemas.microsoft.com/office/drawing/2014/main" id="{8ED55688-420E-96D2-C7C2-FB52D18B4F53}"/>
                </a:ext>
              </a:extLst>
            </p:cNvPr>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713;p53">
              <a:extLst>
                <a:ext uri="{FF2B5EF4-FFF2-40B4-BE49-F238E27FC236}">
                  <a16:creationId xmlns:a16="http://schemas.microsoft.com/office/drawing/2014/main" id="{AF24CA88-5DE8-1EE8-964C-F574EBADDAE7}"/>
                </a:ext>
              </a:extLst>
            </p:cNvPr>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714;p53">
              <a:extLst>
                <a:ext uri="{FF2B5EF4-FFF2-40B4-BE49-F238E27FC236}">
                  <a16:creationId xmlns:a16="http://schemas.microsoft.com/office/drawing/2014/main" id="{CF69CD9F-15C2-158D-AC01-A9BC334FC739}"/>
                </a:ext>
              </a:extLst>
            </p:cNvPr>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715;p53">
              <a:extLst>
                <a:ext uri="{FF2B5EF4-FFF2-40B4-BE49-F238E27FC236}">
                  <a16:creationId xmlns:a16="http://schemas.microsoft.com/office/drawing/2014/main" id="{3FA686E0-4500-86A7-5E87-0F29FF68256E}"/>
                </a:ext>
              </a:extLst>
            </p:cNvPr>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716;p53">
              <a:extLst>
                <a:ext uri="{FF2B5EF4-FFF2-40B4-BE49-F238E27FC236}">
                  <a16:creationId xmlns:a16="http://schemas.microsoft.com/office/drawing/2014/main" id="{302C63AF-3054-CF9B-6027-301CFB906D0D}"/>
                </a:ext>
              </a:extLst>
            </p:cNvPr>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717;p53">
              <a:extLst>
                <a:ext uri="{FF2B5EF4-FFF2-40B4-BE49-F238E27FC236}">
                  <a16:creationId xmlns:a16="http://schemas.microsoft.com/office/drawing/2014/main" id="{0FF14415-996A-D0CE-40CC-ACCC09E414B1}"/>
                </a:ext>
              </a:extLst>
            </p:cNvPr>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718;p53">
              <a:extLst>
                <a:ext uri="{FF2B5EF4-FFF2-40B4-BE49-F238E27FC236}">
                  <a16:creationId xmlns:a16="http://schemas.microsoft.com/office/drawing/2014/main" id="{3C02261F-1487-997B-77EE-756C07D0C3E3}"/>
                </a:ext>
              </a:extLst>
            </p:cNvPr>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719;p53">
              <a:extLst>
                <a:ext uri="{FF2B5EF4-FFF2-40B4-BE49-F238E27FC236}">
                  <a16:creationId xmlns:a16="http://schemas.microsoft.com/office/drawing/2014/main" id="{93304CAC-9B1F-09ED-0DC6-184E9D2CC570}"/>
                </a:ext>
              </a:extLst>
            </p:cNvPr>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720;p53">
              <a:extLst>
                <a:ext uri="{FF2B5EF4-FFF2-40B4-BE49-F238E27FC236}">
                  <a16:creationId xmlns:a16="http://schemas.microsoft.com/office/drawing/2014/main" id="{65034AAC-DD4D-44D2-AEA0-639D7BC33B9C}"/>
                </a:ext>
              </a:extLst>
            </p:cNvPr>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721;p53">
              <a:extLst>
                <a:ext uri="{FF2B5EF4-FFF2-40B4-BE49-F238E27FC236}">
                  <a16:creationId xmlns:a16="http://schemas.microsoft.com/office/drawing/2014/main" id="{138644B1-403D-EDD1-EA7D-A8A2B9005C47}"/>
                </a:ext>
              </a:extLst>
            </p:cNvPr>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722;p53">
              <a:extLst>
                <a:ext uri="{FF2B5EF4-FFF2-40B4-BE49-F238E27FC236}">
                  <a16:creationId xmlns:a16="http://schemas.microsoft.com/office/drawing/2014/main" id="{E3B2E71B-3E53-7E44-7B74-E7B63629709B}"/>
                </a:ext>
              </a:extLst>
            </p:cNvPr>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723;p53">
              <a:extLst>
                <a:ext uri="{FF2B5EF4-FFF2-40B4-BE49-F238E27FC236}">
                  <a16:creationId xmlns:a16="http://schemas.microsoft.com/office/drawing/2014/main" id="{CFFE87A3-F3D4-BE2E-E11B-2FBFE76F889E}"/>
                </a:ext>
              </a:extLst>
            </p:cNvPr>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724;p53">
              <a:extLst>
                <a:ext uri="{FF2B5EF4-FFF2-40B4-BE49-F238E27FC236}">
                  <a16:creationId xmlns:a16="http://schemas.microsoft.com/office/drawing/2014/main" id="{2655DF4B-2050-9B6C-3CED-58AF91A73CD3}"/>
                </a:ext>
              </a:extLst>
            </p:cNvPr>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725;p53">
              <a:extLst>
                <a:ext uri="{FF2B5EF4-FFF2-40B4-BE49-F238E27FC236}">
                  <a16:creationId xmlns:a16="http://schemas.microsoft.com/office/drawing/2014/main" id="{AD790841-AA8E-A8CD-9AB6-DACE08B7A93B}"/>
                </a:ext>
              </a:extLst>
            </p:cNvPr>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726;p53">
              <a:extLst>
                <a:ext uri="{FF2B5EF4-FFF2-40B4-BE49-F238E27FC236}">
                  <a16:creationId xmlns:a16="http://schemas.microsoft.com/office/drawing/2014/main" id="{2A2CB45B-F289-5494-DB50-6DC10EAAA707}"/>
                </a:ext>
              </a:extLst>
            </p:cNvPr>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727;p53">
              <a:extLst>
                <a:ext uri="{FF2B5EF4-FFF2-40B4-BE49-F238E27FC236}">
                  <a16:creationId xmlns:a16="http://schemas.microsoft.com/office/drawing/2014/main" id="{077ED5C3-B8AE-A627-DDC3-FC101FD92FD8}"/>
                </a:ext>
              </a:extLst>
            </p:cNvPr>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728;p53">
              <a:extLst>
                <a:ext uri="{FF2B5EF4-FFF2-40B4-BE49-F238E27FC236}">
                  <a16:creationId xmlns:a16="http://schemas.microsoft.com/office/drawing/2014/main" id="{AB071A30-5AD2-9741-781A-60E8267DA84E}"/>
                </a:ext>
              </a:extLst>
            </p:cNvPr>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3729;p53">
              <a:extLst>
                <a:ext uri="{FF2B5EF4-FFF2-40B4-BE49-F238E27FC236}">
                  <a16:creationId xmlns:a16="http://schemas.microsoft.com/office/drawing/2014/main" id="{DF6447B8-711A-B46C-8DA0-2F2C4497D2DF}"/>
                </a:ext>
              </a:extLst>
            </p:cNvPr>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3730;p53">
              <a:extLst>
                <a:ext uri="{FF2B5EF4-FFF2-40B4-BE49-F238E27FC236}">
                  <a16:creationId xmlns:a16="http://schemas.microsoft.com/office/drawing/2014/main" id="{2241F510-2681-A369-521A-47B47FF36241}"/>
                </a:ext>
              </a:extLst>
            </p:cNvPr>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3731;p53">
              <a:extLst>
                <a:ext uri="{FF2B5EF4-FFF2-40B4-BE49-F238E27FC236}">
                  <a16:creationId xmlns:a16="http://schemas.microsoft.com/office/drawing/2014/main" id="{189D008E-1265-41EB-E88D-BD97828B7A4A}"/>
                </a:ext>
              </a:extLst>
            </p:cNvPr>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3732;p53">
              <a:extLst>
                <a:ext uri="{FF2B5EF4-FFF2-40B4-BE49-F238E27FC236}">
                  <a16:creationId xmlns:a16="http://schemas.microsoft.com/office/drawing/2014/main" id="{5CBC3769-F26D-54E4-C3BE-4E11B53CD613}"/>
                </a:ext>
              </a:extLst>
            </p:cNvPr>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3733;p53">
              <a:extLst>
                <a:ext uri="{FF2B5EF4-FFF2-40B4-BE49-F238E27FC236}">
                  <a16:creationId xmlns:a16="http://schemas.microsoft.com/office/drawing/2014/main" id="{FCD1A269-F1A0-36C5-E890-DE4400CB3B76}"/>
                </a:ext>
              </a:extLst>
            </p:cNvPr>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3734;p53">
              <a:extLst>
                <a:ext uri="{FF2B5EF4-FFF2-40B4-BE49-F238E27FC236}">
                  <a16:creationId xmlns:a16="http://schemas.microsoft.com/office/drawing/2014/main" id="{E627AE69-C9CE-35D2-0A64-BAE5495DF67A}"/>
                </a:ext>
              </a:extLst>
            </p:cNvPr>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3735;p53">
              <a:extLst>
                <a:ext uri="{FF2B5EF4-FFF2-40B4-BE49-F238E27FC236}">
                  <a16:creationId xmlns:a16="http://schemas.microsoft.com/office/drawing/2014/main" id="{FE93862E-C4AB-219C-7E56-7412BEFEF7B7}"/>
                </a:ext>
              </a:extLst>
            </p:cNvPr>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3736;p53">
              <a:extLst>
                <a:ext uri="{FF2B5EF4-FFF2-40B4-BE49-F238E27FC236}">
                  <a16:creationId xmlns:a16="http://schemas.microsoft.com/office/drawing/2014/main" id="{CE8E5FAB-E6A5-05AB-EFD8-F1A1A5A3399E}"/>
                </a:ext>
              </a:extLst>
            </p:cNvPr>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3737;p53">
              <a:extLst>
                <a:ext uri="{FF2B5EF4-FFF2-40B4-BE49-F238E27FC236}">
                  <a16:creationId xmlns:a16="http://schemas.microsoft.com/office/drawing/2014/main" id="{7540E5A7-0F4E-552B-524D-1AB1FD2C968B}"/>
                </a:ext>
              </a:extLst>
            </p:cNvPr>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3738;p53">
              <a:extLst>
                <a:ext uri="{FF2B5EF4-FFF2-40B4-BE49-F238E27FC236}">
                  <a16:creationId xmlns:a16="http://schemas.microsoft.com/office/drawing/2014/main" id="{FD973884-0583-4B53-EA5C-7AA1F0AEDDED}"/>
                </a:ext>
              </a:extLst>
            </p:cNvPr>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3739;p53">
              <a:extLst>
                <a:ext uri="{FF2B5EF4-FFF2-40B4-BE49-F238E27FC236}">
                  <a16:creationId xmlns:a16="http://schemas.microsoft.com/office/drawing/2014/main" id="{1CA71CDA-8A9B-FF98-5B3C-CBF17857DD1C}"/>
                </a:ext>
              </a:extLst>
            </p:cNvPr>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3740;p53">
              <a:extLst>
                <a:ext uri="{FF2B5EF4-FFF2-40B4-BE49-F238E27FC236}">
                  <a16:creationId xmlns:a16="http://schemas.microsoft.com/office/drawing/2014/main" id="{201DA4D9-6019-DBC7-B234-6733CD264D0E}"/>
                </a:ext>
              </a:extLst>
            </p:cNvPr>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3741;p53">
              <a:extLst>
                <a:ext uri="{FF2B5EF4-FFF2-40B4-BE49-F238E27FC236}">
                  <a16:creationId xmlns:a16="http://schemas.microsoft.com/office/drawing/2014/main" id="{44A429C3-3CDA-09CC-987F-67D89A8037D1}"/>
                </a:ext>
              </a:extLst>
            </p:cNvPr>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3742;p53">
              <a:extLst>
                <a:ext uri="{FF2B5EF4-FFF2-40B4-BE49-F238E27FC236}">
                  <a16:creationId xmlns:a16="http://schemas.microsoft.com/office/drawing/2014/main" id="{A69361A2-DCBA-312F-C2C2-D4DF51DD4A32}"/>
                </a:ext>
              </a:extLst>
            </p:cNvPr>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3743;p53">
              <a:extLst>
                <a:ext uri="{FF2B5EF4-FFF2-40B4-BE49-F238E27FC236}">
                  <a16:creationId xmlns:a16="http://schemas.microsoft.com/office/drawing/2014/main" id="{6B64514C-58E8-3477-40AA-B6C297B779E9}"/>
                </a:ext>
              </a:extLst>
            </p:cNvPr>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3744;p53">
              <a:extLst>
                <a:ext uri="{FF2B5EF4-FFF2-40B4-BE49-F238E27FC236}">
                  <a16:creationId xmlns:a16="http://schemas.microsoft.com/office/drawing/2014/main" id="{BAD2C082-57E0-608C-1119-7BA0D0B1F852}"/>
                </a:ext>
              </a:extLst>
            </p:cNvPr>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3745;p53">
              <a:extLst>
                <a:ext uri="{FF2B5EF4-FFF2-40B4-BE49-F238E27FC236}">
                  <a16:creationId xmlns:a16="http://schemas.microsoft.com/office/drawing/2014/main" id="{9955757A-3947-E6C4-B380-34302DAA86E9}"/>
                </a:ext>
              </a:extLst>
            </p:cNvPr>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3746;p53">
              <a:extLst>
                <a:ext uri="{FF2B5EF4-FFF2-40B4-BE49-F238E27FC236}">
                  <a16:creationId xmlns:a16="http://schemas.microsoft.com/office/drawing/2014/main" id="{6EC7B306-0C5E-03D7-1E4B-D1C6AB31829F}"/>
                </a:ext>
              </a:extLst>
            </p:cNvPr>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3747;p53">
              <a:extLst>
                <a:ext uri="{FF2B5EF4-FFF2-40B4-BE49-F238E27FC236}">
                  <a16:creationId xmlns:a16="http://schemas.microsoft.com/office/drawing/2014/main" id="{63F4A2CD-6A1C-8814-1D26-61D52A7AA6DB}"/>
                </a:ext>
              </a:extLst>
            </p:cNvPr>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3748;p53">
              <a:extLst>
                <a:ext uri="{FF2B5EF4-FFF2-40B4-BE49-F238E27FC236}">
                  <a16:creationId xmlns:a16="http://schemas.microsoft.com/office/drawing/2014/main" id="{AF59904C-FD65-2303-721A-D9EF50A62228}"/>
                </a:ext>
              </a:extLst>
            </p:cNvPr>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3749;p53">
              <a:extLst>
                <a:ext uri="{FF2B5EF4-FFF2-40B4-BE49-F238E27FC236}">
                  <a16:creationId xmlns:a16="http://schemas.microsoft.com/office/drawing/2014/main" id="{1186E45E-DAB6-7D77-A6C0-6588863BB37B}"/>
                </a:ext>
              </a:extLst>
            </p:cNvPr>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3750;p53">
              <a:extLst>
                <a:ext uri="{FF2B5EF4-FFF2-40B4-BE49-F238E27FC236}">
                  <a16:creationId xmlns:a16="http://schemas.microsoft.com/office/drawing/2014/main" id="{9111905A-0F7C-AE32-35EA-FFCC38AAA300}"/>
                </a:ext>
              </a:extLst>
            </p:cNvPr>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3751;p53">
              <a:extLst>
                <a:ext uri="{FF2B5EF4-FFF2-40B4-BE49-F238E27FC236}">
                  <a16:creationId xmlns:a16="http://schemas.microsoft.com/office/drawing/2014/main" id="{B6AFF453-C398-53A5-C5DA-43FD7F70F85F}"/>
                </a:ext>
              </a:extLst>
            </p:cNvPr>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3752;p53">
              <a:extLst>
                <a:ext uri="{FF2B5EF4-FFF2-40B4-BE49-F238E27FC236}">
                  <a16:creationId xmlns:a16="http://schemas.microsoft.com/office/drawing/2014/main" id="{A0AF916B-37FA-7877-97F3-BE12FD49B035}"/>
                </a:ext>
              </a:extLst>
            </p:cNvPr>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3753;p53">
              <a:extLst>
                <a:ext uri="{FF2B5EF4-FFF2-40B4-BE49-F238E27FC236}">
                  <a16:creationId xmlns:a16="http://schemas.microsoft.com/office/drawing/2014/main" id="{8071F852-894A-B099-0DAE-3EA8DB387552}"/>
                </a:ext>
              </a:extLst>
            </p:cNvPr>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3754;p53">
              <a:extLst>
                <a:ext uri="{FF2B5EF4-FFF2-40B4-BE49-F238E27FC236}">
                  <a16:creationId xmlns:a16="http://schemas.microsoft.com/office/drawing/2014/main" id="{41C518E8-9C64-D44F-05A7-F409046B783D}"/>
                </a:ext>
              </a:extLst>
            </p:cNvPr>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3755;p53">
              <a:extLst>
                <a:ext uri="{FF2B5EF4-FFF2-40B4-BE49-F238E27FC236}">
                  <a16:creationId xmlns:a16="http://schemas.microsoft.com/office/drawing/2014/main" id="{2002AB92-7285-D893-F27E-D1B25977BEF2}"/>
                </a:ext>
              </a:extLst>
            </p:cNvPr>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3756;p53">
              <a:extLst>
                <a:ext uri="{FF2B5EF4-FFF2-40B4-BE49-F238E27FC236}">
                  <a16:creationId xmlns:a16="http://schemas.microsoft.com/office/drawing/2014/main" id="{99CB6901-D9DD-1280-2097-CDDEF5024469}"/>
                </a:ext>
              </a:extLst>
            </p:cNvPr>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3757;p53">
              <a:extLst>
                <a:ext uri="{FF2B5EF4-FFF2-40B4-BE49-F238E27FC236}">
                  <a16:creationId xmlns:a16="http://schemas.microsoft.com/office/drawing/2014/main" id="{27E16372-CAA4-F558-27C5-1ED173BCD4F7}"/>
                </a:ext>
              </a:extLst>
            </p:cNvPr>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3758;p53">
              <a:extLst>
                <a:ext uri="{FF2B5EF4-FFF2-40B4-BE49-F238E27FC236}">
                  <a16:creationId xmlns:a16="http://schemas.microsoft.com/office/drawing/2014/main" id="{FCF598FB-5F3E-77E1-9013-18773AF138CE}"/>
                </a:ext>
              </a:extLst>
            </p:cNvPr>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3759;p53">
              <a:extLst>
                <a:ext uri="{FF2B5EF4-FFF2-40B4-BE49-F238E27FC236}">
                  <a16:creationId xmlns:a16="http://schemas.microsoft.com/office/drawing/2014/main" id="{72646EF8-622D-39E0-EB37-E69CA54A8F95}"/>
                </a:ext>
              </a:extLst>
            </p:cNvPr>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3760;p53">
              <a:extLst>
                <a:ext uri="{FF2B5EF4-FFF2-40B4-BE49-F238E27FC236}">
                  <a16:creationId xmlns:a16="http://schemas.microsoft.com/office/drawing/2014/main" id="{91538D6B-46CE-C539-0CCD-C547A326C270}"/>
                </a:ext>
              </a:extLst>
            </p:cNvPr>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3761;p53">
              <a:extLst>
                <a:ext uri="{FF2B5EF4-FFF2-40B4-BE49-F238E27FC236}">
                  <a16:creationId xmlns:a16="http://schemas.microsoft.com/office/drawing/2014/main" id="{43EE64F4-9475-2F11-CB43-19E610CB559D}"/>
                </a:ext>
              </a:extLst>
            </p:cNvPr>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3762;p53">
              <a:extLst>
                <a:ext uri="{FF2B5EF4-FFF2-40B4-BE49-F238E27FC236}">
                  <a16:creationId xmlns:a16="http://schemas.microsoft.com/office/drawing/2014/main" id="{18BB6517-99BB-403D-0E82-E80DD0C12642}"/>
                </a:ext>
              </a:extLst>
            </p:cNvPr>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3763;p53">
              <a:extLst>
                <a:ext uri="{FF2B5EF4-FFF2-40B4-BE49-F238E27FC236}">
                  <a16:creationId xmlns:a16="http://schemas.microsoft.com/office/drawing/2014/main" id="{F6C3B782-E2EB-FC15-5094-5257933766AD}"/>
                </a:ext>
              </a:extLst>
            </p:cNvPr>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3764;p53">
              <a:extLst>
                <a:ext uri="{FF2B5EF4-FFF2-40B4-BE49-F238E27FC236}">
                  <a16:creationId xmlns:a16="http://schemas.microsoft.com/office/drawing/2014/main" id="{812FC716-6593-71A1-58AC-17BDA097B1E0}"/>
                </a:ext>
              </a:extLst>
            </p:cNvPr>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3765;p53">
              <a:extLst>
                <a:ext uri="{FF2B5EF4-FFF2-40B4-BE49-F238E27FC236}">
                  <a16:creationId xmlns:a16="http://schemas.microsoft.com/office/drawing/2014/main" id="{348CDE6A-16B9-0A96-49BD-340473FD4BC6}"/>
                </a:ext>
              </a:extLst>
            </p:cNvPr>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3766;p53">
              <a:extLst>
                <a:ext uri="{FF2B5EF4-FFF2-40B4-BE49-F238E27FC236}">
                  <a16:creationId xmlns:a16="http://schemas.microsoft.com/office/drawing/2014/main" id="{D0404908-A8A4-7E9F-CC24-94B9FE91AF57}"/>
                </a:ext>
              </a:extLst>
            </p:cNvPr>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3767;p53">
              <a:extLst>
                <a:ext uri="{FF2B5EF4-FFF2-40B4-BE49-F238E27FC236}">
                  <a16:creationId xmlns:a16="http://schemas.microsoft.com/office/drawing/2014/main" id="{3A71C688-30E2-2CE0-3F61-C136D220907F}"/>
                </a:ext>
              </a:extLst>
            </p:cNvPr>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3768;p53">
              <a:extLst>
                <a:ext uri="{FF2B5EF4-FFF2-40B4-BE49-F238E27FC236}">
                  <a16:creationId xmlns:a16="http://schemas.microsoft.com/office/drawing/2014/main" id="{BE79B7A8-1B90-54D5-0A59-BCAFFC09B302}"/>
                </a:ext>
              </a:extLst>
            </p:cNvPr>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3769;p53">
              <a:extLst>
                <a:ext uri="{FF2B5EF4-FFF2-40B4-BE49-F238E27FC236}">
                  <a16:creationId xmlns:a16="http://schemas.microsoft.com/office/drawing/2014/main" id="{0262AE12-7DE6-21A7-7A43-4CAC4C465AC6}"/>
                </a:ext>
              </a:extLst>
            </p:cNvPr>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3770;p53">
              <a:extLst>
                <a:ext uri="{FF2B5EF4-FFF2-40B4-BE49-F238E27FC236}">
                  <a16:creationId xmlns:a16="http://schemas.microsoft.com/office/drawing/2014/main" id="{2878EBF2-2CD3-E9E6-FBF9-225D69CA0A88}"/>
                </a:ext>
              </a:extLst>
            </p:cNvPr>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3771;p53">
              <a:extLst>
                <a:ext uri="{FF2B5EF4-FFF2-40B4-BE49-F238E27FC236}">
                  <a16:creationId xmlns:a16="http://schemas.microsoft.com/office/drawing/2014/main" id="{4E1E829E-851D-2552-9A73-F34851ADD345}"/>
                </a:ext>
              </a:extLst>
            </p:cNvPr>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3772;p53">
              <a:extLst>
                <a:ext uri="{FF2B5EF4-FFF2-40B4-BE49-F238E27FC236}">
                  <a16:creationId xmlns:a16="http://schemas.microsoft.com/office/drawing/2014/main" id="{A1221513-AE0A-46D1-9E48-AC7DCB7D021E}"/>
                </a:ext>
              </a:extLst>
            </p:cNvPr>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3773;p53">
              <a:extLst>
                <a:ext uri="{FF2B5EF4-FFF2-40B4-BE49-F238E27FC236}">
                  <a16:creationId xmlns:a16="http://schemas.microsoft.com/office/drawing/2014/main" id="{0300D21C-53D8-98A1-797E-2BAF6D4159E2}"/>
                </a:ext>
              </a:extLst>
            </p:cNvPr>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3774;p53">
              <a:extLst>
                <a:ext uri="{FF2B5EF4-FFF2-40B4-BE49-F238E27FC236}">
                  <a16:creationId xmlns:a16="http://schemas.microsoft.com/office/drawing/2014/main" id="{A6BC918C-749A-F2AC-F5F4-6D619C96D1BD}"/>
                </a:ext>
              </a:extLst>
            </p:cNvPr>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3775;p53">
              <a:extLst>
                <a:ext uri="{FF2B5EF4-FFF2-40B4-BE49-F238E27FC236}">
                  <a16:creationId xmlns:a16="http://schemas.microsoft.com/office/drawing/2014/main" id="{38DC0EB5-570C-BC81-A28C-5A268EDD4C2E}"/>
                </a:ext>
              </a:extLst>
            </p:cNvPr>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3776;p53">
              <a:extLst>
                <a:ext uri="{FF2B5EF4-FFF2-40B4-BE49-F238E27FC236}">
                  <a16:creationId xmlns:a16="http://schemas.microsoft.com/office/drawing/2014/main" id="{9C80DBFB-A6F1-6FE1-76A3-E5284420601C}"/>
                </a:ext>
              </a:extLst>
            </p:cNvPr>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3777;p53">
              <a:extLst>
                <a:ext uri="{FF2B5EF4-FFF2-40B4-BE49-F238E27FC236}">
                  <a16:creationId xmlns:a16="http://schemas.microsoft.com/office/drawing/2014/main" id="{D37338F0-A85B-D179-A769-14FEB06116BE}"/>
                </a:ext>
              </a:extLst>
            </p:cNvPr>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3778;p53">
              <a:extLst>
                <a:ext uri="{FF2B5EF4-FFF2-40B4-BE49-F238E27FC236}">
                  <a16:creationId xmlns:a16="http://schemas.microsoft.com/office/drawing/2014/main" id="{FA6586A9-C66F-DA5F-B1CE-3CF79C733C46}"/>
                </a:ext>
              </a:extLst>
            </p:cNvPr>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3779;p53">
              <a:extLst>
                <a:ext uri="{FF2B5EF4-FFF2-40B4-BE49-F238E27FC236}">
                  <a16:creationId xmlns:a16="http://schemas.microsoft.com/office/drawing/2014/main" id="{E696A581-086B-D3CE-E5E5-17DBCF363F8D}"/>
                </a:ext>
              </a:extLst>
            </p:cNvPr>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3780;p53">
              <a:extLst>
                <a:ext uri="{FF2B5EF4-FFF2-40B4-BE49-F238E27FC236}">
                  <a16:creationId xmlns:a16="http://schemas.microsoft.com/office/drawing/2014/main" id="{FE2B5BC4-33F9-3A0B-115A-B22A3CE70153}"/>
                </a:ext>
              </a:extLst>
            </p:cNvPr>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3781;p53">
              <a:extLst>
                <a:ext uri="{FF2B5EF4-FFF2-40B4-BE49-F238E27FC236}">
                  <a16:creationId xmlns:a16="http://schemas.microsoft.com/office/drawing/2014/main" id="{3FB8959E-AE4F-87C8-5B6E-26F02B479601}"/>
                </a:ext>
              </a:extLst>
            </p:cNvPr>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3782;p53">
              <a:extLst>
                <a:ext uri="{FF2B5EF4-FFF2-40B4-BE49-F238E27FC236}">
                  <a16:creationId xmlns:a16="http://schemas.microsoft.com/office/drawing/2014/main" id="{14FF0D91-15AE-6C95-27BE-3D7D6B989735}"/>
                </a:ext>
              </a:extLst>
            </p:cNvPr>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3783;p53">
              <a:extLst>
                <a:ext uri="{FF2B5EF4-FFF2-40B4-BE49-F238E27FC236}">
                  <a16:creationId xmlns:a16="http://schemas.microsoft.com/office/drawing/2014/main" id="{DC84FC27-5DF2-8356-5F9A-21713BDBA038}"/>
                </a:ext>
              </a:extLst>
            </p:cNvPr>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3784;p53">
              <a:extLst>
                <a:ext uri="{FF2B5EF4-FFF2-40B4-BE49-F238E27FC236}">
                  <a16:creationId xmlns:a16="http://schemas.microsoft.com/office/drawing/2014/main" id="{DC2174EA-D559-0D10-F080-F55EAEED38D6}"/>
                </a:ext>
              </a:extLst>
            </p:cNvPr>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3785;p53">
              <a:extLst>
                <a:ext uri="{FF2B5EF4-FFF2-40B4-BE49-F238E27FC236}">
                  <a16:creationId xmlns:a16="http://schemas.microsoft.com/office/drawing/2014/main" id="{DB6F41C9-5DE9-A14D-8CDD-85212606E76B}"/>
                </a:ext>
              </a:extLst>
            </p:cNvPr>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3786;p53">
              <a:extLst>
                <a:ext uri="{FF2B5EF4-FFF2-40B4-BE49-F238E27FC236}">
                  <a16:creationId xmlns:a16="http://schemas.microsoft.com/office/drawing/2014/main" id="{8B9E0F0D-B22C-B8F8-D7E3-12AA79CB86B2}"/>
                </a:ext>
              </a:extLst>
            </p:cNvPr>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3787;p53">
              <a:extLst>
                <a:ext uri="{FF2B5EF4-FFF2-40B4-BE49-F238E27FC236}">
                  <a16:creationId xmlns:a16="http://schemas.microsoft.com/office/drawing/2014/main" id="{B4AD8163-4ED0-7550-DF86-7B21EFA8ECC8}"/>
                </a:ext>
              </a:extLst>
            </p:cNvPr>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3788;p53">
              <a:extLst>
                <a:ext uri="{FF2B5EF4-FFF2-40B4-BE49-F238E27FC236}">
                  <a16:creationId xmlns:a16="http://schemas.microsoft.com/office/drawing/2014/main" id="{B4BBF695-ECFC-6D81-2729-BF289ECF2993}"/>
                </a:ext>
              </a:extLst>
            </p:cNvPr>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3789;p53">
              <a:extLst>
                <a:ext uri="{FF2B5EF4-FFF2-40B4-BE49-F238E27FC236}">
                  <a16:creationId xmlns:a16="http://schemas.microsoft.com/office/drawing/2014/main" id="{B9DDF585-4041-D7E5-014F-390973A2310F}"/>
                </a:ext>
              </a:extLst>
            </p:cNvPr>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3790;p53">
              <a:extLst>
                <a:ext uri="{FF2B5EF4-FFF2-40B4-BE49-F238E27FC236}">
                  <a16:creationId xmlns:a16="http://schemas.microsoft.com/office/drawing/2014/main" id="{9192DE89-B859-5B21-20CC-6F4FC114D95A}"/>
                </a:ext>
              </a:extLst>
            </p:cNvPr>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3791;p53">
              <a:extLst>
                <a:ext uri="{FF2B5EF4-FFF2-40B4-BE49-F238E27FC236}">
                  <a16:creationId xmlns:a16="http://schemas.microsoft.com/office/drawing/2014/main" id="{279EA371-9C9A-3E8E-7896-A0437E76656D}"/>
                </a:ext>
              </a:extLst>
            </p:cNvPr>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3792;p53">
              <a:extLst>
                <a:ext uri="{FF2B5EF4-FFF2-40B4-BE49-F238E27FC236}">
                  <a16:creationId xmlns:a16="http://schemas.microsoft.com/office/drawing/2014/main" id="{6067D26C-31E4-2F7D-09AA-7522D7884444}"/>
                </a:ext>
              </a:extLst>
            </p:cNvPr>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3793;p53">
              <a:extLst>
                <a:ext uri="{FF2B5EF4-FFF2-40B4-BE49-F238E27FC236}">
                  <a16:creationId xmlns:a16="http://schemas.microsoft.com/office/drawing/2014/main" id="{0C11F1FE-1427-11C1-839E-28D577711206}"/>
                </a:ext>
              </a:extLst>
            </p:cNvPr>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3794;p53">
              <a:extLst>
                <a:ext uri="{FF2B5EF4-FFF2-40B4-BE49-F238E27FC236}">
                  <a16:creationId xmlns:a16="http://schemas.microsoft.com/office/drawing/2014/main" id="{F8EA2CAA-C51D-915F-CF63-B04DC7AFAD2E}"/>
                </a:ext>
              </a:extLst>
            </p:cNvPr>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3795;p53">
              <a:extLst>
                <a:ext uri="{FF2B5EF4-FFF2-40B4-BE49-F238E27FC236}">
                  <a16:creationId xmlns:a16="http://schemas.microsoft.com/office/drawing/2014/main" id="{45130B32-A788-F222-E947-5D878E7BA358}"/>
                </a:ext>
              </a:extLst>
            </p:cNvPr>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3796;p53">
              <a:extLst>
                <a:ext uri="{FF2B5EF4-FFF2-40B4-BE49-F238E27FC236}">
                  <a16:creationId xmlns:a16="http://schemas.microsoft.com/office/drawing/2014/main" id="{01D81D34-1644-A1F9-D020-976BF7F45F76}"/>
                </a:ext>
              </a:extLst>
            </p:cNvPr>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3797;p53">
              <a:extLst>
                <a:ext uri="{FF2B5EF4-FFF2-40B4-BE49-F238E27FC236}">
                  <a16:creationId xmlns:a16="http://schemas.microsoft.com/office/drawing/2014/main" id="{DACEF9AF-858D-449C-713F-5CF16CF8B3C6}"/>
                </a:ext>
              </a:extLst>
            </p:cNvPr>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3798;p53">
              <a:extLst>
                <a:ext uri="{FF2B5EF4-FFF2-40B4-BE49-F238E27FC236}">
                  <a16:creationId xmlns:a16="http://schemas.microsoft.com/office/drawing/2014/main" id="{9CEF745A-021B-6C18-F404-B3D7EFD00BE5}"/>
                </a:ext>
              </a:extLst>
            </p:cNvPr>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3799;p53">
              <a:extLst>
                <a:ext uri="{FF2B5EF4-FFF2-40B4-BE49-F238E27FC236}">
                  <a16:creationId xmlns:a16="http://schemas.microsoft.com/office/drawing/2014/main" id="{256E2F90-4E1B-1D9B-152C-D941D09FA05E}"/>
                </a:ext>
              </a:extLst>
            </p:cNvPr>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3800;p53">
              <a:extLst>
                <a:ext uri="{FF2B5EF4-FFF2-40B4-BE49-F238E27FC236}">
                  <a16:creationId xmlns:a16="http://schemas.microsoft.com/office/drawing/2014/main" id="{6FC2E4C1-462C-2E1F-92D7-8CC01DFA1AD8}"/>
                </a:ext>
              </a:extLst>
            </p:cNvPr>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3801;p53">
              <a:extLst>
                <a:ext uri="{FF2B5EF4-FFF2-40B4-BE49-F238E27FC236}">
                  <a16:creationId xmlns:a16="http://schemas.microsoft.com/office/drawing/2014/main" id="{0383F642-51B2-17D8-66EA-13FEAE7F1F46}"/>
                </a:ext>
              </a:extLst>
            </p:cNvPr>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3802;p53">
              <a:extLst>
                <a:ext uri="{FF2B5EF4-FFF2-40B4-BE49-F238E27FC236}">
                  <a16:creationId xmlns:a16="http://schemas.microsoft.com/office/drawing/2014/main" id="{7A726DCC-DCC9-071E-AB05-92ABD33CD3F5}"/>
                </a:ext>
              </a:extLst>
            </p:cNvPr>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3803;p53">
              <a:extLst>
                <a:ext uri="{FF2B5EF4-FFF2-40B4-BE49-F238E27FC236}">
                  <a16:creationId xmlns:a16="http://schemas.microsoft.com/office/drawing/2014/main" id="{17C78AF3-66D6-5D44-0DC9-D4E0CA0EEC7E}"/>
                </a:ext>
              </a:extLst>
            </p:cNvPr>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3804;p53">
              <a:extLst>
                <a:ext uri="{FF2B5EF4-FFF2-40B4-BE49-F238E27FC236}">
                  <a16:creationId xmlns:a16="http://schemas.microsoft.com/office/drawing/2014/main" id="{D77308F9-2CB4-D5EC-96B1-FAADCAB3C11A}"/>
                </a:ext>
              </a:extLst>
            </p:cNvPr>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3805;p53">
              <a:extLst>
                <a:ext uri="{FF2B5EF4-FFF2-40B4-BE49-F238E27FC236}">
                  <a16:creationId xmlns:a16="http://schemas.microsoft.com/office/drawing/2014/main" id="{30006CBB-071F-6102-A7B3-1CBDC59BA94C}"/>
                </a:ext>
              </a:extLst>
            </p:cNvPr>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3806;p53">
              <a:extLst>
                <a:ext uri="{FF2B5EF4-FFF2-40B4-BE49-F238E27FC236}">
                  <a16:creationId xmlns:a16="http://schemas.microsoft.com/office/drawing/2014/main" id="{5C06DF7A-ED9F-698A-C9CB-AFCBADD4506B}"/>
                </a:ext>
              </a:extLst>
            </p:cNvPr>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3807;p53">
              <a:extLst>
                <a:ext uri="{FF2B5EF4-FFF2-40B4-BE49-F238E27FC236}">
                  <a16:creationId xmlns:a16="http://schemas.microsoft.com/office/drawing/2014/main" id="{2E859A8A-0390-040A-0E66-0CBDEBFF95AB}"/>
                </a:ext>
              </a:extLst>
            </p:cNvPr>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3808;p53">
              <a:extLst>
                <a:ext uri="{FF2B5EF4-FFF2-40B4-BE49-F238E27FC236}">
                  <a16:creationId xmlns:a16="http://schemas.microsoft.com/office/drawing/2014/main" id="{E22F9039-14D6-0BC2-2CC4-19BB2F1CFD10}"/>
                </a:ext>
              </a:extLst>
            </p:cNvPr>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3809;p53">
              <a:extLst>
                <a:ext uri="{FF2B5EF4-FFF2-40B4-BE49-F238E27FC236}">
                  <a16:creationId xmlns:a16="http://schemas.microsoft.com/office/drawing/2014/main" id="{088148CB-DA65-8BD1-24DE-089D85A30950}"/>
                </a:ext>
              </a:extLst>
            </p:cNvPr>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3810;p53">
              <a:extLst>
                <a:ext uri="{FF2B5EF4-FFF2-40B4-BE49-F238E27FC236}">
                  <a16:creationId xmlns:a16="http://schemas.microsoft.com/office/drawing/2014/main" id="{ED00A0E9-98F5-FE5A-C45E-3E136E377368}"/>
                </a:ext>
              </a:extLst>
            </p:cNvPr>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3811;p53">
              <a:extLst>
                <a:ext uri="{FF2B5EF4-FFF2-40B4-BE49-F238E27FC236}">
                  <a16:creationId xmlns:a16="http://schemas.microsoft.com/office/drawing/2014/main" id="{C5BAD45B-4248-369A-E565-04AF6F785D6F}"/>
                </a:ext>
              </a:extLst>
            </p:cNvPr>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3812;p53">
              <a:extLst>
                <a:ext uri="{FF2B5EF4-FFF2-40B4-BE49-F238E27FC236}">
                  <a16:creationId xmlns:a16="http://schemas.microsoft.com/office/drawing/2014/main" id="{AA0E5690-AC50-6C47-54BD-8A43131140F5}"/>
                </a:ext>
              </a:extLst>
            </p:cNvPr>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3813;p53">
              <a:extLst>
                <a:ext uri="{FF2B5EF4-FFF2-40B4-BE49-F238E27FC236}">
                  <a16:creationId xmlns:a16="http://schemas.microsoft.com/office/drawing/2014/main" id="{4AB43ACC-9C85-76CF-184D-55DDCDE8BB88}"/>
                </a:ext>
              </a:extLst>
            </p:cNvPr>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3814;p53">
              <a:extLst>
                <a:ext uri="{FF2B5EF4-FFF2-40B4-BE49-F238E27FC236}">
                  <a16:creationId xmlns:a16="http://schemas.microsoft.com/office/drawing/2014/main" id="{D9237334-72A1-DDCC-DA4B-6717663C6B40}"/>
                </a:ext>
              </a:extLst>
            </p:cNvPr>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3815;p53">
              <a:extLst>
                <a:ext uri="{FF2B5EF4-FFF2-40B4-BE49-F238E27FC236}">
                  <a16:creationId xmlns:a16="http://schemas.microsoft.com/office/drawing/2014/main" id="{6A4C8B1C-2FEC-17E5-9A75-2D95E491EFB0}"/>
                </a:ext>
              </a:extLst>
            </p:cNvPr>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3816;p53">
              <a:extLst>
                <a:ext uri="{FF2B5EF4-FFF2-40B4-BE49-F238E27FC236}">
                  <a16:creationId xmlns:a16="http://schemas.microsoft.com/office/drawing/2014/main" id="{67F959BB-8AC5-3078-86CA-27B64CFAAA78}"/>
                </a:ext>
              </a:extLst>
            </p:cNvPr>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3817;p53">
              <a:extLst>
                <a:ext uri="{FF2B5EF4-FFF2-40B4-BE49-F238E27FC236}">
                  <a16:creationId xmlns:a16="http://schemas.microsoft.com/office/drawing/2014/main" id="{1242E44E-2B45-47A8-5C96-4203273B9768}"/>
                </a:ext>
              </a:extLst>
            </p:cNvPr>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3818;p53">
              <a:extLst>
                <a:ext uri="{FF2B5EF4-FFF2-40B4-BE49-F238E27FC236}">
                  <a16:creationId xmlns:a16="http://schemas.microsoft.com/office/drawing/2014/main" id="{46B74E30-DAC8-0F50-2C87-C7ABD1EE4CB4}"/>
                </a:ext>
              </a:extLst>
            </p:cNvPr>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3819;p53">
              <a:extLst>
                <a:ext uri="{FF2B5EF4-FFF2-40B4-BE49-F238E27FC236}">
                  <a16:creationId xmlns:a16="http://schemas.microsoft.com/office/drawing/2014/main" id="{FEE559D5-36FD-0C32-9EFC-AE6DFB330587}"/>
                </a:ext>
              </a:extLst>
            </p:cNvPr>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3820;p53">
              <a:extLst>
                <a:ext uri="{FF2B5EF4-FFF2-40B4-BE49-F238E27FC236}">
                  <a16:creationId xmlns:a16="http://schemas.microsoft.com/office/drawing/2014/main" id="{6B5F135F-6857-E518-72DA-5720460147C9}"/>
                </a:ext>
              </a:extLst>
            </p:cNvPr>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3821;p53">
              <a:extLst>
                <a:ext uri="{FF2B5EF4-FFF2-40B4-BE49-F238E27FC236}">
                  <a16:creationId xmlns:a16="http://schemas.microsoft.com/office/drawing/2014/main" id="{7BA09974-FCF7-368C-D45D-7CC2CDBCD4AE}"/>
                </a:ext>
              </a:extLst>
            </p:cNvPr>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3822;p53">
              <a:extLst>
                <a:ext uri="{FF2B5EF4-FFF2-40B4-BE49-F238E27FC236}">
                  <a16:creationId xmlns:a16="http://schemas.microsoft.com/office/drawing/2014/main" id="{246DBC2C-9BE9-BE62-FFBC-001C54DBFC6D}"/>
                </a:ext>
              </a:extLst>
            </p:cNvPr>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3823;p53">
              <a:extLst>
                <a:ext uri="{FF2B5EF4-FFF2-40B4-BE49-F238E27FC236}">
                  <a16:creationId xmlns:a16="http://schemas.microsoft.com/office/drawing/2014/main" id="{1974B13B-47E3-857C-4DD1-3A4BCC5FEAD1}"/>
                </a:ext>
              </a:extLst>
            </p:cNvPr>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3824;p53">
              <a:extLst>
                <a:ext uri="{FF2B5EF4-FFF2-40B4-BE49-F238E27FC236}">
                  <a16:creationId xmlns:a16="http://schemas.microsoft.com/office/drawing/2014/main" id="{4B8F18ED-9B26-1CA8-DBBC-16E233E7DFF3}"/>
                </a:ext>
              </a:extLst>
            </p:cNvPr>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3825;p53">
              <a:extLst>
                <a:ext uri="{FF2B5EF4-FFF2-40B4-BE49-F238E27FC236}">
                  <a16:creationId xmlns:a16="http://schemas.microsoft.com/office/drawing/2014/main" id="{AB2A507F-69CE-87F4-E422-8D482011F2DA}"/>
                </a:ext>
              </a:extLst>
            </p:cNvPr>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3826;p53">
              <a:extLst>
                <a:ext uri="{FF2B5EF4-FFF2-40B4-BE49-F238E27FC236}">
                  <a16:creationId xmlns:a16="http://schemas.microsoft.com/office/drawing/2014/main" id="{B344E36A-39E3-2E49-8A99-1E382C6165E3}"/>
                </a:ext>
              </a:extLst>
            </p:cNvPr>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3827;p53">
              <a:extLst>
                <a:ext uri="{FF2B5EF4-FFF2-40B4-BE49-F238E27FC236}">
                  <a16:creationId xmlns:a16="http://schemas.microsoft.com/office/drawing/2014/main" id="{D5CF6701-BE6C-0D8C-09E0-8CF1D1AE85FB}"/>
                </a:ext>
              </a:extLst>
            </p:cNvPr>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3828;p53">
              <a:extLst>
                <a:ext uri="{FF2B5EF4-FFF2-40B4-BE49-F238E27FC236}">
                  <a16:creationId xmlns:a16="http://schemas.microsoft.com/office/drawing/2014/main" id="{17D7D384-5510-4626-4786-7F587CF74620}"/>
                </a:ext>
              </a:extLst>
            </p:cNvPr>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3829;p53">
              <a:extLst>
                <a:ext uri="{FF2B5EF4-FFF2-40B4-BE49-F238E27FC236}">
                  <a16:creationId xmlns:a16="http://schemas.microsoft.com/office/drawing/2014/main" id="{B3F233BC-A902-CBE2-FDF5-F92189E654BC}"/>
                </a:ext>
              </a:extLst>
            </p:cNvPr>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3830;p53">
              <a:extLst>
                <a:ext uri="{FF2B5EF4-FFF2-40B4-BE49-F238E27FC236}">
                  <a16:creationId xmlns:a16="http://schemas.microsoft.com/office/drawing/2014/main" id="{D532A39B-5B14-E4B4-4376-96008D28BD6C}"/>
                </a:ext>
              </a:extLst>
            </p:cNvPr>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3831;p53">
              <a:extLst>
                <a:ext uri="{FF2B5EF4-FFF2-40B4-BE49-F238E27FC236}">
                  <a16:creationId xmlns:a16="http://schemas.microsoft.com/office/drawing/2014/main" id="{59E06745-8D91-938F-FA4A-C39A0CFC1BE5}"/>
                </a:ext>
              </a:extLst>
            </p:cNvPr>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3832;p53">
              <a:extLst>
                <a:ext uri="{FF2B5EF4-FFF2-40B4-BE49-F238E27FC236}">
                  <a16:creationId xmlns:a16="http://schemas.microsoft.com/office/drawing/2014/main" id="{ECBE4E9B-C494-2776-4EEF-DBC3736AF7DA}"/>
                </a:ext>
              </a:extLst>
            </p:cNvPr>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3833;p53">
              <a:extLst>
                <a:ext uri="{FF2B5EF4-FFF2-40B4-BE49-F238E27FC236}">
                  <a16:creationId xmlns:a16="http://schemas.microsoft.com/office/drawing/2014/main" id="{CD718826-7014-3A89-E40D-B1B3DDA8B35F}"/>
                </a:ext>
              </a:extLst>
            </p:cNvPr>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3834;p53">
              <a:extLst>
                <a:ext uri="{FF2B5EF4-FFF2-40B4-BE49-F238E27FC236}">
                  <a16:creationId xmlns:a16="http://schemas.microsoft.com/office/drawing/2014/main" id="{242DD5AC-7F01-3325-4418-7C95B6D0CC97}"/>
                </a:ext>
              </a:extLst>
            </p:cNvPr>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3835;p53">
              <a:extLst>
                <a:ext uri="{FF2B5EF4-FFF2-40B4-BE49-F238E27FC236}">
                  <a16:creationId xmlns:a16="http://schemas.microsoft.com/office/drawing/2014/main" id="{B35C0B23-FD37-4C66-6FEF-7212CA81D490}"/>
                </a:ext>
              </a:extLst>
            </p:cNvPr>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3836;p53">
              <a:extLst>
                <a:ext uri="{FF2B5EF4-FFF2-40B4-BE49-F238E27FC236}">
                  <a16:creationId xmlns:a16="http://schemas.microsoft.com/office/drawing/2014/main" id="{A0E0F268-E0CE-E76E-DE57-51ED09DE7AE4}"/>
                </a:ext>
              </a:extLst>
            </p:cNvPr>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3837;p53">
              <a:extLst>
                <a:ext uri="{FF2B5EF4-FFF2-40B4-BE49-F238E27FC236}">
                  <a16:creationId xmlns:a16="http://schemas.microsoft.com/office/drawing/2014/main" id="{3D37B869-23A2-1E46-315A-59E5919B6A5F}"/>
                </a:ext>
              </a:extLst>
            </p:cNvPr>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3838;p53">
              <a:extLst>
                <a:ext uri="{FF2B5EF4-FFF2-40B4-BE49-F238E27FC236}">
                  <a16:creationId xmlns:a16="http://schemas.microsoft.com/office/drawing/2014/main" id="{DC5AA19D-837A-5046-B1EA-5A0C9E2C91FD}"/>
                </a:ext>
              </a:extLst>
            </p:cNvPr>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3839;p53">
              <a:extLst>
                <a:ext uri="{FF2B5EF4-FFF2-40B4-BE49-F238E27FC236}">
                  <a16:creationId xmlns:a16="http://schemas.microsoft.com/office/drawing/2014/main" id="{EF81BE64-61A6-E687-EA1F-582853DEEE61}"/>
                </a:ext>
              </a:extLst>
            </p:cNvPr>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3840;p53">
              <a:extLst>
                <a:ext uri="{FF2B5EF4-FFF2-40B4-BE49-F238E27FC236}">
                  <a16:creationId xmlns:a16="http://schemas.microsoft.com/office/drawing/2014/main" id="{6A368665-8E34-45FB-7353-E39BAC5497F3}"/>
                </a:ext>
              </a:extLst>
            </p:cNvPr>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3841;p53">
              <a:extLst>
                <a:ext uri="{FF2B5EF4-FFF2-40B4-BE49-F238E27FC236}">
                  <a16:creationId xmlns:a16="http://schemas.microsoft.com/office/drawing/2014/main" id="{80709DD5-99E0-5C2E-B0FB-A0EB7EA6AA8C}"/>
                </a:ext>
              </a:extLst>
            </p:cNvPr>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3842;p53">
              <a:extLst>
                <a:ext uri="{FF2B5EF4-FFF2-40B4-BE49-F238E27FC236}">
                  <a16:creationId xmlns:a16="http://schemas.microsoft.com/office/drawing/2014/main" id="{FCDA5807-F4A8-3510-8F68-01CF90981323}"/>
                </a:ext>
              </a:extLst>
            </p:cNvPr>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3843;p53">
              <a:extLst>
                <a:ext uri="{FF2B5EF4-FFF2-40B4-BE49-F238E27FC236}">
                  <a16:creationId xmlns:a16="http://schemas.microsoft.com/office/drawing/2014/main" id="{AFB55CFF-872F-D65A-315B-2880B654B837}"/>
                </a:ext>
              </a:extLst>
            </p:cNvPr>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3844;p53">
              <a:extLst>
                <a:ext uri="{FF2B5EF4-FFF2-40B4-BE49-F238E27FC236}">
                  <a16:creationId xmlns:a16="http://schemas.microsoft.com/office/drawing/2014/main" id="{DFAABD55-2A7A-555D-2BB0-3B8420DAC1A3}"/>
                </a:ext>
              </a:extLst>
            </p:cNvPr>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3845;p53">
              <a:extLst>
                <a:ext uri="{FF2B5EF4-FFF2-40B4-BE49-F238E27FC236}">
                  <a16:creationId xmlns:a16="http://schemas.microsoft.com/office/drawing/2014/main" id="{FE30725F-AAC5-3BBD-34F0-B391346ACF91}"/>
                </a:ext>
              </a:extLst>
            </p:cNvPr>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3846;p53">
              <a:extLst>
                <a:ext uri="{FF2B5EF4-FFF2-40B4-BE49-F238E27FC236}">
                  <a16:creationId xmlns:a16="http://schemas.microsoft.com/office/drawing/2014/main" id="{CCAFEA58-2E85-8009-79E1-5BBF232B9761}"/>
                </a:ext>
              </a:extLst>
            </p:cNvPr>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3847;p53">
              <a:extLst>
                <a:ext uri="{FF2B5EF4-FFF2-40B4-BE49-F238E27FC236}">
                  <a16:creationId xmlns:a16="http://schemas.microsoft.com/office/drawing/2014/main" id="{E7FE62A2-DDE2-8953-1627-FBC9F63DD91A}"/>
                </a:ext>
              </a:extLst>
            </p:cNvPr>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3848;p53">
              <a:extLst>
                <a:ext uri="{FF2B5EF4-FFF2-40B4-BE49-F238E27FC236}">
                  <a16:creationId xmlns:a16="http://schemas.microsoft.com/office/drawing/2014/main" id="{24DC6DAF-AE10-7499-C6A2-F13A1F8D4537}"/>
                </a:ext>
              </a:extLst>
            </p:cNvPr>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3849;p53">
              <a:extLst>
                <a:ext uri="{FF2B5EF4-FFF2-40B4-BE49-F238E27FC236}">
                  <a16:creationId xmlns:a16="http://schemas.microsoft.com/office/drawing/2014/main" id="{FB3C5CA3-3E26-355B-4B1F-E157BBEED5CC}"/>
                </a:ext>
              </a:extLst>
            </p:cNvPr>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3850;p53">
              <a:extLst>
                <a:ext uri="{FF2B5EF4-FFF2-40B4-BE49-F238E27FC236}">
                  <a16:creationId xmlns:a16="http://schemas.microsoft.com/office/drawing/2014/main" id="{85984989-5FC5-A3D1-1D6A-D813C6AFFBE6}"/>
                </a:ext>
              </a:extLst>
            </p:cNvPr>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3851;p53">
              <a:extLst>
                <a:ext uri="{FF2B5EF4-FFF2-40B4-BE49-F238E27FC236}">
                  <a16:creationId xmlns:a16="http://schemas.microsoft.com/office/drawing/2014/main" id="{ED2EB7E5-6196-874E-C132-B212981B1C11}"/>
                </a:ext>
              </a:extLst>
            </p:cNvPr>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3852;p53">
              <a:extLst>
                <a:ext uri="{FF2B5EF4-FFF2-40B4-BE49-F238E27FC236}">
                  <a16:creationId xmlns:a16="http://schemas.microsoft.com/office/drawing/2014/main" id="{1A907EBB-AD08-5CDE-CD08-1561F5760C61}"/>
                </a:ext>
              </a:extLst>
            </p:cNvPr>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3853;p53">
              <a:extLst>
                <a:ext uri="{FF2B5EF4-FFF2-40B4-BE49-F238E27FC236}">
                  <a16:creationId xmlns:a16="http://schemas.microsoft.com/office/drawing/2014/main" id="{1E10AA77-B02A-BF3E-CE61-21E283E5F728}"/>
                </a:ext>
              </a:extLst>
            </p:cNvPr>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3854;p53">
              <a:extLst>
                <a:ext uri="{FF2B5EF4-FFF2-40B4-BE49-F238E27FC236}">
                  <a16:creationId xmlns:a16="http://schemas.microsoft.com/office/drawing/2014/main" id="{F59BDEB5-A9A4-7206-2F68-1BDA0B56C704}"/>
                </a:ext>
              </a:extLst>
            </p:cNvPr>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3855;p53">
              <a:extLst>
                <a:ext uri="{FF2B5EF4-FFF2-40B4-BE49-F238E27FC236}">
                  <a16:creationId xmlns:a16="http://schemas.microsoft.com/office/drawing/2014/main" id="{367270F6-9BA7-105C-CD8A-6A7478B61EDD}"/>
                </a:ext>
              </a:extLst>
            </p:cNvPr>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3856;p53">
              <a:extLst>
                <a:ext uri="{FF2B5EF4-FFF2-40B4-BE49-F238E27FC236}">
                  <a16:creationId xmlns:a16="http://schemas.microsoft.com/office/drawing/2014/main" id="{DAC2197A-132F-5D51-99A3-B3BC41C1EFBC}"/>
                </a:ext>
              </a:extLst>
            </p:cNvPr>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3857;p53">
              <a:extLst>
                <a:ext uri="{FF2B5EF4-FFF2-40B4-BE49-F238E27FC236}">
                  <a16:creationId xmlns:a16="http://schemas.microsoft.com/office/drawing/2014/main" id="{6DA6B585-2D06-B01D-AC6C-7ED080D7354C}"/>
                </a:ext>
              </a:extLst>
            </p:cNvPr>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3858;p53">
              <a:extLst>
                <a:ext uri="{FF2B5EF4-FFF2-40B4-BE49-F238E27FC236}">
                  <a16:creationId xmlns:a16="http://schemas.microsoft.com/office/drawing/2014/main" id="{EE7E98C8-B1B5-BAC2-6440-DA3A67F48DF2}"/>
                </a:ext>
              </a:extLst>
            </p:cNvPr>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3859;p53">
              <a:extLst>
                <a:ext uri="{FF2B5EF4-FFF2-40B4-BE49-F238E27FC236}">
                  <a16:creationId xmlns:a16="http://schemas.microsoft.com/office/drawing/2014/main" id="{5D4896B5-A923-D75C-FDAE-9E00D2B0D7C2}"/>
                </a:ext>
              </a:extLst>
            </p:cNvPr>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3860;p53">
              <a:extLst>
                <a:ext uri="{FF2B5EF4-FFF2-40B4-BE49-F238E27FC236}">
                  <a16:creationId xmlns:a16="http://schemas.microsoft.com/office/drawing/2014/main" id="{C7BEBBED-FAD2-7A8E-0B27-E17EBDDA999C}"/>
                </a:ext>
              </a:extLst>
            </p:cNvPr>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3861;p53">
              <a:extLst>
                <a:ext uri="{FF2B5EF4-FFF2-40B4-BE49-F238E27FC236}">
                  <a16:creationId xmlns:a16="http://schemas.microsoft.com/office/drawing/2014/main" id="{B8A5C9D3-5ECB-0BE0-D89E-EBECB69BCD99}"/>
                </a:ext>
              </a:extLst>
            </p:cNvPr>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3862;p53">
              <a:extLst>
                <a:ext uri="{FF2B5EF4-FFF2-40B4-BE49-F238E27FC236}">
                  <a16:creationId xmlns:a16="http://schemas.microsoft.com/office/drawing/2014/main" id="{6CFF555A-E8EF-D8DF-E28F-2BF295B61DD5}"/>
                </a:ext>
              </a:extLst>
            </p:cNvPr>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3863;p53">
              <a:extLst>
                <a:ext uri="{FF2B5EF4-FFF2-40B4-BE49-F238E27FC236}">
                  <a16:creationId xmlns:a16="http://schemas.microsoft.com/office/drawing/2014/main" id="{8757EE7B-54B0-737C-29F5-5281797E7FFF}"/>
                </a:ext>
              </a:extLst>
            </p:cNvPr>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3864;p53">
              <a:extLst>
                <a:ext uri="{FF2B5EF4-FFF2-40B4-BE49-F238E27FC236}">
                  <a16:creationId xmlns:a16="http://schemas.microsoft.com/office/drawing/2014/main" id="{8E416FD2-07A9-BC7A-B40A-A3504C5A46B9}"/>
                </a:ext>
              </a:extLst>
            </p:cNvPr>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3865;p53">
              <a:extLst>
                <a:ext uri="{FF2B5EF4-FFF2-40B4-BE49-F238E27FC236}">
                  <a16:creationId xmlns:a16="http://schemas.microsoft.com/office/drawing/2014/main" id="{E8C13287-EE91-B93F-8AA1-34B7A99E4846}"/>
                </a:ext>
              </a:extLst>
            </p:cNvPr>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3866;p53">
              <a:extLst>
                <a:ext uri="{FF2B5EF4-FFF2-40B4-BE49-F238E27FC236}">
                  <a16:creationId xmlns:a16="http://schemas.microsoft.com/office/drawing/2014/main" id="{F513BAA0-34DB-C447-35F4-E1FCF4E780C1}"/>
                </a:ext>
              </a:extLst>
            </p:cNvPr>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3867;p53">
              <a:extLst>
                <a:ext uri="{FF2B5EF4-FFF2-40B4-BE49-F238E27FC236}">
                  <a16:creationId xmlns:a16="http://schemas.microsoft.com/office/drawing/2014/main" id="{F5C679B3-944E-560C-E1D0-B6A2CA4CD3CC}"/>
                </a:ext>
              </a:extLst>
            </p:cNvPr>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3868;p53">
              <a:extLst>
                <a:ext uri="{FF2B5EF4-FFF2-40B4-BE49-F238E27FC236}">
                  <a16:creationId xmlns:a16="http://schemas.microsoft.com/office/drawing/2014/main" id="{C9042435-1DD7-43CB-317F-A67AEEA889A9}"/>
                </a:ext>
              </a:extLst>
            </p:cNvPr>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3869;p53">
              <a:extLst>
                <a:ext uri="{FF2B5EF4-FFF2-40B4-BE49-F238E27FC236}">
                  <a16:creationId xmlns:a16="http://schemas.microsoft.com/office/drawing/2014/main" id="{D907C33D-9434-FCF6-CE38-045158F2D34A}"/>
                </a:ext>
              </a:extLst>
            </p:cNvPr>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3870;p53">
              <a:extLst>
                <a:ext uri="{FF2B5EF4-FFF2-40B4-BE49-F238E27FC236}">
                  <a16:creationId xmlns:a16="http://schemas.microsoft.com/office/drawing/2014/main" id="{66553310-BF8E-7145-50D0-B1980FA7761B}"/>
                </a:ext>
              </a:extLst>
            </p:cNvPr>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3871;p53">
              <a:extLst>
                <a:ext uri="{FF2B5EF4-FFF2-40B4-BE49-F238E27FC236}">
                  <a16:creationId xmlns:a16="http://schemas.microsoft.com/office/drawing/2014/main" id="{F52BB863-B77F-8725-57FD-71639561D803}"/>
                </a:ext>
              </a:extLst>
            </p:cNvPr>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3872;p53">
              <a:extLst>
                <a:ext uri="{FF2B5EF4-FFF2-40B4-BE49-F238E27FC236}">
                  <a16:creationId xmlns:a16="http://schemas.microsoft.com/office/drawing/2014/main" id="{85298DD9-8237-CE13-2FF9-91BEB835902E}"/>
                </a:ext>
              </a:extLst>
            </p:cNvPr>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3873;p53">
              <a:extLst>
                <a:ext uri="{FF2B5EF4-FFF2-40B4-BE49-F238E27FC236}">
                  <a16:creationId xmlns:a16="http://schemas.microsoft.com/office/drawing/2014/main" id="{7D212E64-8961-CEF1-93D7-CA86E8B87E99}"/>
                </a:ext>
              </a:extLst>
            </p:cNvPr>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3874;p53">
              <a:extLst>
                <a:ext uri="{FF2B5EF4-FFF2-40B4-BE49-F238E27FC236}">
                  <a16:creationId xmlns:a16="http://schemas.microsoft.com/office/drawing/2014/main" id="{64560594-8C5A-08DF-2445-0947C129562E}"/>
                </a:ext>
              </a:extLst>
            </p:cNvPr>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3875;p53">
              <a:extLst>
                <a:ext uri="{FF2B5EF4-FFF2-40B4-BE49-F238E27FC236}">
                  <a16:creationId xmlns:a16="http://schemas.microsoft.com/office/drawing/2014/main" id="{83BC74A1-7981-D2FD-6586-3ED7F0C1D6CF}"/>
                </a:ext>
              </a:extLst>
            </p:cNvPr>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3876;p53">
              <a:extLst>
                <a:ext uri="{FF2B5EF4-FFF2-40B4-BE49-F238E27FC236}">
                  <a16:creationId xmlns:a16="http://schemas.microsoft.com/office/drawing/2014/main" id="{631057A5-C810-F135-BD3C-56A229A8C7FB}"/>
                </a:ext>
              </a:extLst>
            </p:cNvPr>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3877;p53">
              <a:extLst>
                <a:ext uri="{FF2B5EF4-FFF2-40B4-BE49-F238E27FC236}">
                  <a16:creationId xmlns:a16="http://schemas.microsoft.com/office/drawing/2014/main" id="{8D39EA07-70D4-4902-EAED-02F4C6ACD5B0}"/>
                </a:ext>
              </a:extLst>
            </p:cNvPr>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3878;p53">
              <a:extLst>
                <a:ext uri="{FF2B5EF4-FFF2-40B4-BE49-F238E27FC236}">
                  <a16:creationId xmlns:a16="http://schemas.microsoft.com/office/drawing/2014/main" id="{5F142FAE-2642-C843-BD39-7A0B0E9E4E41}"/>
                </a:ext>
              </a:extLst>
            </p:cNvPr>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3879;p53">
              <a:extLst>
                <a:ext uri="{FF2B5EF4-FFF2-40B4-BE49-F238E27FC236}">
                  <a16:creationId xmlns:a16="http://schemas.microsoft.com/office/drawing/2014/main" id="{EEF8BC8A-1C86-79C0-EF97-0716FEEEF1D2}"/>
                </a:ext>
              </a:extLst>
            </p:cNvPr>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3880;p53">
              <a:extLst>
                <a:ext uri="{FF2B5EF4-FFF2-40B4-BE49-F238E27FC236}">
                  <a16:creationId xmlns:a16="http://schemas.microsoft.com/office/drawing/2014/main" id="{CD9A0C69-FFF3-4930-2FDE-4B2CA57104F9}"/>
                </a:ext>
              </a:extLst>
            </p:cNvPr>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3881;p53">
              <a:extLst>
                <a:ext uri="{FF2B5EF4-FFF2-40B4-BE49-F238E27FC236}">
                  <a16:creationId xmlns:a16="http://schemas.microsoft.com/office/drawing/2014/main" id="{A776C83B-8940-72F3-FB74-7D2254716A66}"/>
                </a:ext>
              </a:extLst>
            </p:cNvPr>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3882;p53">
              <a:extLst>
                <a:ext uri="{FF2B5EF4-FFF2-40B4-BE49-F238E27FC236}">
                  <a16:creationId xmlns:a16="http://schemas.microsoft.com/office/drawing/2014/main" id="{4C9FAF22-D207-5B76-87F6-347CE2B8F564}"/>
                </a:ext>
              </a:extLst>
            </p:cNvPr>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3883;p53">
              <a:extLst>
                <a:ext uri="{FF2B5EF4-FFF2-40B4-BE49-F238E27FC236}">
                  <a16:creationId xmlns:a16="http://schemas.microsoft.com/office/drawing/2014/main" id="{43409342-21F1-0187-283C-84C6E20AFDE9}"/>
                </a:ext>
              </a:extLst>
            </p:cNvPr>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3884;p53">
              <a:extLst>
                <a:ext uri="{FF2B5EF4-FFF2-40B4-BE49-F238E27FC236}">
                  <a16:creationId xmlns:a16="http://schemas.microsoft.com/office/drawing/2014/main" id="{5FC2F7CE-CFDF-8C26-C40B-193369B5940B}"/>
                </a:ext>
              </a:extLst>
            </p:cNvPr>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3885;p53">
              <a:extLst>
                <a:ext uri="{FF2B5EF4-FFF2-40B4-BE49-F238E27FC236}">
                  <a16:creationId xmlns:a16="http://schemas.microsoft.com/office/drawing/2014/main" id="{A6DBFC1A-FD32-664F-CFD6-70C4FCF4A82D}"/>
                </a:ext>
              </a:extLst>
            </p:cNvPr>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3886;p53">
              <a:extLst>
                <a:ext uri="{FF2B5EF4-FFF2-40B4-BE49-F238E27FC236}">
                  <a16:creationId xmlns:a16="http://schemas.microsoft.com/office/drawing/2014/main" id="{5C80ED9B-5A4F-D57F-29FB-85FE4173B4AA}"/>
                </a:ext>
              </a:extLst>
            </p:cNvPr>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3887;p53">
              <a:extLst>
                <a:ext uri="{FF2B5EF4-FFF2-40B4-BE49-F238E27FC236}">
                  <a16:creationId xmlns:a16="http://schemas.microsoft.com/office/drawing/2014/main" id="{FAD071CA-D3DC-0AF0-F51F-304A90FD5176}"/>
                </a:ext>
              </a:extLst>
            </p:cNvPr>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3888;p53">
              <a:extLst>
                <a:ext uri="{FF2B5EF4-FFF2-40B4-BE49-F238E27FC236}">
                  <a16:creationId xmlns:a16="http://schemas.microsoft.com/office/drawing/2014/main" id="{C0F30FA5-21E7-AACB-1A6C-173C1327691E}"/>
                </a:ext>
              </a:extLst>
            </p:cNvPr>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3889;p53">
              <a:extLst>
                <a:ext uri="{FF2B5EF4-FFF2-40B4-BE49-F238E27FC236}">
                  <a16:creationId xmlns:a16="http://schemas.microsoft.com/office/drawing/2014/main" id="{FD962ACD-72B4-AECA-914C-368B3EF2B999}"/>
                </a:ext>
              </a:extLst>
            </p:cNvPr>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3890;p53">
              <a:extLst>
                <a:ext uri="{FF2B5EF4-FFF2-40B4-BE49-F238E27FC236}">
                  <a16:creationId xmlns:a16="http://schemas.microsoft.com/office/drawing/2014/main" id="{BBBF3B74-D825-86A2-AE58-ABCF366D2F80}"/>
                </a:ext>
              </a:extLst>
            </p:cNvPr>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3891;p53">
              <a:extLst>
                <a:ext uri="{FF2B5EF4-FFF2-40B4-BE49-F238E27FC236}">
                  <a16:creationId xmlns:a16="http://schemas.microsoft.com/office/drawing/2014/main" id="{A1356176-58B4-4FA8-DDD8-10982F800779}"/>
                </a:ext>
              </a:extLst>
            </p:cNvPr>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3892;p53">
              <a:extLst>
                <a:ext uri="{FF2B5EF4-FFF2-40B4-BE49-F238E27FC236}">
                  <a16:creationId xmlns:a16="http://schemas.microsoft.com/office/drawing/2014/main" id="{7F26D70C-D31B-65CF-5BAE-A71D684BEB81}"/>
                </a:ext>
              </a:extLst>
            </p:cNvPr>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3893;p53">
              <a:extLst>
                <a:ext uri="{FF2B5EF4-FFF2-40B4-BE49-F238E27FC236}">
                  <a16:creationId xmlns:a16="http://schemas.microsoft.com/office/drawing/2014/main" id="{71387ACD-1776-61AE-8B1D-B8996E4CA6A1}"/>
                </a:ext>
              </a:extLst>
            </p:cNvPr>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3894;p53">
              <a:extLst>
                <a:ext uri="{FF2B5EF4-FFF2-40B4-BE49-F238E27FC236}">
                  <a16:creationId xmlns:a16="http://schemas.microsoft.com/office/drawing/2014/main" id="{44C55240-D141-520E-0BCE-BA392F336AF5}"/>
                </a:ext>
              </a:extLst>
            </p:cNvPr>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3895;p53">
              <a:extLst>
                <a:ext uri="{FF2B5EF4-FFF2-40B4-BE49-F238E27FC236}">
                  <a16:creationId xmlns:a16="http://schemas.microsoft.com/office/drawing/2014/main" id="{A5DE96BC-1627-2B91-20B0-B888BE24027A}"/>
                </a:ext>
              </a:extLst>
            </p:cNvPr>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3896;p53">
              <a:extLst>
                <a:ext uri="{FF2B5EF4-FFF2-40B4-BE49-F238E27FC236}">
                  <a16:creationId xmlns:a16="http://schemas.microsoft.com/office/drawing/2014/main" id="{B8ABA14C-A534-0957-E444-762E833F1D1C}"/>
                </a:ext>
              </a:extLst>
            </p:cNvPr>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3897;p53">
              <a:extLst>
                <a:ext uri="{FF2B5EF4-FFF2-40B4-BE49-F238E27FC236}">
                  <a16:creationId xmlns:a16="http://schemas.microsoft.com/office/drawing/2014/main" id="{4CCFFEE8-90E6-20A4-DB20-8419F37E26C3}"/>
                </a:ext>
              </a:extLst>
            </p:cNvPr>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3898;p53">
              <a:extLst>
                <a:ext uri="{FF2B5EF4-FFF2-40B4-BE49-F238E27FC236}">
                  <a16:creationId xmlns:a16="http://schemas.microsoft.com/office/drawing/2014/main" id="{E9B2F0A3-E3BD-F21E-9757-3F8F82720380}"/>
                </a:ext>
              </a:extLst>
            </p:cNvPr>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3899;p53">
              <a:extLst>
                <a:ext uri="{FF2B5EF4-FFF2-40B4-BE49-F238E27FC236}">
                  <a16:creationId xmlns:a16="http://schemas.microsoft.com/office/drawing/2014/main" id="{D73014F0-0F8C-1A3C-D767-7AF2A4E530D0}"/>
                </a:ext>
              </a:extLst>
            </p:cNvPr>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3900;p53">
              <a:extLst>
                <a:ext uri="{FF2B5EF4-FFF2-40B4-BE49-F238E27FC236}">
                  <a16:creationId xmlns:a16="http://schemas.microsoft.com/office/drawing/2014/main" id="{ED849B57-7357-C7F8-693C-8D7F421A6AF9}"/>
                </a:ext>
              </a:extLst>
            </p:cNvPr>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3901;p53">
              <a:extLst>
                <a:ext uri="{FF2B5EF4-FFF2-40B4-BE49-F238E27FC236}">
                  <a16:creationId xmlns:a16="http://schemas.microsoft.com/office/drawing/2014/main" id="{10F6E36C-A905-FC26-D733-FFEE786F30D8}"/>
                </a:ext>
              </a:extLst>
            </p:cNvPr>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3902;p53">
              <a:extLst>
                <a:ext uri="{FF2B5EF4-FFF2-40B4-BE49-F238E27FC236}">
                  <a16:creationId xmlns:a16="http://schemas.microsoft.com/office/drawing/2014/main" id="{EF129633-6421-9AA7-52D1-0153B986E985}"/>
                </a:ext>
              </a:extLst>
            </p:cNvPr>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3903;p53">
              <a:extLst>
                <a:ext uri="{FF2B5EF4-FFF2-40B4-BE49-F238E27FC236}">
                  <a16:creationId xmlns:a16="http://schemas.microsoft.com/office/drawing/2014/main" id="{BED5BF3C-4A65-928B-9610-344A2EFFE251}"/>
                </a:ext>
              </a:extLst>
            </p:cNvPr>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3904;p53">
              <a:extLst>
                <a:ext uri="{FF2B5EF4-FFF2-40B4-BE49-F238E27FC236}">
                  <a16:creationId xmlns:a16="http://schemas.microsoft.com/office/drawing/2014/main" id="{2E8856EA-8219-2539-0EE3-AC35789B357C}"/>
                </a:ext>
              </a:extLst>
            </p:cNvPr>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3905;p53">
              <a:extLst>
                <a:ext uri="{FF2B5EF4-FFF2-40B4-BE49-F238E27FC236}">
                  <a16:creationId xmlns:a16="http://schemas.microsoft.com/office/drawing/2014/main" id="{B979260D-A04B-2293-9C57-DF8972483E9F}"/>
                </a:ext>
              </a:extLst>
            </p:cNvPr>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3906;p53">
              <a:extLst>
                <a:ext uri="{FF2B5EF4-FFF2-40B4-BE49-F238E27FC236}">
                  <a16:creationId xmlns:a16="http://schemas.microsoft.com/office/drawing/2014/main" id="{1A7C7DD9-B446-5B2A-0D18-85676731D732}"/>
                </a:ext>
              </a:extLst>
            </p:cNvPr>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3907;p53">
              <a:extLst>
                <a:ext uri="{FF2B5EF4-FFF2-40B4-BE49-F238E27FC236}">
                  <a16:creationId xmlns:a16="http://schemas.microsoft.com/office/drawing/2014/main" id="{E0A7C2CB-15AA-D209-1FCE-CED2853411E5}"/>
                </a:ext>
              </a:extLst>
            </p:cNvPr>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3908;p53">
              <a:extLst>
                <a:ext uri="{FF2B5EF4-FFF2-40B4-BE49-F238E27FC236}">
                  <a16:creationId xmlns:a16="http://schemas.microsoft.com/office/drawing/2014/main" id="{DA240AA1-5EE7-780E-5967-825D48638A2E}"/>
                </a:ext>
              </a:extLst>
            </p:cNvPr>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3909;p53">
              <a:extLst>
                <a:ext uri="{FF2B5EF4-FFF2-40B4-BE49-F238E27FC236}">
                  <a16:creationId xmlns:a16="http://schemas.microsoft.com/office/drawing/2014/main" id="{0B7CBF78-0758-4805-EE10-313BB32E2751}"/>
                </a:ext>
              </a:extLst>
            </p:cNvPr>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3910;p53">
              <a:extLst>
                <a:ext uri="{FF2B5EF4-FFF2-40B4-BE49-F238E27FC236}">
                  <a16:creationId xmlns:a16="http://schemas.microsoft.com/office/drawing/2014/main" id="{18AA6F48-A246-A3E2-D71A-748C6CB567A0}"/>
                </a:ext>
              </a:extLst>
            </p:cNvPr>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3911;p53">
              <a:extLst>
                <a:ext uri="{FF2B5EF4-FFF2-40B4-BE49-F238E27FC236}">
                  <a16:creationId xmlns:a16="http://schemas.microsoft.com/office/drawing/2014/main" id="{A06017D9-205C-B1DD-4002-618872DCE10D}"/>
                </a:ext>
              </a:extLst>
            </p:cNvPr>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3912;p53">
              <a:extLst>
                <a:ext uri="{FF2B5EF4-FFF2-40B4-BE49-F238E27FC236}">
                  <a16:creationId xmlns:a16="http://schemas.microsoft.com/office/drawing/2014/main" id="{F3AC0C84-00B4-D3E4-CDD8-271BA2FC4AE3}"/>
                </a:ext>
              </a:extLst>
            </p:cNvPr>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3913;p53">
              <a:extLst>
                <a:ext uri="{FF2B5EF4-FFF2-40B4-BE49-F238E27FC236}">
                  <a16:creationId xmlns:a16="http://schemas.microsoft.com/office/drawing/2014/main" id="{44A8294C-0B77-223B-AC84-41430BF84BA7}"/>
                </a:ext>
              </a:extLst>
            </p:cNvPr>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3914;p53">
              <a:extLst>
                <a:ext uri="{FF2B5EF4-FFF2-40B4-BE49-F238E27FC236}">
                  <a16:creationId xmlns:a16="http://schemas.microsoft.com/office/drawing/2014/main" id="{BBD54D76-2820-B48A-42DC-71492DD1A3C5}"/>
                </a:ext>
              </a:extLst>
            </p:cNvPr>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3915;p53">
              <a:extLst>
                <a:ext uri="{FF2B5EF4-FFF2-40B4-BE49-F238E27FC236}">
                  <a16:creationId xmlns:a16="http://schemas.microsoft.com/office/drawing/2014/main" id="{D7DAAFCD-2EDE-859E-2F26-74E6D5A8C775}"/>
                </a:ext>
              </a:extLst>
            </p:cNvPr>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3916;p53">
              <a:extLst>
                <a:ext uri="{FF2B5EF4-FFF2-40B4-BE49-F238E27FC236}">
                  <a16:creationId xmlns:a16="http://schemas.microsoft.com/office/drawing/2014/main" id="{89C2512B-D3DB-FD57-91E6-16DC94ACCE8B}"/>
                </a:ext>
              </a:extLst>
            </p:cNvPr>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3917;p53">
              <a:extLst>
                <a:ext uri="{FF2B5EF4-FFF2-40B4-BE49-F238E27FC236}">
                  <a16:creationId xmlns:a16="http://schemas.microsoft.com/office/drawing/2014/main" id="{78A2874F-F23E-02E7-5D5F-6865BFA5F6DB}"/>
                </a:ext>
              </a:extLst>
            </p:cNvPr>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3918;p53">
              <a:extLst>
                <a:ext uri="{FF2B5EF4-FFF2-40B4-BE49-F238E27FC236}">
                  <a16:creationId xmlns:a16="http://schemas.microsoft.com/office/drawing/2014/main" id="{F4B9F12B-124B-454B-E606-F27FA78B207F}"/>
                </a:ext>
              </a:extLst>
            </p:cNvPr>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3919;p53">
              <a:extLst>
                <a:ext uri="{FF2B5EF4-FFF2-40B4-BE49-F238E27FC236}">
                  <a16:creationId xmlns:a16="http://schemas.microsoft.com/office/drawing/2014/main" id="{51A11DAD-4629-7270-ACA1-DE7BDA7FDD5C}"/>
                </a:ext>
              </a:extLst>
            </p:cNvPr>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3920;p53">
              <a:extLst>
                <a:ext uri="{FF2B5EF4-FFF2-40B4-BE49-F238E27FC236}">
                  <a16:creationId xmlns:a16="http://schemas.microsoft.com/office/drawing/2014/main" id="{9F53DD8F-BE6F-A65E-A00A-DA9611BBFD4D}"/>
                </a:ext>
              </a:extLst>
            </p:cNvPr>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3921;p53">
              <a:extLst>
                <a:ext uri="{FF2B5EF4-FFF2-40B4-BE49-F238E27FC236}">
                  <a16:creationId xmlns:a16="http://schemas.microsoft.com/office/drawing/2014/main" id="{9252147A-8651-E07C-1F5C-174C8D0526CC}"/>
                </a:ext>
              </a:extLst>
            </p:cNvPr>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3922;p53">
              <a:extLst>
                <a:ext uri="{FF2B5EF4-FFF2-40B4-BE49-F238E27FC236}">
                  <a16:creationId xmlns:a16="http://schemas.microsoft.com/office/drawing/2014/main" id="{6F262850-5ECB-A89E-2042-3EFA547F01BB}"/>
                </a:ext>
              </a:extLst>
            </p:cNvPr>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3923;p53">
              <a:extLst>
                <a:ext uri="{FF2B5EF4-FFF2-40B4-BE49-F238E27FC236}">
                  <a16:creationId xmlns:a16="http://schemas.microsoft.com/office/drawing/2014/main" id="{23BA5FF8-0501-8154-2B85-9F8E85B8D15A}"/>
                </a:ext>
              </a:extLst>
            </p:cNvPr>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3924;p53">
              <a:extLst>
                <a:ext uri="{FF2B5EF4-FFF2-40B4-BE49-F238E27FC236}">
                  <a16:creationId xmlns:a16="http://schemas.microsoft.com/office/drawing/2014/main" id="{47B47069-C285-C5A4-00EE-0A26D0EADB9C}"/>
                </a:ext>
              </a:extLst>
            </p:cNvPr>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3925;p53">
              <a:extLst>
                <a:ext uri="{FF2B5EF4-FFF2-40B4-BE49-F238E27FC236}">
                  <a16:creationId xmlns:a16="http://schemas.microsoft.com/office/drawing/2014/main" id="{0FB081B2-1ED6-145A-DA6C-BB70C6406163}"/>
                </a:ext>
              </a:extLst>
            </p:cNvPr>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3926;p53">
              <a:extLst>
                <a:ext uri="{FF2B5EF4-FFF2-40B4-BE49-F238E27FC236}">
                  <a16:creationId xmlns:a16="http://schemas.microsoft.com/office/drawing/2014/main" id="{195F56E9-1738-2DCC-C04B-020921788514}"/>
                </a:ext>
              </a:extLst>
            </p:cNvPr>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3927;p53">
              <a:extLst>
                <a:ext uri="{FF2B5EF4-FFF2-40B4-BE49-F238E27FC236}">
                  <a16:creationId xmlns:a16="http://schemas.microsoft.com/office/drawing/2014/main" id="{AD6FDA61-A988-9877-014F-66EF723532C1}"/>
                </a:ext>
              </a:extLst>
            </p:cNvPr>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3928;p53">
              <a:extLst>
                <a:ext uri="{FF2B5EF4-FFF2-40B4-BE49-F238E27FC236}">
                  <a16:creationId xmlns:a16="http://schemas.microsoft.com/office/drawing/2014/main" id="{1C9658F7-E295-5B37-46E7-478A09D674FF}"/>
                </a:ext>
              </a:extLst>
            </p:cNvPr>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3929;p53">
              <a:extLst>
                <a:ext uri="{FF2B5EF4-FFF2-40B4-BE49-F238E27FC236}">
                  <a16:creationId xmlns:a16="http://schemas.microsoft.com/office/drawing/2014/main" id="{B6970089-DB17-A27A-733A-2328A6ABF5ED}"/>
                </a:ext>
              </a:extLst>
            </p:cNvPr>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3930;p53">
              <a:extLst>
                <a:ext uri="{FF2B5EF4-FFF2-40B4-BE49-F238E27FC236}">
                  <a16:creationId xmlns:a16="http://schemas.microsoft.com/office/drawing/2014/main" id="{8F92AEAA-C30E-9198-2F1C-93F14D1A5DF7}"/>
                </a:ext>
              </a:extLst>
            </p:cNvPr>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3931;p53">
              <a:extLst>
                <a:ext uri="{FF2B5EF4-FFF2-40B4-BE49-F238E27FC236}">
                  <a16:creationId xmlns:a16="http://schemas.microsoft.com/office/drawing/2014/main" id="{460E8FA9-84C3-2E67-18CE-A912489897CD}"/>
                </a:ext>
              </a:extLst>
            </p:cNvPr>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3932;p53">
              <a:extLst>
                <a:ext uri="{FF2B5EF4-FFF2-40B4-BE49-F238E27FC236}">
                  <a16:creationId xmlns:a16="http://schemas.microsoft.com/office/drawing/2014/main" id="{2F0A404B-72DE-55CC-CD12-055D0E80CF8D}"/>
                </a:ext>
              </a:extLst>
            </p:cNvPr>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3933;p53">
              <a:extLst>
                <a:ext uri="{FF2B5EF4-FFF2-40B4-BE49-F238E27FC236}">
                  <a16:creationId xmlns:a16="http://schemas.microsoft.com/office/drawing/2014/main" id="{E6F5B4A6-489C-814B-45D5-84908148247E}"/>
                </a:ext>
              </a:extLst>
            </p:cNvPr>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3934;p53">
              <a:extLst>
                <a:ext uri="{FF2B5EF4-FFF2-40B4-BE49-F238E27FC236}">
                  <a16:creationId xmlns:a16="http://schemas.microsoft.com/office/drawing/2014/main" id="{7DFBDD48-5D8E-1E36-1B7B-DC51AA55F542}"/>
                </a:ext>
              </a:extLst>
            </p:cNvPr>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3935;p53">
              <a:extLst>
                <a:ext uri="{FF2B5EF4-FFF2-40B4-BE49-F238E27FC236}">
                  <a16:creationId xmlns:a16="http://schemas.microsoft.com/office/drawing/2014/main" id="{1D7C5F70-AA73-8123-6CEE-F0F0F20A00B1}"/>
                </a:ext>
              </a:extLst>
            </p:cNvPr>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3936;p53">
              <a:extLst>
                <a:ext uri="{FF2B5EF4-FFF2-40B4-BE49-F238E27FC236}">
                  <a16:creationId xmlns:a16="http://schemas.microsoft.com/office/drawing/2014/main" id="{DD8EB4C8-6501-F7F3-A2A6-2ABD634F814F}"/>
                </a:ext>
              </a:extLst>
            </p:cNvPr>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3937;p53">
              <a:extLst>
                <a:ext uri="{FF2B5EF4-FFF2-40B4-BE49-F238E27FC236}">
                  <a16:creationId xmlns:a16="http://schemas.microsoft.com/office/drawing/2014/main" id="{D8E5BE75-82E4-E69B-A019-9C02523A6080}"/>
                </a:ext>
              </a:extLst>
            </p:cNvPr>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3938;p53">
              <a:extLst>
                <a:ext uri="{FF2B5EF4-FFF2-40B4-BE49-F238E27FC236}">
                  <a16:creationId xmlns:a16="http://schemas.microsoft.com/office/drawing/2014/main" id="{25A329CC-1796-87A1-DFC9-FCD347F8F1F0}"/>
                </a:ext>
              </a:extLst>
            </p:cNvPr>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3939;p53">
              <a:extLst>
                <a:ext uri="{FF2B5EF4-FFF2-40B4-BE49-F238E27FC236}">
                  <a16:creationId xmlns:a16="http://schemas.microsoft.com/office/drawing/2014/main" id="{064D6018-E3A5-E12F-67D5-5DAD5AA308F6}"/>
                </a:ext>
              </a:extLst>
            </p:cNvPr>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3940;p53">
              <a:extLst>
                <a:ext uri="{FF2B5EF4-FFF2-40B4-BE49-F238E27FC236}">
                  <a16:creationId xmlns:a16="http://schemas.microsoft.com/office/drawing/2014/main" id="{607ABB42-5CBD-FC7A-C5EB-B54579AD2622}"/>
                </a:ext>
              </a:extLst>
            </p:cNvPr>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3941;p53">
              <a:extLst>
                <a:ext uri="{FF2B5EF4-FFF2-40B4-BE49-F238E27FC236}">
                  <a16:creationId xmlns:a16="http://schemas.microsoft.com/office/drawing/2014/main" id="{8A68784B-5FEE-883C-A318-EBD0CF449B94}"/>
                </a:ext>
              </a:extLst>
            </p:cNvPr>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3942;p53">
              <a:extLst>
                <a:ext uri="{FF2B5EF4-FFF2-40B4-BE49-F238E27FC236}">
                  <a16:creationId xmlns:a16="http://schemas.microsoft.com/office/drawing/2014/main" id="{B7A263C1-5D33-8805-BD63-8FD1E70302B0}"/>
                </a:ext>
              </a:extLst>
            </p:cNvPr>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3943;p53">
              <a:extLst>
                <a:ext uri="{FF2B5EF4-FFF2-40B4-BE49-F238E27FC236}">
                  <a16:creationId xmlns:a16="http://schemas.microsoft.com/office/drawing/2014/main" id="{EE9BAAD2-E60F-53DD-CD01-CF8C3C9C52B0}"/>
                </a:ext>
              </a:extLst>
            </p:cNvPr>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3944;p53">
              <a:extLst>
                <a:ext uri="{FF2B5EF4-FFF2-40B4-BE49-F238E27FC236}">
                  <a16:creationId xmlns:a16="http://schemas.microsoft.com/office/drawing/2014/main" id="{16E07DBB-7FE3-9ED0-EB94-C33BE19F8C4C}"/>
                </a:ext>
              </a:extLst>
            </p:cNvPr>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3945;p53">
              <a:extLst>
                <a:ext uri="{FF2B5EF4-FFF2-40B4-BE49-F238E27FC236}">
                  <a16:creationId xmlns:a16="http://schemas.microsoft.com/office/drawing/2014/main" id="{AC517682-E5BC-EB19-32CC-1237ED499916}"/>
                </a:ext>
              </a:extLst>
            </p:cNvPr>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3946;p53">
              <a:extLst>
                <a:ext uri="{FF2B5EF4-FFF2-40B4-BE49-F238E27FC236}">
                  <a16:creationId xmlns:a16="http://schemas.microsoft.com/office/drawing/2014/main" id="{8AFB86C2-E46D-C2E4-9188-B3D49EBA7FFD}"/>
                </a:ext>
              </a:extLst>
            </p:cNvPr>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3947;p53">
              <a:extLst>
                <a:ext uri="{FF2B5EF4-FFF2-40B4-BE49-F238E27FC236}">
                  <a16:creationId xmlns:a16="http://schemas.microsoft.com/office/drawing/2014/main" id="{995C3C66-0DF9-22E8-8096-080A55D1CF4B}"/>
                </a:ext>
              </a:extLst>
            </p:cNvPr>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3948;p53">
              <a:extLst>
                <a:ext uri="{FF2B5EF4-FFF2-40B4-BE49-F238E27FC236}">
                  <a16:creationId xmlns:a16="http://schemas.microsoft.com/office/drawing/2014/main" id="{516DF466-15D9-21D3-7221-F70C542FCECF}"/>
                </a:ext>
              </a:extLst>
            </p:cNvPr>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3949;p53">
              <a:extLst>
                <a:ext uri="{FF2B5EF4-FFF2-40B4-BE49-F238E27FC236}">
                  <a16:creationId xmlns:a16="http://schemas.microsoft.com/office/drawing/2014/main" id="{8FBF5E0F-03BF-20FC-A3BB-50B14FA17939}"/>
                </a:ext>
              </a:extLst>
            </p:cNvPr>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3950;p53">
              <a:extLst>
                <a:ext uri="{FF2B5EF4-FFF2-40B4-BE49-F238E27FC236}">
                  <a16:creationId xmlns:a16="http://schemas.microsoft.com/office/drawing/2014/main" id="{253A8F2F-B79E-0363-DA1C-3C73BD04E221}"/>
                </a:ext>
              </a:extLst>
            </p:cNvPr>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3951;p53">
              <a:extLst>
                <a:ext uri="{FF2B5EF4-FFF2-40B4-BE49-F238E27FC236}">
                  <a16:creationId xmlns:a16="http://schemas.microsoft.com/office/drawing/2014/main" id="{8D3FB9F9-8F41-A102-8FFB-960DEA33492A}"/>
                </a:ext>
              </a:extLst>
            </p:cNvPr>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3952;p53">
              <a:extLst>
                <a:ext uri="{FF2B5EF4-FFF2-40B4-BE49-F238E27FC236}">
                  <a16:creationId xmlns:a16="http://schemas.microsoft.com/office/drawing/2014/main" id="{D8AB1981-62A9-8403-E94F-543E49A1BBDF}"/>
                </a:ext>
              </a:extLst>
            </p:cNvPr>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3953;p53">
              <a:extLst>
                <a:ext uri="{FF2B5EF4-FFF2-40B4-BE49-F238E27FC236}">
                  <a16:creationId xmlns:a16="http://schemas.microsoft.com/office/drawing/2014/main" id="{EC26CC1D-15F8-24C1-58EC-D152CBDEC47B}"/>
                </a:ext>
              </a:extLst>
            </p:cNvPr>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3954;p53">
              <a:extLst>
                <a:ext uri="{FF2B5EF4-FFF2-40B4-BE49-F238E27FC236}">
                  <a16:creationId xmlns:a16="http://schemas.microsoft.com/office/drawing/2014/main" id="{89F1F07A-717A-6B8B-37AF-8D017B7F0828}"/>
                </a:ext>
              </a:extLst>
            </p:cNvPr>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3955;p53">
              <a:extLst>
                <a:ext uri="{FF2B5EF4-FFF2-40B4-BE49-F238E27FC236}">
                  <a16:creationId xmlns:a16="http://schemas.microsoft.com/office/drawing/2014/main" id="{1151BFBB-CD88-D55B-8BE0-62A96C3C4D2A}"/>
                </a:ext>
              </a:extLst>
            </p:cNvPr>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3956;p53">
              <a:extLst>
                <a:ext uri="{FF2B5EF4-FFF2-40B4-BE49-F238E27FC236}">
                  <a16:creationId xmlns:a16="http://schemas.microsoft.com/office/drawing/2014/main" id="{E8BC3A47-1392-6BE3-CEEC-2FBAABE211CC}"/>
                </a:ext>
              </a:extLst>
            </p:cNvPr>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3957;p53">
              <a:extLst>
                <a:ext uri="{FF2B5EF4-FFF2-40B4-BE49-F238E27FC236}">
                  <a16:creationId xmlns:a16="http://schemas.microsoft.com/office/drawing/2014/main" id="{CEE4C830-7EA0-2D17-18B1-410AE2B73AD8}"/>
                </a:ext>
              </a:extLst>
            </p:cNvPr>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3958;p53">
              <a:extLst>
                <a:ext uri="{FF2B5EF4-FFF2-40B4-BE49-F238E27FC236}">
                  <a16:creationId xmlns:a16="http://schemas.microsoft.com/office/drawing/2014/main" id="{1C3566CF-0F29-03DE-DD1D-C63A1AB0D542}"/>
                </a:ext>
              </a:extLst>
            </p:cNvPr>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3959;p53">
              <a:extLst>
                <a:ext uri="{FF2B5EF4-FFF2-40B4-BE49-F238E27FC236}">
                  <a16:creationId xmlns:a16="http://schemas.microsoft.com/office/drawing/2014/main" id="{7D04ABA0-05DC-6EB4-B1AC-D350E8DEE5EB}"/>
                </a:ext>
              </a:extLst>
            </p:cNvPr>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3960;p53">
              <a:extLst>
                <a:ext uri="{FF2B5EF4-FFF2-40B4-BE49-F238E27FC236}">
                  <a16:creationId xmlns:a16="http://schemas.microsoft.com/office/drawing/2014/main" id="{070970CC-EAE9-F1F5-CA77-7AE48FB0EC21}"/>
                </a:ext>
              </a:extLst>
            </p:cNvPr>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3961;p53">
              <a:extLst>
                <a:ext uri="{FF2B5EF4-FFF2-40B4-BE49-F238E27FC236}">
                  <a16:creationId xmlns:a16="http://schemas.microsoft.com/office/drawing/2014/main" id="{4E44A3FD-E9C9-69CB-D1AE-B1348738C6CD}"/>
                </a:ext>
              </a:extLst>
            </p:cNvPr>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3962;p53">
              <a:extLst>
                <a:ext uri="{FF2B5EF4-FFF2-40B4-BE49-F238E27FC236}">
                  <a16:creationId xmlns:a16="http://schemas.microsoft.com/office/drawing/2014/main" id="{6E7A48DA-25C0-B8B9-BDFA-53BD8DD7DB69}"/>
                </a:ext>
              </a:extLst>
            </p:cNvPr>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3963;p53">
              <a:extLst>
                <a:ext uri="{FF2B5EF4-FFF2-40B4-BE49-F238E27FC236}">
                  <a16:creationId xmlns:a16="http://schemas.microsoft.com/office/drawing/2014/main" id="{A4893B0F-1871-3949-19CC-AA09F790342A}"/>
                </a:ext>
              </a:extLst>
            </p:cNvPr>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3964;p53">
              <a:extLst>
                <a:ext uri="{FF2B5EF4-FFF2-40B4-BE49-F238E27FC236}">
                  <a16:creationId xmlns:a16="http://schemas.microsoft.com/office/drawing/2014/main" id="{83762A5E-5D3C-883E-FB75-1D59D16C01F8}"/>
                </a:ext>
              </a:extLst>
            </p:cNvPr>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3965;p53">
              <a:extLst>
                <a:ext uri="{FF2B5EF4-FFF2-40B4-BE49-F238E27FC236}">
                  <a16:creationId xmlns:a16="http://schemas.microsoft.com/office/drawing/2014/main" id="{B0D731D7-164C-CA6B-D830-93662BB56D45}"/>
                </a:ext>
              </a:extLst>
            </p:cNvPr>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3966;p53">
              <a:extLst>
                <a:ext uri="{FF2B5EF4-FFF2-40B4-BE49-F238E27FC236}">
                  <a16:creationId xmlns:a16="http://schemas.microsoft.com/office/drawing/2014/main" id="{DB12488F-75D5-CEFB-3B2A-BF4FBFFD12B2}"/>
                </a:ext>
              </a:extLst>
            </p:cNvPr>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3967;p53">
              <a:extLst>
                <a:ext uri="{FF2B5EF4-FFF2-40B4-BE49-F238E27FC236}">
                  <a16:creationId xmlns:a16="http://schemas.microsoft.com/office/drawing/2014/main" id="{E03757F2-8D44-AEF7-D2DB-F20392B5F764}"/>
                </a:ext>
              </a:extLst>
            </p:cNvPr>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3968;p53">
              <a:extLst>
                <a:ext uri="{FF2B5EF4-FFF2-40B4-BE49-F238E27FC236}">
                  <a16:creationId xmlns:a16="http://schemas.microsoft.com/office/drawing/2014/main" id="{7C62CD0E-CA30-1E02-6AFD-DF30A0FC5D00}"/>
                </a:ext>
              </a:extLst>
            </p:cNvPr>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3969;p53">
              <a:extLst>
                <a:ext uri="{FF2B5EF4-FFF2-40B4-BE49-F238E27FC236}">
                  <a16:creationId xmlns:a16="http://schemas.microsoft.com/office/drawing/2014/main" id="{45E23B59-D88D-EDE5-6F73-0908A611717C}"/>
                </a:ext>
              </a:extLst>
            </p:cNvPr>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3970;p53">
              <a:extLst>
                <a:ext uri="{FF2B5EF4-FFF2-40B4-BE49-F238E27FC236}">
                  <a16:creationId xmlns:a16="http://schemas.microsoft.com/office/drawing/2014/main" id="{4F9C854C-7800-C23F-371F-A66EC85348FD}"/>
                </a:ext>
              </a:extLst>
            </p:cNvPr>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3971;p53">
              <a:extLst>
                <a:ext uri="{FF2B5EF4-FFF2-40B4-BE49-F238E27FC236}">
                  <a16:creationId xmlns:a16="http://schemas.microsoft.com/office/drawing/2014/main" id="{614BBA2E-B684-A898-3621-6E68BF81C5CE}"/>
                </a:ext>
              </a:extLst>
            </p:cNvPr>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3972;p53">
              <a:extLst>
                <a:ext uri="{FF2B5EF4-FFF2-40B4-BE49-F238E27FC236}">
                  <a16:creationId xmlns:a16="http://schemas.microsoft.com/office/drawing/2014/main" id="{5CCBB80C-1D95-1676-BC9A-F7FCC95F5869}"/>
                </a:ext>
              </a:extLst>
            </p:cNvPr>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3973;p53">
              <a:extLst>
                <a:ext uri="{FF2B5EF4-FFF2-40B4-BE49-F238E27FC236}">
                  <a16:creationId xmlns:a16="http://schemas.microsoft.com/office/drawing/2014/main" id="{BC885610-585B-9AB3-5BAA-EDFD785B477B}"/>
                </a:ext>
              </a:extLst>
            </p:cNvPr>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3974;p53">
              <a:extLst>
                <a:ext uri="{FF2B5EF4-FFF2-40B4-BE49-F238E27FC236}">
                  <a16:creationId xmlns:a16="http://schemas.microsoft.com/office/drawing/2014/main" id="{58108616-116B-A9FD-F450-ADCF985607B9}"/>
                </a:ext>
              </a:extLst>
            </p:cNvPr>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3975;p53">
              <a:extLst>
                <a:ext uri="{FF2B5EF4-FFF2-40B4-BE49-F238E27FC236}">
                  <a16:creationId xmlns:a16="http://schemas.microsoft.com/office/drawing/2014/main" id="{469F9203-D4D3-EC4F-1872-67D9DDBDA07D}"/>
                </a:ext>
              </a:extLst>
            </p:cNvPr>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3976;p53">
              <a:extLst>
                <a:ext uri="{FF2B5EF4-FFF2-40B4-BE49-F238E27FC236}">
                  <a16:creationId xmlns:a16="http://schemas.microsoft.com/office/drawing/2014/main" id="{4305670A-C7E5-0E84-C04F-2CF29877D1A0}"/>
                </a:ext>
              </a:extLst>
            </p:cNvPr>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3977;p53">
              <a:extLst>
                <a:ext uri="{FF2B5EF4-FFF2-40B4-BE49-F238E27FC236}">
                  <a16:creationId xmlns:a16="http://schemas.microsoft.com/office/drawing/2014/main" id="{2C8E21E0-EC09-5057-CDFF-31919801AE4C}"/>
                </a:ext>
              </a:extLst>
            </p:cNvPr>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3978;p53">
              <a:extLst>
                <a:ext uri="{FF2B5EF4-FFF2-40B4-BE49-F238E27FC236}">
                  <a16:creationId xmlns:a16="http://schemas.microsoft.com/office/drawing/2014/main" id="{89A66E59-B359-7D1E-C026-C64DC76B245D}"/>
                </a:ext>
              </a:extLst>
            </p:cNvPr>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3979;p53">
              <a:extLst>
                <a:ext uri="{FF2B5EF4-FFF2-40B4-BE49-F238E27FC236}">
                  <a16:creationId xmlns:a16="http://schemas.microsoft.com/office/drawing/2014/main" id="{439F6B87-8BC8-2808-EECE-BB4FD9BBCB98}"/>
                </a:ext>
              </a:extLst>
            </p:cNvPr>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3980;p53">
              <a:extLst>
                <a:ext uri="{FF2B5EF4-FFF2-40B4-BE49-F238E27FC236}">
                  <a16:creationId xmlns:a16="http://schemas.microsoft.com/office/drawing/2014/main" id="{FA359E53-68DA-1337-0A0D-11FD8956444E}"/>
                </a:ext>
              </a:extLst>
            </p:cNvPr>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3981;p53">
              <a:extLst>
                <a:ext uri="{FF2B5EF4-FFF2-40B4-BE49-F238E27FC236}">
                  <a16:creationId xmlns:a16="http://schemas.microsoft.com/office/drawing/2014/main" id="{3534617D-F72A-D791-3465-F7B0AEBAB829}"/>
                </a:ext>
              </a:extLst>
            </p:cNvPr>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3982;p53">
              <a:extLst>
                <a:ext uri="{FF2B5EF4-FFF2-40B4-BE49-F238E27FC236}">
                  <a16:creationId xmlns:a16="http://schemas.microsoft.com/office/drawing/2014/main" id="{F96C4A91-35BB-5934-0778-EA049E06526A}"/>
                </a:ext>
              </a:extLst>
            </p:cNvPr>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3983;p53">
              <a:extLst>
                <a:ext uri="{FF2B5EF4-FFF2-40B4-BE49-F238E27FC236}">
                  <a16:creationId xmlns:a16="http://schemas.microsoft.com/office/drawing/2014/main" id="{A9601550-0DAA-BE0A-AAF7-A8DC4EE4D049}"/>
                </a:ext>
              </a:extLst>
            </p:cNvPr>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3984;p53">
              <a:extLst>
                <a:ext uri="{FF2B5EF4-FFF2-40B4-BE49-F238E27FC236}">
                  <a16:creationId xmlns:a16="http://schemas.microsoft.com/office/drawing/2014/main" id="{EE304F42-D30A-9C5A-4487-E5812DDD6C64}"/>
                </a:ext>
              </a:extLst>
            </p:cNvPr>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3985;p53">
              <a:extLst>
                <a:ext uri="{FF2B5EF4-FFF2-40B4-BE49-F238E27FC236}">
                  <a16:creationId xmlns:a16="http://schemas.microsoft.com/office/drawing/2014/main" id="{02C6BFAC-B479-2D89-745D-E63BFB1A8C0C}"/>
                </a:ext>
              </a:extLst>
            </p:cNvPr>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3986;p53">
              <a:extLst>
                <a:ext uri="{FF2B5EF4-FFF2-40B4-BE49-F238E27FC236}">
                  <a16:creationId xmlns:a16="http://schemas.microsoft.com/office/drawing/2014/main" id="{142129D9-E182-1353-16F9-623AAEAAB803}"/>
                </a:ext>
              </a:extLst>
            </p:cNvPr>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3987;p53">
              <a:extLst>
                <a:ext uri="{FF2B5EF4-FFF2-40B4-BE49-F238E27FC236}">
                  <a16:creationId xmlns:a16="http://schemas.microsoft.com/office/drawing/2014/main" id="{055F3D83-2115-F2D8-7765-249FAA401801}"/>
                </a:ext>
              </a:extLst>
            </p:cNvPr>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3988;p53">
              <a:extLst>
                <a:ext uri="{FF2B5EF4-FFF2-40B4-BE49-F238E27FC236}">
                  <a16:creationId xmlns:a16="http://schemas.microsoft.com/office/drawing/2014/main" id="{FD999141-7247-B980-AE5F-01E979FE335E}"/>
                </a:ext>
              </a:extLst>
            </p:cNvPr>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3989;p53">
              <a:extLst>
                <a:ext uri="{FF2B5EF4-FFF2-40B4-BE49-F238E27FC236}">
                  <a16:creationId xmlns:a16="http://schemas.microsoft.com/office/drawing/2014/main" id="{9BC96558-F236-134E-C3DF-0F0378DACC9C}"/>
                </a:ext>
              </a:extLst>
            </p:cNvPr>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3990;p53">
              <a:extLst>
                <a:ext uri="{FF2B5EF4-FFF2-40B4-BE49-F238E27FC236}">
                  <a16:creationId xmlns:a16="http://schemas.microsoft.com/office/drawing/2014/main" id="{21718B72-8F15-1957-B976-84377F5BBF2D}"/>
                </a:ext>
              </a:extLst>
            </p:cNvPr>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3991;p53">
              <a:extLst>
                <a:ext uri="{FF2B5EF4-FFF2-40B4-BE49-F238E27FC236}">
                  <a16:creationId xmlns:a16="http://schemas.microsoft.com/office/drawing/2014/main" id="{C681509D-7473-A87B-CAF3-919BB6BF58AA}"/>
                </a:ext>
              </a:extLst>
            </p:cNvPr>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3992;p53">
              <a:extLst>
                <a:ext uri="{FF2B5EF4-FFF2-40B4-BE49-F238E27FC236}">
                  <a16:creationId xmlns:a16="http://schemas.microsoft.com/office/drawing/2014/main" id="{5B74FEA6-A0DA-D956-7266-4D7D73615332}"/>
                </a:ext>
              </a:extLst>
            </p:cNvPr>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3993;p53">
              <a:extLst>
                <a:ext uri="{FF2B5EF4-FFF2-40B4-BE49-F238E27FC236}">
                  <a16:creationId xmlns:a16="http://schemas.microsoft.com/office/drawing/2014/main" id="{2A7891F9-2B76-9759-D19D-C56BEC5D8874}"/>
                </a:ext>
              </a:extLst>
            </p:cNvPr>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3994;p53">
              <a:extLst>
                <a:ext uri="{FF2B5EF4-FFF2-40B4-BE49-F238E27FC236}">
                  <a16:creationId xmlns:a16="http://schemas.microsoft.com/office/drawing/2014/main" id="{E5C59CA7-7AAC-41E9-AFC5-779F96C4D51E}"/>
                </a:ext>
              </a:extLst>
            </p:cNvPr>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3995;p53">
              <a:extLst>
                <a:ext uri="{FF2B5EF4-FFF2-40B4-BE49-F238E27FC236}">
                  <a16:creationId xmlns:a16="http://schemas.microsoft.com/office/drawing/2014/main" id="{75B5A0E9-9CEF-B83C-DB8D-FBF2E3B69B36}"/>
                </a:ext>
              </a:extLst>
            </p:cNvPr>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3996;p53">
              <a:extLst>
                <a:ext uri="{FF2B5EF4-FFF2-40B4-BE49-F238E27FC236}">
                  <a16:creationId xmlns:a16="http://schemas.microsoft.com/office/drawing/2014/main" id="{EFC8C1A3-6155-9C24-9DEC-0E14E99403F0}"/>
                </a:ext>
              </a:extLst>
            </p:cNvPr>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3997;p53">
              <a:extLst>
                <a:ext uri="{FF2B5EF4-FFF2-40B4-BE49-F238E27FC236}">
                  <a16:creationId xmlns:a16="http://schemas.microsoft.com/office/drawing/2014/main" id="{C825B0EB-6926-D47C-938F-044771F3CB4B}"/>
                </a:ext>
              </a:extLst>
            </p:cNvPr>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3998;p53">
              <a:extLst>
                <a:ext uri="{FF2B5EF4-FFF2-40B4-BE49-F238E27FC236}">
                  <a16:creationId xmlns:a16="http://schemas.microsoft.com/office/drawing/2014/main" id="{729B325F-DB12-217D-B0FD-E5BCA21A7F13}"/>
                </a:ext>
              </a:extLst>
            </p:cNvPr>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3999;p53">
              <a:extLst>
                <a:ext uri="{FF2B5EF4-FFF2-40B4-BE49-F238E27FC236}">
                  <a16:creationId xmlns:a16="http://schemas.microsoft.com/office/drawing/2014/main" id="{8758D3AE-129B-4F6A-FE26-7B3A6C8E9E9E}"/>
                </a:ext>
              </a:extLst>
            </p:cNvPr>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4000;p53">
              <a:extLst>
                <a:ext uri="{FF2B5EF4-FFF2-40B4-BE49-F238E27FC236}">
                  <a16:creationId xmlns:a16="http://schemas.microsoft.com/office/drawing/2014/main" id="{536DE904-24D3-8ED0-4CC7-FB821B2886DD}"/>
                </a:ext>
              </a:extLst>
            </p:cNvPr>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4001;p53">
              <a:extLst>
                <a:ext uri="{FF2B5EF4-FFF2-40B4-BE49-F238E27FC236}">
                  <a16:creationId xmlns:a16="http://schemas.microsoft.com/office/drawing/2014/main" id="{E5AD9906-F1CD-6618-E28A-E984C3F2ED47}"/>
                </a:ext>
              </a:extLst>
            </p:cNvPr>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4002;p53">
              <a:extLst>
                <a:ext uri="{FF2B5EF4-FFF2-40B4-BE49-F238E27FC236}">
                  <a16:creationId xmlns:a16="http://schemas.microsoft.com/office/drawing/2014/main" id="{1C5B8814-2A56-BC79-198D-B48D3D79D23D}"/>
                </a:ext>
              </a:extLst>
            </p:cNvPr>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4003;p53">
              <a:extLst>
                <a:ext uri="{FF2B5EF4-FFF2-40B4-BE49-F238E27FC236}">
                  <a16:creationId xmlns:a16="http://schemas.microsoft.com/office/drawing/2014/main" id="{BF55BC73-57CF-FBCC-17B7-EA31578ADF5D}"/>
                </a:ext>
              </a:extLst>
            </p:cNvPr>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4004;p53">
              <a:extLst>
                <a:ext uri="{FF2B5EF4-FFF2-40B4-BE49-F238E27FC236}">
                  <a16:creationId xmlns:a16="http://schemas.microsoft.com/office/drawing/2014/main" id="{AD7E19A3-36E3-E9EA-A296-6C2679A6FECE}"/>
                </a:ext>
              </a:extLst>
            </p:cNvPr>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4005;p53">
              <a:extLst>
                <a:ext uri="{FF2B5EF4-FFF2-40B4-BE49-F238E27FC236}">
                  <a16:creationId xmlns:a16="http://schemas.microsoft.com/office/drawing/2014/main" id="{FC8CE464-F504-0208-D021-83E3E3C517AB}"/>
                </a:ext>
              </a:extLst>
            </p:cNvPr>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4006;p53">
              <a:extLst>
                <a:ext uri="{FF2B5EF4-FFF2-40B4-BE49-F238E27FC236}">
                  <a16:creationId xmlns:a16="http://schemas.microsoft.com/office/drawing/2014/main" id="{16AB695C-A0D1-D6FC-DC22-DE1D2E5E8F2C}"/>
                </a:ext>
              </a:extLst>
            </p:cNvPr>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4007;p53">
              <a:extLst>
                <a:ext uri="{FF2B5EF4-FFF2-40B4-BE49-F238E27FC236}">
                  <a16:creationId xmlns:a16="http://schemas.microsoft.com/office/drawing/2014/main" id="{98E20889-6BFD-35F2-2D27-A7C5050E40AC}"/>
                </a:ext>
              </a:extLst>
            </p:cNvPr>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4008;p53">
              <a:extLst>
                <a:ext uri="{FF2B5EF4-FFF2-40B4-BE49-F238E27FC236}">
                  <a16:creationId xmlns:a16="http://schemas.microsoft.com/office/drawing/2014/main" id="{6ACA835E-32DB-3584-2AA3-A28E6D3432E7}"/>
                </a:ext>
              </a:extLst>
            </p:cNvPr>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4009;p53">
              <a:extLst>
                <a:ext uri="{FF2B5EF4-FFF2-40B4-BE49-F238E27FC236}">
                  <a16:creationId xmlns:a16="http://schemas.microsoft.com/office/drawing/2014/main" id="{640C63D1-1B5A-67B1-73F4-ED8B5442FFFD}"/>
                </a:ext>
              </a:extLst>
            </p:cNvPr>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4010;p53">
              <a:extLst>
                <a:ext uri="{FF2B5EF4-FFF2-40B4-BE49-F238E27FC236}">
                  <a16:creationId xmlns:a16="http://schemas.microsoft.com/office/drawing/2014/main" id="{56DC607A-6EC6-0938-0F76-2FDC865C1876}"/>
                </a:ext>
              </a:extLst>
            </p:cNvPr>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4011;p53">
              <a:extLst>
                <a:ext uri="{FF2B5EF4-FFF2-40B4-BE49-F238E27FC236}">
                  <a16:creationId xmlns:a16="http://schemas.microsoft.com/office/drawing/2014/main" id="{2B275E3A-3625-86A0-32AF-CBF03C036484}"/>
                </a:ext>
              </a:extLst>
            </p:cNvPr>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4012;p53">
              <a:extLst>
                <a:ext uri="{FF2B5EF4-FFF2-40B4-BE49-F238E27FC236}">
                  <a16:creationId xmlns:a16="http://schemas.microsoft.com/office/drawing/2014/main" id="{7421CC1B-57B5-2728-FC85-BAA7B2B181AF}"/>
                </a:ext>
              </a:extLst>
            </p:cNvPr>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4013;p53">
              <a:extLst>
                <a:ext uri="{FF2B5EF4-FFF2-40B4-BE49-F238E27FC236}">
                  <a16:creationId xmlns:a16="http://schemas.microsoft.com/office/drawing/2014/main" id="{AB63CD1E-85FD-7575-FEB9-3F8C0E68D4F6}"/>
                </a:ext>
              </a:extLst>
            </p:cNvPr>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4014;p53">
              <a:extLst>
                <a:ext uri="{FF2B5EF4-FFF2-40B4-BE49-F238E27FC236}">
                  <a16:creationId xmlns:a16="http://schemas.microsoft.com/office/drawing/2014/main" id="{54D61810-F21F-75CD-2E54-F23C1C9DB990}"/>
                </a:ext>
              </a:extLst>
            </p:cNvPr>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4015;p53">
              <a:extLst>
                <a:ext uri="{FF2B5EF4-FFF2-40B4-BE49-F238E27FC236}">
                  <a16:creationId xmlns:a16="http://schemas.microsoft.com/office/drawing/2014/main" id="{E731AFD8-72C0-F814-8D52-9BCAE73F21AB}"/>
                </a:ext>
              </a:extLst>
            </p:cNvPr>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4016;p53">
              <a:extLst>
                <a:ext uri="{FF2B5EF4-FFF2-40B4-BE49-F238E27FC236}">
                  <a16:creationId xmlns:a16="http://schemas.microsoft.com/office/drawing/2014/main" id="{58FD14C0-4711-AC75-DDAA-016FAC266219}"/>
                </a:ext>
              </a:extLst>
            </p:cNvPr>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4017;p53">
              <a:extLst>
                <a:ext uri="{FF2B5EF4-FFF2-40B4-BE49-F238E27FC236}">
                  <a16:creationId xmlns:a16="http://schemas.microsoft.com/office/drawing/2014/main" id="{3AC5DC57-17FD-C429-E277-24F01A3B6177}"/>
                </a:ext>
              </a:extLst>
            </p:cNvPr>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4018;p53">
              <a:extLst>
                <a:ext uri="{FF2B5EF4-FFF2-40B4-BE49-F238E27FC236}">
                  <a16:creationId xmlns:a16="http://schemas.microsoft.com/office/drawing/2014/main" id="{5B6007A4-41CA-BA50-D107-EB8EE3552234}"/>
                </a:ext>
              </a:extLst>
            </p:cNvPr>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4019;p53">
              <a:extLst>
                <a:ext uri="{FF2B5EF4-FFF2-40B4-BE49-F238E27FC236}">
                  <a16:creationId xmlns:a16="http://schemas.microsoft.com/office/drawing/2014/main" id="{502A8EF6-D2E6-7173-9900-E09CCE290215}"/>
                </a:ext>
              </a:extLst>
            </p:cNvPr>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4020;p53">
              <a:extLst>
                <a:ext uri="{FF2B5EF4-FFF2-40B4-BE49-F238E27FC236}">
                  <a16:creationId xmlns:a16="http://schemas.microsoft.com/office/drawing/2014/main" id="{1F876474-F1D4-DA9C-9D14-EBA67783A7CA}"/>
                </a:ext>
              </a:extLst>
            </p:cNvPr>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4021;p53">
              <a:extLst>
                <a:ext uri="{FF2B5EF4-FFF2-40B4-BE49-F238E27FC236}">
                  <a16:creationId xmlns:a16="http://schemas.microsoft.com/office/drawing/2014/main" id="{82F7E15B-FFD9-4650-9A9E-394BEDA823BB}"/>
                </a:ext>
              </a:extLst>
            </p:cNvPr>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4022;p53">
              <a:extLst>
                <a:ext uri="{FF2B5EF4-FFF2-40B4-BE49-F238E27FC236}">
                  <a16:creationId xmlns:a16="http://schemas.microsoft.com/office/drawing/2014/main" id="{FB919CE8-8D7F-65B7-BAA9-D2FFB2581A15}"/>
                </a:ext>
              </a:extLst>
            </p:cNvPr>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4023;p53">
              <a:extLst>
                <a:ext uri="{FF2B5EF4-FFF2-40B4-BE49-F238E27FC236}">
                  <a16:creationId xmlns:a16="http://schemas.microsoft.com/office/drawing/2014/main" id="{78FC31FB-79BA-3E1B-4F1E-DF6A441FDFB2}"/>
                </a:ext>
              </a:extLst>
            </p:cNvPr>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4024;p53">
              <a:extLst>
                <a:ext uri="{FF2B5EF4-FFF2-40B4-BE49-F238E27FC236}">
                  <a16:creationId xmlns:a16="http://schemas.microsoft.com/office/drawing/2014/main" id="{00441979-E50F-E9CA-6B2D-F2B83D2223F6}"/>
                </a:ext>
              </a:extLst>
            </p:cNvPr>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4025;p53">
              <a:extLst>
                <a:ext uri="{FF2B5EF4-FFF2-40B4-BE49-F238E27FC236}">
                  <a16:creationId xmlns:a16="http://schemas.microsoft.com/office/drawing/2014/main" id="{8394BEBF-D6A8-4163-4E6A-F1C947CBBA92}"/>
                </a:ext>
              </a:extLst>
            </p:cNvPr>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4026;p53">
              <a:extLst>
                <a:ext uri="{FF2B5EF4-FFF2-40B4-BE49-F238E27FC236}">
                  <a16:creationId xmlns:a16="http://schemas.microsoft.com/office/drawing/2014/main" id="{FA1C6B44-0EF9-2A4F-1191-6DCB49D5F794}"/>
                </a:ext>
              </a:extLst>
            </p:cNvPr>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4027;p53">
              <a:extLst>
                <a:ext uri="{FF2B5EF4-FFF2-40B4-BE49-F238E27FC236}">
                  <a16:creationId xmlns:a16="http://schemas.microsoft.com/office/drawing/2014/main" id="{9BB192CD-6493-94B6-2F34-EF52117B0D81}"/>
                </a:ext>
              </a:extLst>
            </p:cNvPr>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4028;p53">
              <a:extLst>
                <a:ext uri="{FF2B5EF4-FFF2-40B4-BE49-F238E27FC236}">
                  <a16:creationId xmlns:a16="http://schemas.microsoft.com/office/drawing/2014/main" id="{7063A091-9BE8-975F-CBA7-D06EAD498FC5}"/>
                </a:ext>
              </a:extLst>
            </p:cNvPr>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4029;p53">
              <a:extLst>
                <a:ext uri="{FF2B5EF4-FFF2-40B4-BE49-F238E27FC236}">
                  <a16:creationId xmlns:a16="http://schemas.microsoft.com/office/drawing/2014/main" id="{CFBB10D5-91CA-14D8-F255-34D60E53B453}"/>
                </a:ext>
              </a:extLst>
            </p:cNvPr>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4030;p53">
              <a:extLst>
                <a:ext uri="{FF2B5EF4-FFF2-40B4-BE49-F238E27FC236}">
                  <a16:creationId xmlns:a16="http://schemas.microsoft.com/office/drawing/2014/main" id="{43C92914-84A6-ABBD-A8B7-E55BCAF8D445}"/>
                </a:ext>
              </a:extLst>
            </p:cNvPr>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4031;p53">
              <a:extLst>
                <a:ext uri="{FF2B5EF4-FFF2-40B4-BE49-F238E27FC236}">
                  <a16:creationId xmlns:a16="http://schemas.microsoft.com/office/drawing/2014/main" id="{EB7194DB-D1B8-F933-3EA3-B36D965E48E8}"/>
                </a:ext>
              </a:extLst>
            </p:cNvPr>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4032;p53">
              <a:extLst>
                <a:ext uri="{FF2B5EF4-FFF2-40B4-BE49-F238E27FC236}">
                  <a16:creationId xmlns:a16="http://schemas.microsoft.com/office/drawing/2014/main" id="{94AAD131-3033-844C-D1D5-C73D4C67BFAF}"/>
                </a:ext>
              </a:extLst>
            </p:cNvPr>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4033;p53">
              <a:extLst>
                <a:ext uri="{FF2B5EF4-FFF2-40B4-BE49-F238E27FC236}">
                  <a16:creationId xmlns:a16="http://schemas.microsoft.com/office/drawing/2014/main" id="{E595185E-D981-0F5A-5DFF-034C67A31605}"/>
                </a:ext>
              </a:extLst>
            </p:cNvPr>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4034;p53">
              <a:extLst>
                <a:ext uri="{FF2B5EF4-FFF2-40B4-BE49-F238E27FC236}">
                  <a16:creationId xmlns:a16="http://schemas.microsoft.com/office/drawing/2014/main" id="{C1334FD0-26F8-C15A-D335-20CC237F3321}"/>
                </a:ext>
              </a:extLst>
            </p:cNvPr>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4035;p53">
              <a:extLst>
                <a:ext uri="{FF2B5EF4-FFF2-40B4-BE49-F238E27FC236}">
                  <a16:creationId xmlns:a16="http://schemas.microsoft.com/office/drawing/2014/main" id="{03DBEF21-7C97-9648-2FCF-E3521BB16BA2}"/>
                </a:ext>
              </a:extLst>
            </p:cNvPr>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4036;p53">
              <a:extLst>
                <a:ext uri="{FF2B5EF4-FFF2-40B4-BE49-F238E27FC236}">
                  <a16:creationId xmlns:a16="http://schemas.microsoft.com/office/drawing/2014/main" id="{EEFAAA2E-DA6B-8CD7-5C72-98864CFA2D37}"/>
                </a:ext>
              </a:extLst>
            </p:cNvPr>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4037;p53">
              <a:extLst>
                <a:ext uri="{FF2B5EF4-FFF2-40B4-BE49-F238E27FC236}">
                  <a16:creationId xmlns:a16="http://schemas.microsoft.com/office/drawing/2014/main" id="{9A2A8B73-8B30-5D75-9C13-950208340312}"/>
                </a:ext>
              </a:extLst>
            </p:cNvPr>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4038;p53">
              <a:extLst>
                <a:ext uri="{FF2B5EF4-FFF2-40B4-BE49-F238E27FC236}">
                  <a16:creationId xmlns:a16="http://schemas.microsoft.com/office/drawing/2014/main" id="{1F140A8D-E30C-B0E8-CE9F-D41CF4D4B30B}"/>
                </a:ext>
              </a:extLst>
            </p:cNvPr>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4039;p53">
              <a:extLst>
                <a:ext uri="{FF2B5EF4-FFF2-40B4-BE49-F238E27FC236}">
                  <a16:creationId xmlns:a16="http://schemas.microsoft.com/office/drawing/2014/main" id="{EA08F69E-2E0C-0BBA-D3F7-3DD4D762B79E}"/>
                </a:ext>
              </a:extLst>
            </p:cNvPr>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4040;p53">
              <a:extLst>
                <a:ext uri="{FF2B5EF4-FFF2-40B4-BE49-F238E27FC236}">
                  <a16:creationId xmlns:a16="http://schemas.microsoft.com/office/drawing/2014/main" id="{7B5F5810-F057-42DD-ED57-00101D48324A}"/>
                </a:ext>
              </a:extLst>
            </p:cNvPr>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4041;p53">
              <a:extLst>
                <a:ext uri="{FF2B5EF4-FFF2-40B4-BE49-F238E27FC236}">
                  <a16:creationId xmlns:a16="http://schemas.microsoft.com/office/drawing/2014/main" id="{58CB2D6D-D664-D3C5-610A-4F4295E5271E}"/>
                </a:ext>
              </a:extLst>
            </p:cNvPr>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4042;p53">
              <a:extLst>
                <a:ext uri="{FF2B5EF4-FFF2-40B4-BE49-F238E27FC236}">
                  <a16:creationId xmlns:a16="http://schemas.microsoft.com/office/drawing/2014/main" id="{E1BF1082-52B1-42D8-622A-F2804B663879}"/>
                </a:ext>
              </a:extLst>
            </p:cNvPr>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4043;p53">
              <a:extLst>
                <a:ext uri="{FF2B5EF4-FFF2-40B4-BE49-F238E27FC236}">
                  <a16:creationId xmlns:a16="http://schemas.microsoft.com/office/drawing/2014/main" id="{815D32DD-20E6-52AB-F092-5A5D5F413C14}"/>
                </a:ext>
              </a:extLst>
            </p:cNvPr>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4044;p53">
              <a:extLst>
                <a:ext uri="{FF2B5EF4-FFF2-40B4-BE49-F238E27FC236}">
                  <a16:creationId xmlns:a16="http://schemas.microsoft.com/office/drawing/2014/main" id="{E24C4600-D786-AA34-70AD-7AD113D5C374}"/>
                </a:ext>
              </a:extLst>
            </p:cNvPr>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4045;p53">
              <a:extLst>
                <a:ext uri="{FF2B5EF4-FFF2-40B4-BE49-F238E27FC236}">
                  <a16:creationId xmlns:a16="http://schemas.microsoft.com/office/drawing/2014/main" id="{862C6861-EA5E-BA8B-520D-3AA212A3B9A6}"/>
                </a:ext>
              </a:extLst>
            </p:cNvPr>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4046;p53">
              <a:extLst>
                <a:ext uri="{FF2B5EF4-FFF2-40B4-BE49-F238E27FC236}">
                  <a16:creationId xmlns:a16="http://schemas.microsoft.com/office/drawing/2014/main" id="{E4F84F66-8915-2AE8-C9D7-E9C2C650AEEE}"/>
                </a:ext>
              </a:extLst>
            </p:cNvPr>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4047;p53">
              <a:extLst>
                <a:ext uri="{FF2B5EF4-FFF2-40B4-BE49-F238E27FC236}">
                  <a16:creationId xmlns:a16="http://schemas.microsoft.com/office/drawing/2014/main" id="{CCB2ED97-4404-1C6B-93BF-3A2C04DA1391}"/>
                </a:ext>
              </a:extLst>
            </p:cNvPr>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4048;p53">
              <a:extLst>
                <a:ext uri="{FF2B5EF4-FFF2-40B4-BE49-F238E27FC236}">
                  <a16:creationId xmlns:a16="http://schemas.microsoft.com/office/drawing/2014/main" id="{65D1C58F-9F26-7431-FAA8-CE9A9D300B9B}"/>
                </a:ext>
              </a:extLst>
            </p:cNvPr>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4049;p53">
              <a:extLst>
                <a:ext uri="{FF2B5EF4-FFF2-40B4-BE49-F238E27FC236}">
                  <a16:creationId xmlns:a16="http://schemas.microsoft.com/office/drawing/2014/main" id="{87A13FC1-DF31-5731-82EF-E0905042CD8D}"/>
                </a:ext>
              </a:extLst>
            </p:cNvPr>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4050;p53">
              <a:extLst>
                <a:ext uri="{FF2B5EF4-FFF2-40B4-BE49-F238E27FC236}">
                  <a16:creationId xmlns:a16="http://schemas.microsoft.com/office/drawing/2014/main" id="{E41A8750-0013-3F8A-B467-7BD0578F5E96}"/>
                </a:ext>
              </a:extLst>
            </p:cNvPr>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4051;p53">
              <a:extLst>
                <a:ext uri="{FF2B5EF4-FFF2-40B4-BE49-F238E27FC236}">
                  <a16:creationId xmlns:a16="http://schemas.microsoft.com/office/drawing/2014/main" id="{65139A25-C456-8111-FD0C-8AFB07635B1D}"/>
                </a:ext>
              </a:extLst>
            </p:cNvPr>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4052;p53">
              <a:extLst>
                <a:ext uri="{FF2B5EF4-FFF2-40B4-BE49-F238E27FC236}">
                  <a16:creationId xmlns:a16="http://schemas.microsoft.com/office/drawing/2014/main" id="{4E96AE6F-2AD2-CABC-B0D0-EA09EAB85456}"/>
                </a:ext>
              </a:extLst>
            </p:cNvPr>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4053;p53">
              <a:extLst>
                <a:ext uri="{FF2B5EF4-FFF2-40B4-BE49-F238E27FC236}">
                  <a16:creationId xmlns:a16="http://schemas.microsoft.com/office/drawing/2014/main" id="{2C359A91-7CA6-363C-FC93-42D77E52A787}"/>
                </a:ext>
              </a:extLst>
            </p:cNvPr>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4054;p53">
              <a:extLst>
                <a:ext uri="{FF2B5EF4-FFF2-40B4-BE49-F238E27FC236}">
                  <a16:creationId xmlns:a16="http://schemas.microsoft.com/office/drawing/2014/main" id="{D09C7D57-A63E-9E63-6582-88A2935DFCCA}"/>
                </a:ext>
              </a:extLst>
            </p:cNvPr>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4055;p53">
              <a:extLst>
                <a:ext uri="{FF2B5EF4-FFF2-40B4-BE49-F238E27FC236}">
                  <a16:creationId xmlns:a16="http://schemas.microsoft.com/office/drawing/2014/main" id="{C16753FA-5826-C32F-3759-1C1C97E3EB12}"/>
                </a:ext>
              </a:extLst>
            </p:cNvPr>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4056;p53">
              <a:extLst>
                <a:ext uri="{FF2B5EF4-FFF2-40B4-BE49-F238E27FC236}">
                  <a16:creationId xmlns:a16="http://schemas.microsoft.com/office/drawing/2014/main" id="{5B064B4D-2556-E5F1-2FE0-6557DD7D4AEC}"/>
                </a:ext>
              </a:extLst>
            </p:cNvPr>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4057;p53">
              <a:extLst>
                <a:ext uri="{FF2B5EF4-FFF2-40B4-BE49-F238E27FC236}">
                  <a16:creationId xmlns:a16="http://schemas.microsoft.com/office/drawing/2014/main" id="{076614EF-C402-7C33-0184-A728998F3BD7}"/>
                </a:ext>
              </a:extLst>
            </p:cNvPr>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4058;p53">
              <a:extLst>
                <a:ext uri="{FF2B5EF4-FFF2-40B4-BE49-F238E27FC236}">
                  <a16:creationId xmlns:a16="http://schemas.microsoft.com/office/drawing/2014/main" id="{411FC357-10DA-6882-A283-13AC6D0CE579}"/>
                </a:ext>
              </a:extLst>
            </p:cNvPr>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4059;p53">
              <a:extLst>
                <a:ext uri="{FF2B5EF4-FFF2-40B4-BE49-F238E27FC236}">
                  <a16:creationId xmlns:a16="http://schemas.microsoft.com/office/drawing/2014/main" id="{FBBA328D-BCC0-9F20-4668-1648176AE438}"/>
                </a:ext>
              </a:extLst>
            </p:cNvPr>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4060;p53">
              <a:extLst>
                <a:ext uri="{FF2B5EF4-FFF2-40B4-BE49-F238E27FC236}">
                  <a16:creationId xmlns:a16="http://schemas.microsoft.com/office/drawing/2014/main" id="{8CC04E20-6E88-9ED6-A1F9-BD2D42CE9D42}"/>
                </a:ext>
              </a:extLst>
            </p:cNvPr>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4061;p53">
              <a:extLst>
                <a:ext uri="{FF2B5EF4-FFF2-40B4-BE49-F238E27FC236}">
                  <a16:creationId xmlns:a16="http://schemas.microsoft.com/office/drawing/2014/main" id="{05515712-123E-2602-02FA-4210F283E982}"/>
                </a:ext>
              </a:extLst>
            </p:cNvPr>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4062;p53">
              <a:extLst>
                <a:ext uri="{FF2B5EF4-FFF2-40B4-BE49-F238E27FC236}">
                  <a16:creationId xmlns:a16="http://schemas.microsoft.com/office/drawing/2014/main" id="{61E0812F-E290-E4B9-D0AD-3C52AE19616B}"/>
                </a:ext>
              </a:extLst>
            </p:cNvPr>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4063;p53">
              <a:extLst>
                <a:ext uri="{FF2B5EF4-FFF2-40B4-BE49-F238E27FC236}">
                  <a16:creationId xmlns:a16="http://schemas.microsoft.com/office/drawing/2014/main" id="{1CDDEA8F-ACB0-2097-6FB5-FBE4DF4C5FC9}"/>
                </a:ext>
              </a:extLst>
            </p:cNvPr>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4064;p53">
              <a:extLst>
                <a:ext uri="{FF2B5EF4-FFF2-40B4-BE49-F238E27FC236}">
                  <a16:creationId xmlns:a16="http://schemas.microsoft.com/office/drawing/2014/main" id="{EF819044-88A7-D853-00FB-95974E450B8B}"/>
                </a:ext>
              </a:extLst>
            </p:cNvPr>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4065;p53">
              <a:extLst>
                <a:ext uri="{FF2B5EF4-FFF2-40B4-BE49-F238E27FC236}">
                  <a16:creationId xmlns:a16="http://schemas.microsoft.com/office/drawing/2014/main" id="{7A67633A-0B75-7358-6A63-3F5ADCECC755}"/>
                </a:ext>
              </a:extLst>
            </p:cNvPr>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4066;p53">
              <a:extLst>
                <a:ext uri="{FF2B5EF4-FFF2-40B4-BE49-F238E27FC236}">
                  <a16:creationId xmlns:a16="http://schemas.microsoft.com/office/drawing/2014/main" id="{CD0E4266-5726-C298-FE13-938E133E730D}"/>
                </a:ext>
              </a:extLst>
            </p:cNvPr>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4067;p53">
              <a:extLst>
                <a:ext uri="{FF2B5EF4-FFF2-40B4-BE49-F238E27FC236}">
                  <a16:creationId xmlns:a16="http://schemas.microsoft.com/office/drawing/2014/main" id="{DDC1E0CC-3EE0-FCB6-E604-801806913F9C}"/>
                </a:ext>
              </a:extLst>
            </p:cNvPr>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4068;p53">
              <a:extLst>
                <a:ext uri="{FF2B5EF4-FFF2-40B4-BE49-F238E27FC236}">
                  <a16:creationId xmlns:a16="http://schemas.microsoft.com/office/drawing/2014/main" id="{5C52B89F-D8BB-AC6A-3572-5064E87707D1}"/>
                </a:ext>
              </a:extLst>
            </p:cNvPr>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4069;p53">
              <a:extLst>
                <a:ext uri="{FF2B5EF4-FFF2-40B4-BE49-F238E27FC236}">
                  <a16:creationId xmlns:a16="http://schemas.microsoft.com/office/drawing/2014/main" id="{1F385E6B-886A-1BA4-5C47-BD14235C582F}"/>
                </a:ext>
              </a:extLst>
            </p:cNvPr>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4070;p53">
              <a:extLst>
                <a:ext uri="{FF2B5EF4-FFF2-40B4-BE49-F238E27FC236}">
                  <a16:creationId xmlns:a16="http://schemas.microsoft.com/office/drawing/2014/main" id="{42BAB629-46C2-CF90-42D8-040B7C4B4350}"/>
                </a:ext>
              </a:extLst>
            </p:cNvPr>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4071;p53">
              <a:extLst>
                <a:ext uri="{FF2B5EF4-FFF2-40B4-BE49-F238E27FC236}">
                  <a16:creationId xmlns:a16="http://schemas.microsoft.com/office/drawing/2014/main" id="{98A4C62A-DB30-4388-5D93-69DD35707A68}"/>
                </a:ext>
              </a:extLst>
            </p:cNvPr>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4072;p53">
              <a:extLst>
                <a:ext uri="{FF2B5EF4-FFF2-40B4-BE49-F238E27FC236}">
                  <a16:creationId xmlns:a16="http://schemas.microsoft.com/office/drawing/2014/main" id="{6B8D931C-C572-B8AE-319F-7F3DA88C348E}"/>
                </a:ext>
              </a:extLst>
            </p:cNvPr>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4073;p53">
              <a:extLst>
                <a:ext uri="{FF2B5EF4-FFF2-40B4-BE49-F238E27FC236}">
                  <a16:creationId xmlns:a16="http://schemas.microsoft.com/office/drawing/2014/main" id="{05713CA7-F4FC-163E-E57B-933F06346889}"/>
                </a:ext>
              </a:extLst>
            </p:cNvPr>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4074;p53">
              <a:extLst>
                <a:ext uri="{FF2B5EF4-FFF2-40B4-BE49-F238E27FC236}">
                  <a16:creationId xmlns:a16="http://schemas.microsoft.com/office/drawing/2014/main" id="{8643A5F4-6136-4BF3-9DF6-ECF8FB4D985B}"/>
                </a:ext>
              </a:extLst>
            </p:cNvPr>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4075;p53">
              <a:extLst>
                <a:ext uri="{FF2B5EF4-FFF2-40B4-BE49-F238E27FC236}">
                  <a16:creationId xmlns:a16="http://schemas.microsoft.com/office/drawing/2014/main" id="{874EFEB2-906B-A87C-F03F-7B3FBFF1ADF5}"/>
                </a:ext>
              </a:extLst>
            </p:cNvPr>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4076;p53">
              <a:extLst>
                <a:ext uri="{FF2B5EF4-FFF2-40B4-BE49-F238E27FC236}">
                  <a16:creationId xmlns:a16="http://schemas.microsoft.com/office/drawing/2014/main" id="{64C601B9-B4EA-67A8-C195-A62B4D9B6DA4}"/>
                </a:ext>
              </a:extLst>
            </p:cNvPr>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4077;p53">
              <a:extLst>
                <a:ext uri="{FF2B5EF4-FFF2-40B4-BE49-F238E27FC236}">
                  <a16:creationId xmlns:a16="http://schemas.microsoft.com/office/drawing/2014/main" id="{4ABD6D8F-EE53-035A-CC4C-05C42AF9A9C3}"/>
                </a:ext>
              </a:extLst>
            </p:cNvPr>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4078;p53">
              <a:extLst>
                <a:ext uri="{FF2B5EF4-FFF2-40B4-BE49-F238E27FC236}">
                  <a16:creationId xmlns:a16="http://schemas.microsoft.com/office/drawing/2014/main" id="{0103C36C-B1B3-E8E2-8E72-3DE2C4FEDAA8}"/>
                </a:ext>
              </a:extLst>
            </p:cNvPr>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4079;p53">
              <a:extLst>
                <a:ext uri="{FF2B5EF4-FFF2-40B4-BE49-F238E27FC236}">
                  <a16:creationId xmlns:a16="http://schemas.microsoft.com/office/drawing/2014/main" id="{6BB9F964-AF67-F3F7-29E1-30389D491960}"/>
                </a:ext>
              </a:extLst>
            </p:cNvPr>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4080;p53">
              <a:extLst>
                <a:ext uri="{FF2B5EF4-FFF2-40B4-BE49-F238E27FC236}">
                  <a16:creationId xmlns:a16="http://schemas.microsoft.com/office/drawing/2014/main" id="{4A346D8D-461B-8311-FFFE-AE926EC1AF79}"/>
                </a:ext>
              </a:extLst>
            </p:cNvPr>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4081;p53">
              <a:extLst>
                <a:ext uri="{FF2B5EF4-FFF2-40B4-BE49-F238E27FC236}">
                  <a16:creationId xmlns:a16="http://schemas.microsoft.com/office/drawing/2014/main" id="{3509B571-BD7D-598B-F9AB-3C37CDA9E8FB}"/>
                </a:ext>
              </a:extLst>
            </p:cNvPr>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4082;p53">
              <a:extLst>
                <a:ext uri="{FF2B5EF4-FFF2-40B4-BE49-F238E27FC236}">
                  <a16:creationId xmlns:a16="http://schemas.microsoft.com/office/drawing/2014/main" id="{B3AD6BC4-B163-F4D7-0D31-3467A83A7C3D}"/>
                </a:ext>
              </a:extLst>
            </p:cNvPr>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4083;p53">
              <a:extLst>
                <a:ext uri="{FF2B5EF4-FFF2-40B4-BE49-F238E27FC236}">
                  <a16:creationId xmlns:a16="http://schemas.microsoft.com/office/drawing/2014/main" id="{D62C3D9C-260E-8EA7-3A35-5B758654F01D}"/>
                </a:ext>
              </a:extLst>
            </p:cNvPr>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4084;p53">
              <a:extLst>
                <a:ext uri="{FF2B5EF4-FFF2-40B4-BE49-F238E27FC236}">
                  <a16:creationId xmlns:a16="http://schemas.microsoft.com/office/drawing/2014/main" id="{68F0EC8A-E3BA-7A62-2D5E-B0B715F35737}"/>
                </a:ext>
              </a:extLst>
            </p:cNvPr>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4085;p53">
              <a:extLst>
                <a:ext uri="{FF2B5EF4-FFF2-40B4-BE49-F238E27FC236}">
                  <a16:creationId xmlns:a16="http://schemas.microsoft.com/office/drawing/2014/main" id="{21AE7284-6D44-9335-76A2-CA8D868E6096}"/>
                </a:ext>
              </a:extLst>
            </p:cNvPr>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4086;p53">
              <a:extLst>
                <a:ext uri="{FF2B5EF4-FFF2-40B4-BE49-F238E27FC236}">
                  <a16:creationId xmlns:a16="http://schemas.microsoft.com/office/drawing/2014/main" id="{54DF2406-4608-7022-2ECD-A5048DF70E42}"/>
                </a:ext>
              </a:extLst>
            </p:cNvPr>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4087;p53">
              <a:extLst>
                <a:ext uri="{FF2B5EF4-FFF2-40B4-BE49-F238E27FC236}">
                  <a16:creationId xmlns:a16="http://schemas.microsoft.com/office/drawing/2014/main" id="{E9D8FBC4-3938-14F4-C700-D350C4EE3B53}"/>
                </a:ext>
              </a:extLst>
            </p:cNvPr>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4088;p53">
              <a:extLst>
                <a:ext uri="{FF2B5EF4-FFF2-40B4-BE49-F238E27FC236}">
                  <a16:creationId xmlns:a16="http://schemas.microsoft.com/office/drawing/2014/main" id="{6174AB34-3342-90FA-8E2C-0D1C6E51D4CA}"/>
                </a:ext>
              </a:extLst>
            </p:cNvPr>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4089;p53">
              <a:extLst>
                <a:ext uri="{FF2B5EF4-FFF2-40B4-BE49-F238E27FC236}">
                  <a16:creationId xmlns:a16="http://schemas.microsoft.com/office/drawing/2014/main" id="{A71487A2-DDC5-79B2-AF75-2438F8B46F8C}"/>
                </a:ext>
              </a:extLst>
            </p:cNvPr>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4090;p53">
              <a:extLst>
                <a:ext uri="{FF2B5EF4-FFF2-40B4-BE49-F238E27FC236}">
                  <a16:creationId xmlns:a16="http://schemas.microsoft.com/office/drawing/2014/main" id="{62213728-9095-5E0E-0850-FE9A7A2824AC}"/>
                </a:ext>
              </a:extLst>
            </p:cNvPr>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4091;p53">
              <a:extLst>
                <a:ext uri="{FF2B5EF4-FFF2-40B4-BE49-F238E27FC236}">
                  <a16:creationId xmlns:a16="http://schemas.microsoft.com/office/drawing/2014/main" id="{A36A5281-6DC1-2173-FB12-0FDAE0C4E195}"/>
                </a:ext>
              </a:extLst>
            </p:cNvPr>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4092;p53">
              <a:extLst>
                <a:ext uri="{FF2B5EF4-FFF2-40B4-BE49-F238E27FC236}">
                  <a16:creationId xmlns:a16="http://schemas.microsoft.com/office/drawing/2014/main" id="{1C76CC3B-9C6B-CA2F-4D84-15500703D2EF}"/>
                </a:ext>
              </a:extLst>
            </p:cNvPr>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4093;p53">
              <a:extLst>
                <a:ext uri="{FF2B5EF4-FFF2-40B4-BE49-F238E27FC236}">
                  <a16:creationId xmlns:a16="http://schemas.microsoft.com/office/drawing/2014/main" id="{6083825C-353C-250A-A56D-D4BDF17676F3}"/>
                </a:ext>
              </a:extLst>
            </p:cNvPr>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4094;p53">
              <a:extLst>
                <a:ext uri="{FF2B5EF4-FFF2-40B4-BE49-F238E27FC236}">
                  <a16:creationId xmlns:a16="http://schemas.microsoft.com/office/drawing/2014/main" id="{74E87717-B344-F271-FFF1-C76E78538153}"/>
                </a:ext>
              </a:extLst>
            </p:cNvPr>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4095;p53">
              <a:extLst>
                <a:ext uri="{FF2B5EF4-FFF2-40B4-BE49-F238E27FC236}">
                  <a16:creationId xmlns:a16="http://schemas.microsoft.com/office/drawing/2014/main" id="{A9900DEF-BEB8-CBC3-BB76-110875C39967}"/>
                </a:ext>
              </a:extLst>
            </p:cNvPr>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4096;p53">
              <a:extLst>
                <a:ext uri="{FF2B5EF4-FFF2-40B4-BE49-F238E27FC236}">
                  <a16:creationId xmlns:a16="http://schemas.microsoft.com/office/drawing/2014/main" id="{612D5991-429D-4976-5625-045EE084CB10}"/>
                </a:ext>
              </a:extLst>
            </p:cNvPr>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4097;p53">
              <a:extLst>
                <a:ext uri="{FF2B5EF4-FFF2-40B4-BE49-F238E27FC236}">
                  <a16:creationId xmlns:a16="http://schemas.microsoft.com/office/drawing/2014/main" id="{B91AB878-1352-9D8A-73B7-EA81D3A15F40}"/>
                </a:ext>
              </a:extLst>
            </p:cNvPr>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4098;p53">
              <a:extLst>
                <a:ext uri="{FF2B5EF4-FFF2-40B4-BE49-F238E27FC236}">
                  <a16:creationId xmlns:a16="http://schemas.microsoft.com/office/drawing/2014/main" id="{A545D9E9-C78B-471B-B406-7DB065AE8713}"/>
                </a:ext>
              </a:extLst>
            </p:cNvPr>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4099;p53">
              <a:extLst>
                <a:ext uri="{FF2B5EF4-FFF2-40B4-BE49-F238E27FC236}">
                  <a16:creationId xmlns:a16="http://schemas.microsoft.com/office/drawing/2014/main" id="{CB220C13-EB0C-1FA2-48F5-5929656B4F39}"/>
                </a:ext>
              </a:extLst>
            </p:cNvPr>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4100;p53">
              <a:extLst>
                <a:ext uri="{FF2B5EF4-FFF2-40B4-BE49-F238E27FC236}">
                  <a16:creationId xmlns:a16="http://schemas.microsoft.com/office/drawing/2014/main" id="{A1809247-2F07-653D-65CD-9B0C0FB88105}"/>
                </a:ext>
              </a:extLst>
            </p:cNvPr>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4101;p53">
              <a:extLst>
                <a:ext uri="{FF2B5EF4-FFF2-40B4-BE49-F238E27FC236}">
                  <a16:creationId xmlns:a16="http://schemas.microsoft.com/office/drawing/2014/main" id="{9EE565AD-F52F-19BC-EC1A-BF0C3E68D291}"/>
                </a:ext>
              </a:extLst>
            </p:cNvPr>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4102;p53">
              <a:extLst>
                <a:ext uri="{FF2B5EF4-FFF2-40B4-BE49-F238E27FC236}">
                  <a16:creationId xmlns:a16="http://schemas.microsoft.com/office/drawing/2014/main" id="{F50423EC-72CC-DB6E-BDBE-64F2841800ED}"/>
                </a:ext>
              </a:extLst>
            </p:cNvPr>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4103;p53">
              <a:extLst>
                <a:ext uri="{FF2B5EF4-FFF2-40B4-BE49-F238E27FC236}">
                  <a16:creationId xmlns:a16="http://schemas.microsoft.com/office/drawing/2014/main" id="{D8AF2F94-5B13-45E5-D9E3-65E667BE5C27}"/>
                </a:ext>
              </a:extLst>
            </p:cNvPr>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4104;p53">
              <a:extLst>
                <a:ext uri="{FF2B5EF4-FFF2-40B4-BE49-F238E27FC236}">
                  <a16:creationId xmlns:a16="http://schemas.microsoft.com/office/drawing/2014/main" id="{999404E3-76BA-B044-4E34-3218BA0AFD15}"/>
                </a:ext>
              </a:extLst>
            </p:cNvPr>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4105;p53">
              <a:extLst>
                <a:ext uri="{FF2B5EF4-FFF2-40B4-BE49-F238E27FC236}">
                  <a16:creationId xmlns:a16="http://schemas.microsoft.com/office/drawing/2014/main" id="{E1F7FCA9-A0B7-57FB-B6C2-023B9C6D4BC9}"/>
                </a:ext>
              </a:extLst>
            </p:cNvPr>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4106;p53">
              <a:extLst>
                <a:ext uri="{FF2B5EF4-FFF2-40B4-BE49-F238E27FC236}">
                  <a16:creationId xmlns:a16="http://schemas.microsoft.com/office/drawing/2014/main" id="{29757C36-2E6B-347D-7AED-0B074D349490}"/>
                </a:ext>
              </a:extLst>
            </p:cNvPr>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4107;p53">
              <a:extLst>
                <a:ext uri="{FF2B5EF4-FFF2-40B4-BE49-F238E27FC236}">
                  <a16:creationId xmlns:a16="http://schemas.microsoft.com/office/drawing/2014/main" id="{637F3DD5-499E-C37E-B278-F7DE310C9542}"/>
                </a:ext>
              </a:extLst>
            </p:cNvPr>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4108;p53">
              <a:extLst>
                <a:ext uri="{FF2B5EF4-FFF2-40B4-BE49-F238E27FC236}">
                  <a16:creationId xmlns:a16="http://schemas.microsoft.com/office/drawing/2014/main" id="{FA9A9853-39A8-2C21-9A11-C8A1DE4A378E}"/>
                </a:ext>
              </a:extLst>
            </p:cNvPr>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4109;p53">
              <a:extLst>
                <a:ext uri="{FF2B5EF4-FFF2-40B4-BE49-F238E27FC236}">
                  <a16:creationId xmlns:a16="http://schemas.microsoft.com/office/drawing/2014/main" id="{7271AAE7-9F2B-5980-AF4C-24A96841F15C}"/>
                </a:ext>
              </a:extLst>
            </p:cNvPr>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4110;p53">
              <a:extLst>
                <a:ext uri="{FF2B5EF4-FFF2-40B4-BE49-F238E27FC236}">
                  <a16:creationId xmlns:a16="http://schemas.microsoft.com/office/drawing/2014/main" id="{E3AF23BF-4887-A521-D051-59B84473A255}"/>
                </a:ext>
              </a:extLst>
            </p:cNvPr>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4111;p53">
              <a:extLst>
                <a:ext uri="{FF2B5EF4-FFF2-40B4-BE49-F238E27FC236}">
                  <a16:creationId xmlns:a16="http://schemas.microsoft.com/office/drawing/2014/main" id="{4C9D4E15-E214-DC33-0F91-4F369A9E3BCF}"/>
                </a:ext>
              </a:extLst>
            </p:cNvPr>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4112;p53">
              <a:extLst>
                <a:ext uri="{FF2B5EF4-FFF2-40B4-BE49-F238E27FC236}">
                  <a16:creationId xmlns:a16="http://schemas.microsoft.com/office/drawing/2014/main" id="{0481DE6F-C1CE-2CD0-E261-C1C316947584}"/>
                </a:ext>
              </a:extLst>
            </p:cNvPr>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4113;p53">
              <a:extLst>
                <a:ext uri="{FF2B5EF4-FFF2-40B4-BE49-F238E27FC236}">
                  <a16:creationId xmlns:a16="http://schemas.microsoft.com/office/drawing/2014/main" id="{6FC67270-10AD-8473-EDD3-28010DE04E05}"/>
                </a:ext>
              </a:extLst>
            </p:cNvPr>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4114;p53">
              <a:extLst>
                <a:ext uri="{FF2B5EF4-FFF2-40B4-BE49-F238E27FC236}">
                  <a16:creationId xmlns:a16="http://schemas.microsoft.com/office/drawing/2014/main" id="{167D9FFA-580F-5B7E-D214-9829A33BCAE6}"/>
                </a:ext>
              </a:extLst>
            </p:cNvPr>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4115;p53">
              <a:extLst>
                <a:ext uri="{FF2B5EF4-FFF2-40B4-BE49-F238E27FC236}">
                  <a16:creationId xmlns:a16="http://schemas.microsoft.com/office/drawing/2014/main" id="{0F000422-8133-C383-419D-F7269A3E6244}"/>
                </a:ext>
              </a:extLst>
            </p:cNvPr>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4116;p53">
              <a:extLst>
                <a:ext uri="{FF2B5EF4-FFF2-40B4-BE49-F238E27FC236}">
                  <a16:creationId xmlns:a16="http://schemas.microsoft.com/office/drawing/2014/main" id="{B0D2D72C-D16C-4680-AFFD-1412AE601088}"/>
                </a:ext>
              </a:extLst>
            </p:cNvPr>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4117;p53">
              <a:extLst>
                <a:ext uri="{FF2B5EF4-FFF2-40B4-BE49-F238E27FC236}">
                  <a16:creationId xmlns:a16="http://schemas.microsoft.com/office/drawing/2014/main" id="{1A2732B7-7D29-FE85-DCD3-AEF1DF67AC3A}"/>
                </a:ext>
              </a:extLst>
            </p:cNvPr>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4118;p53">
              <a:extLst>
                <a:ext uri="{FF2B5EF4-FFF2-40B4-BE49-F238E27FC236}">
                  <a16:creationId xmlns:a16="http://schemas.microsoft.com/office/drawing/2014/main" id="{FDF81AE7-8CA3-7DD1-735E-6C3C55FE62B9}"/>
                </a:ext>
              </a:extLst>
            </p:cNvPr>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4119;p53">
              <a:extLst>
                <a:ext uri="{FF2B5EF4-FFF2-40B4-BE49-F238E27FC236}">
                  <a16:creationId xmlns:a16="http://schemas.microsoft.com/office/drawing/2014/main" id="{DF45DC0B-A283-0C5D-A56D-A8FA1A67869B}"/>
                </a:ext>
              </a:extLst>
            </p:cNvPr>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4120;p53">
              <a:extLst>
                <a:ext uri="{FF2B5EF4-FFF2-40B4-BE49-F238E27FC236}">
                  <a16:creationId xmlns:a16="http://schemas.microsoft.com/office/drawing/2014/main" id="{A5D5B2F5-7EE8-40A6-8299-3C2FAC748D30}"/>
                </a:ext>
              </a:extLst>
            </p:cNvPr>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4121;p53">
              <a:extLst>
                <a:ext uri="{FF2B5EF4-FFF2-40B4-BE49-F238E27FC236}">
                  <a16:creationId xmlns:a16="http://schemas.microsoft.com/office/drawing/2014/main" id="{A9718AA5-7F0E-2273-C8B8-2015E8A71700}"/>
                </a:ext>
              </a:extLst>
            </p:cNvPr>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4122;p53">
              <a:extLst>
                <a:ext uri="{FF2B5EF4-FFF2-40B4-BE49-F238E27FC236}">
                  <a16:creationId xmlns:a16="http://schemas.microsoft.com/office/drawing/2014/main" id="{8C8C6864-64B3-5D14-A6D7-4D9F20A5A524}"/>
                </a:ext>
              </a:extLst>
            </p:cNvPr>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4123;p53">
              <a:extLst>
                <a:ext uri="{FF2B5EF4-FFF2-40B4-BE49-F238E27FC236}">
                  <a16:creationId xmlns:a16="http://schemas.microsoft.com/office/drawing/2014/main" id="{51B5087D-DA09-33E8-1090-FD22C786E076}"/>
                </a:ext>
              </a:extLst>
            </p:cNvPr>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4124;p53">
              <a:extLst>
                <a:ext uri="{FF2B5EF4-FFF2-40B4-BE49-F238E27FC236}">
                  <a16:creationId xmlns:a16="http://schemas.microsoft.com/office/drawing/2014/main" id="{4C0716B7-1D54-A0C5-758F-D2F8DC168DB7}"/>
                </a:ext>
              </a:extLst>
            </p:cNvPr>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4125;p53">
              <a:extLst>
                <a:ext uri="{FF2B5EF4-FFF2-40B4-BE49-F238E27FC236}">
                  <a16:creationId xmlns:a16="http://schemas.microsoft.com/office/drawing/2014/main" id="{6211EC75-D9FE-DB0C-38DC-83D306D66980}"/>
                </a:ext>
              </a:extLst>
            </p:cNvPr>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4126;p53">
              <a:extLst>
                <a:ext uri="{FF2B5EF4-FFF2-40B4-BE49-F238E27FC236}">
                  <a16:creationId xmlns:a16="http://schemas.microsoft.com/office/drawing/2014/main" id="{2148CF1D-FC4D-7487-4BCF-96ADA16EA68D}"/>
                </a:ext>
              </a:extLst>
            </p:cNvPr>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4127;p53">
              <a:extLst>
                <a:ext uri="{FF2B5EF4-FFF2-40B4-BE49-F238E27FC236}">
                  <a16:creationId xmlns:a16="http://schemas.microsoft.com/office/drawing/2014/main" id="{23588BE0-D02A-807A-3B1E-D3F2C8193CE5}"/>
                </a:ext>
              </a:extLst>
            </p:cNvPr>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4128;p53">
              <a:extLst>
                <a:ext uri="{FF2B5EF4-FFF2-40B4-BE49-F238E27FC236}">
                  <a16:creationId xmlns:a16="http://schemas.microsoft.com/office/drawing/2014/main" id="{27EAE8B2-CA22-7B22-059A-888A464002A0}"/>
                </a:ext>
              </a:extLst>
            </p:cNvPr>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4129;p53">
              <a:extLst>
                <a:ext uri="{FF2B5EF4-FFF2-40B4-BE49-F238E27FC236}">
                  <a16:creationId xmlns:a16="http://schemas.microsoft.com/office/drawing/2014/main" id="{BFA1C10C-658F-DAED-F006-8131BB76AF5E}"/>
                </a:ext>
              </a:extLst>
            </p:cNvPr>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4130;p53">
              <a:extLst>
                <a:ext uri="{FF2B5EF4-FFF2-40B4-BE49-F238E27FC236}">
                  <a16:creationId xmlns:a16="http://schemas.microsoft.com/office/drawing/2014/main" id="{95897C06-91AB-D709-1E95-F3F0C7014882}"/>
                </a:ext>
              </a:extLst>
            </p:cNvPr>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4131;p53">
              <a:extLst>
                <a:ext uri="{FF2B5EF4-FFF2-40B4-BE49-F238E27FC236}">
                  <a16:creationId xmlns:a16="http://schemas.microsoft.com/office/drawing/2014/main" id="{78E2FBAE-222E-D1DF-47BE-02E2FA144741}"/>
                </a:ext>
              </a:extLst>
            </p:cNvPr>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4132;p53">
              <a:extLst>
                <a:ext uri="{FF2B5EF4-FFF2-40B4-BE49-F238E27FC236}">
                  <a16:creationId xmlns:a16="http://schemas.microsoft.com/office/drawing/2014/main" id="{227B4744-1A58-4F88-EE35-8C285D3DC543}"/>
                </a:ext>
              </a:extLst>
            </p:cNvPr>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4133;p53">
              <a:extLst>
                <a:ext uri="{FF2B5EF4-FFF2-40B4-BE49-F238E27FC236}">
                  <a16:creationId xmlns:a16="http://schemas.microsoft.com/office/drawing/2014/main" id="{463A72B8-1E7C-E6EA-E35E-808D045F2131}"/>
                </a:ext>
              </a:extLst>
            </p:cNvPr>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4134;p53">
              <a:extLst>
                <a:ext uri="{FF2B5EF4-FFF2-40B4-BE49-F238E27FC236}">
                  <a16:creationId xmlns:a16="http://schemas.microsoft.com/office/drawing/2014/main" id="{E861B476-AAEB-02DE-5FA2-3E4092FC4577}"/>
                </a:ext>
              </a:extLst>
            </p:cNvPr>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4135;p53">
              <a:extLst>
                <a:ext uri="{FF2B5EF4-FFF2-40B4-BE49-F238E27FC236}">
                  <a16:creationId xmlns:a16="http://schemas.microsoft.com/office/drawing/2014/main" id="{DF980CD9-EADA-1AC3-4BB0-9B299EBCF80A}"/>
                </a:ext>
              </a:extLst>
            </p:cNvPr>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4136;p53">
              <a:extLst>
                <a:ext uri="{FF2B5EF4-FFF2-40B4-BE49-F238E27FC236}">
                  <a16:creationId xmlns:a16="http://schemas.microsoft.com/office/drawing/2014/main" id="{1F90A3A5-A415-6209-FDD7-B48807F8F712}"/>
                </a:ext>
              </a:extLst>
            </p:cNvPr>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4137;p53">
              <a:extLst>
                <a:ext uri="{FF2B5EF4-FFF2-40B4-BE49-F238E27FC236}">
                  <a16:creationId xmlns:a16="http://schemas.microsoft.com/office/drawing/2014/main" id="{6A783492-6361-52CD-605B-47689EE2D221}"/>
                </a:ext>
              </a:extLst>
            </p:cNvPr>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4138;p53">
              <a:extLst>
                <a:ext uri="{FF2B5EF4-FFF2-40B4-BE49-F238E27FC236}">
                  <a16:creationId xmlns:a16="http://schemas.microsoft.com/office/drawing/2014/main" id="{47FA328F-AEC9-53A7-6B5F-FBB11294D327}"/>
                </a:ext>
              </a:extLst>
            </p:cNvPr>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4139;p53">
              <a:extLst>
                <a:ext uri="{FF2B5EF4-FFF2-40B4-BE49-F238E27FC236}">
                  <a16:creationId xmlns:a16="http://schemas.microsoft.com/office/drawing/2014/main" id="{05CBB276-F526-C8A7-3E22-C34FC94B022D}"/>
                </a:ext>
              </a:extLst>
            </p:cNvPr>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4140;p53">
              <a:extLst>
                <a:ext uri="{FF2B5EF4-FFF2-40B4-BE49-F238E27FC236}">
                  <a16:creationId xmlns:a16="http://schemas.microsoft.com/office/drawing/2014/main" id="{FB3F55AD-7528-C3B1-4155-34504517AE4E}"/>
                </a:ext>
              </a:extLst>
            </p:cNvPr>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4141;p53">
              <a:extLst>
                <a:ext uri="{FF2B5EF4-FFF2-40B4-BE49-F238E27FC236}">
                  <a16:creationId xmlns:a16="http://schemas.microsoft.com/office/drawing/2014/main" id="{057964BB-FDF2-9BCC-E1B6-138F4400A91F}"/>
                </a:ext>
              </a:extLst>
            </p:cNvPr>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4142;p53">
              <a:extLst>
                <a:ext uri="{FF2B5EF4-FFF2-40B4-BE49-F238E27FC236}">
                  <a16:creationId xmlns:a16="http://schemas.microsoft.com/office/drawing/2014/main" id="{297913B7-781D-C93F-C318-F6676853D322}"/>
                </a:ext>
              </a:extLst>
            </p:cNvPr>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4143;p53">
              <a:extLst>
                <a:ext uri="{FF2B5EF4-FFF2-40B4-BE49-F238E27FC236}">
                  <a16:creationId xmlns:a16="http://schemas.microsoft.com/office/drawing/2014/main" id="{59FD42EB-838D-53D3-9AF3-D4C590724DA6}"/>
                </a:ext>
              </a:extLst>
            </p:cNvPr>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4144;p53">
              <a:extLst>
                <a:ext uri="{FF2B5EF4-FFF2-40B4-BE49-F238E27FC236}">
                  <a16:creationId xmlns:a16="http://schemas.microsoft.com/office/drawing/2014/main" id="{83AE28AF-3C4F-85D1-40EC-D872D9099B9C}"/>
                </a:ext>
              </a:extLst>
            </p:cNvPr>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4145;p53">
              <a:extLst>
                <a:ext uri="{FF2B5EF4-FFF2-40B4-BE49-F238E27FC236}">
                  <a16:creationId xmlns:a16="http://schemas.microsoft.com/office/drawing/2014/main" id="{7D34DCF5-8F59-3B4F-6EA6-081F4A21BF27}"/>
                </a:ext>
              </a:extLst>
            </p:cNvPr>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4146;p53">
              <a:extLst>
                <a:ext uri="{FF2B5EF4-FFF2-40B4-BE49-F238E27FC236}">
                  <a16:creationId xmlns:a16="http://schemas.microsoft.com/office/drawing/2014/main" id="{E65BAFCE-6C15-5E39-4913-023EAB917664}"/>
                </a:ext>
              </a:extLst>
            </p:cNvPr>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4147;p53">
              <a:extLst>
                <a:ext uri="{FF2B5EF4-FFF2-40B4-BE49-F238E27FC236}">
                  <a16:creationId xmlns:a16="http://schemas.microsoft.com/office/drawing/2014/main" id="{BC48B753-906F-AFE9-1E91-1D23F697F328}"/>
                </a:ext>
              </a:extLst>
            </p:cNvPr>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4148;p53">
              <a:extLst>
                <a:ext uri="{FF2B5EF4-FFF2-40B4-BE49-F238E27FC236}">
                  <a16:creationId xmlns:a16="http://schemas.microsoft.com/office/drawing/2014/main" id="{3F7BE046-16DD-7B99-0BEC-93DFC0661430}"/>
                </a:ext>
              </a:extLst>
            </p:cNvPr>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4149;p53">
              <a:extLst>
                <a:ext uri="{FF2B5EF4-FFF2-40B4-BE49-F238E27FC236}">
                  <a16:creationId xmlns:a16="http://schemas.microsoft.com/office/drawing/2014/main" id="{2F256527-6977-CFED-0234-0F5358CFF0AF}"/>
                </a:ext>
              </a:extLst>
            </p:cNvPr>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4150;p53">
              <a:extLst>
                <a:ext uri="{FF2B5EF4-FFF2-40B4-BE49-F238E27FC236}">
                  <a16:creationId xmlns:a16="http://schemas.microsoft.com/office/drawing/2014/main" id="{3735BA4A-27BB-D9C5-5FFC-197F7742F565}"/>
                </a:ext>
              </a:extLst>
            </p:cNvPr>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4151;p53">
              <a:extLst>
                <a:ext uri="{FF2B5EF4-FFF2-40B4-BE49-F238E27FC236}">
                  <a16:creationId xmlns:a16="http://schemas.microsoft.com/office/drawing/2014/main" id="{AE4ABC92-955A-8A5C-1606-7AFEEDD5A3FE}"/>
                </a:ext>
              </a:extLst>
            </p:cNvPr>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4152;p53">
              <a:extLst>
                <a:ext uri="{FF2B5EF4-FFF2-40B4-BE49-F238E27FC236}">
                  <a16:creationId xmlns:a16="http://schemas.microsoft.com/office/drawing/2014/main" id="{2F5C6309-95B8-5FCE-62E3-5BC554E452AE}"/>
                </a:ext>
              </a:extLst>
            </p:cNvPr>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4153;p53">
              <a:extLst>
                <a:ext uri="{FF2B5EF4-FFF2-40B4-BE49-F238E27FC236}">
                  <a16:creationId xmlns:a16="http://schemas.microsoft.com/office/drawing/2014/main" id="{802140CA-5445-6518-6AB3-2F2F8BC92820}"/>
                </a:ext>
              </a:extLst>
            </p:cNvPr>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4154;p53">
              <a:extLst>
                <a:ext uri="{FF2B5EF4-FFF2-40B4-BE49-F238E27FC236}">
                  <a16:creationId xmlns:a16="http://schemas.microsoft.com/office/drawing/2014/main" id="{0F02DD95-583A-E8BB-550C-CE5404D526BA}"/>
                </a:ext>
              </a:extLst>
            </p:cNvPr>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4155;p53">
              <a:extLst>
                <a:ext uri="{FF2B5EF4-FFF2-40B4-BE49-F238E27FC236}">
                  <a16:creationId xmlns:a16="http://schemas.microsoft.com/office/drawing/2014/main" id="{A1E2807B-466C-23EE-0DDC-B625EF77457B}"/>
                </a:ext>
              </a:extLst>
            </p:cNvPr>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4156;p53">
              <a:extLst>
                <a:ext uri="{FF2B5EF4-FFF2-40B4-BE49-F238E27FC236}">
                  <a16:creationId xmlns:a16="http://schemas.microsoft.com/office/drawing/2014/main" id="{5CFF6F2B-0C3E-78EE-110C-CC3F8E11AF6F}"/>
                </a:ext>
              </a:extLst>
            </p:cNvPr>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4157;p53">
              <a:extLst>
                <a:ext uri="{FF2B5EF4-FFF2-40B4-BE49-F238E27FC236}">
                  <a16:creationId xmlns:a16="http://schemas.microsoft.com/office/drawing/2014/main" id="{C3D6FCAE-F0D3-BAD4-B21E-0BE86CF7A124}"/>
                </a:ext>
              </a:extLst>
            </p:cNvPr>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4158;p53">
              <a:extLst>
                <a:ext uri="{FF2B5EF4-FFF2-40B4-BE49-F238E27FC236}">
                  <a16:creationId xmlns:a16="http://schemas.microsoft.com/office/drawing/2014/main" id="{1874BA8E-8D68-3392-5476-EC5D4B0AC0FE}"/>
                </a:ext>
              </a:extLst>
            </p:cNvPr>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4159;p53">
              <a:extLst>
                <a:ext uri="{FF2B5EF4-FFF2-40B4-BE49-F238E27FC236}">
                  <a16:creationId xmlns:a16="http://schemas.microsoft.com/office/drawing/2014/main" id="{33FB1239-E4BB-8BAC-0B1A-9EB66B9BFA87}"/>
                </a:ext>
              </a:extLst>
            </p:cNvPr>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4160;p53">
              <a:extLst>
                <a:ext uri="{FF2B5EF4-FFF2-40B4-BE49-F238E27FC236}">
                  <a16:creationId xmlns:a16="http://schemas.microsoft.com/office/drawing/2014/main" id="{F3D3A3D4-B99E-C2E2-CAB5-398A13421CB8}"/>
                </a:ext>
              </a:extLst>
            </p:cNvPr>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4161;p53">
              <a:extLst>
                <a:ext uri="{FF2B5EF4-FFF2-40B4-BE49-F238E27FC236}">
                  <a16:creationId xmlns:a16="http://schemas.microsoft.com/office/drawing/2014/main" id="{E20BDAF3-096A-5634-9D8B-1815479A1ED0}"/>
                </a:ext>
              </a:extLst>
            </p:cNvPr>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4162;p53">
              <a:extLst>
                <a:ext uri="{FF2B5EF4-FFF2-40B4-BE49-F238E27FC236}">
                  <a16:creationId xmlns:a16="http://schemas.microsoft.com/office/drawing/2014/main" id="{B5365B0C-33B1-C625-957D-B83B49CE182A}"/>
                </a:ext>
              </a:extLst>
            </p:cNvPr>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4163;p53">
              <a:extLst>
                <a:ext uri="{FF2B5EF4-FFF2-40B4-BE49-F238E27FC236}">
                  <a16:creationId xmlns:a16="http://schemas.microsoft.com/office/drawing/2014/main" id="{B4BA6176-3F31-7D60-BDAB-A5C5216498D7}"/>
                </a:ext>
              </a:extLst>
            </p:cNvPr>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4164;p53">
              <a:extLst>
                <a:ext uri="{FF2B5EF4-FFF2-40B4-BE49-F238E27FC236}">
                  <a16:creationId xmlns:a16="http://schemas.microsoft.com/office/drawing/2014/main" id="{582A638E-6230-B04C-854D-3AD793FAF767}"/>
                </a:ext>
              </a:extLst>
            </p:cNvPr>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4165;p53">
              <a:extLst>
                <a:ext uri="{FF2B5EF4-FFF2-40B4-BE49-F238E27FC236}">
                  <a16:creationId xmlns:a16="http://schemas.microsoft.com/office/drawing/2014/main" id="{84B71720-82A5-36C8-BEAD-1068902787C2}"/>
                </a:ext>
              </a:extLst>
            </p:cNvPr>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4166;p53">
              <a:extLst>
                <a:ext uri="{FF2B5EF4-FFF2-40B4-BE49-F238E27FC236}">
                  <a16:creationId xmlns:a16="http://schemas.microsoft.com/office/drawing/2014/main" id="{D130EE66-CBFB-7114-7289-1E616ECA0820}"/>
                </a:ext>
              </a:extLst>
            </p:cNvPr>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4167;p53">
              <a:extLst>
                <a:ext uri="{FF2B5EF4-FFF2-40B4-BE49-F238E27FC236}">
                  <a16:creationId xmlns:a16="http://schemas.microsoft.com/office/drawing/2014/main" id="{1AF4E6F1-BF91-180A-2698-37394D0E0E5A}"/>
                </a:ext>
              </a:extLst>
            </p:cNvPr>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4168;p53">
              <a:extLst>
                <a:ext uri="{FF2B5EF4-FFF2-40B4-BE49-F238E27FC236}">
                  <a16:creationId xmlns:a16="http://schemas.microsoft.com/office/drawing/2014/main" id="{5D80C825-88BF-8629-F0D9-D9ADA0528E1E}"/>
                </a:ext>
              </a:extLst>
            </p:cNvPr>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4169;p53">
              <a:extLst>
                <a:ext uri="{FF2B5EF4-FFF2-40B4-BE49-F238E27FC236}">
                  <a16:creationId xmlns:a16="http://schemas.microsoft.com/office/drawing/2014/main" id="{B07FA1D4-ADE2-915A-358D-69C41B4BF039}"/>
                </a:ext>
              </a:extLst>
            </p:cNvPr>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4170;p53">
              <a:extLst>
                <a:ext uri="{FF2B5EF4-FFF2-40B4-BE49-F238E27FC236}">
                  <a16:creationId xmlns:a16="http://schemas.microsoft.com/office/drawing/2014/main" id="{5A75AFF9-3565-A063-43EE-52F97254C198}"/>
                </a:ext>
              </a:extLst>
            </p:cNvPr>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4171;p53">
              <a:extLst>
                <a:ext uri="{FF2B5EF4-FFF2-40B4-BE49-F238E27FC236}">
                  <a16:creationId xmlns:a16="http://schemas.microsoft.com/office/drawing/2014/main" id="{CFB21504-9631-B7F0-4A7A-FFCF62597F60}"/>
                </a:ext>
              </a:extLst>
            </p:cNvPr>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4172;p53">
              <a:extLst>
                <a:ext uri="{FF2B5EF4-FFF2-40B4-BE49-F238E27FC236}">
                  <a16:creationId xmlns:a16="http://schemas.microsoft.com/office/drawing/2014/main" id="{F2B44901-F019-1045-8675-E4A659D915F0}"/>
                </a:ext>
              </a:extLst>
            </p:cNvPr>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4173;p53">
              <a:extLst>
                <a:ext uri="{FF2B5EF4-FFF2-40B4-BE49-F238E27FC236}">
                  <a16:creationId xmlns:a16="http://schemas.microsoft.com/office/drawing/2014/main" id="{9A9CD76D-B823-9938-2840-2A7EA5FBCC4E}"/>
                </a:ext>
              </a:extLst>
            </p:cNvPr>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4174;p53">
              <a:extLst>
                <a:ext uri="{FF2B5EF4-FFF2-40B4-BE49-F238E27FC236}">
                  <a16:creationId xmlns:a16="http://schemas.microsoft.com/office/drawing/2014/main" id="{5B46A77F-A4CA-B4FC-CDB5-94AFE41F7B2E}"/>
                </a:ext>
              </a:extLst>
            </p:cNvPr>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4175;p53">
              <a:extLst>
                <a:ext uri="{FF2B5EF4-FFF2-40B4-BE49-F238E27FC236}">
                  <a16:creationId xmlns:a16="http://schemas.microsoft.com/office/drawing/2014/main" id="{6EB4C17B-8B27-0CDA-BC51-2F351F5A32C5}"/>
                </a:ext>
              </a:extLst>
            </p:cNvPr>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4176;p53">
              <a:extLst>
                <a:ext uri="{FF2B5EF4-FFF2-40B4-BE49-F238E27FC236}">
                  <a16:creationId xmlns:a16="http://schemas.microsoft.com/office/drawing/2014/main" id="{FB95AB25-665A-C4A7-4082-08C9A99CCB15}"/>
                </a:ext>
              </a:extLst>
            </p:cNvPr>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4177;p53">
              <a:extLst>
                <a:ext uri="{FF2B5EF4-FFF2-40B4-BE49-F238E27FC236}">
                  <a16:creationId xmlns:a16="http://schemas.microsoft.com/office/drawing/2014/main" id="{93D688F0-5041-F524-67A5-6C188E400C41}"/>
                </a:ext>
              </a:extLst>
            </p:cNvPr>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4178;p53">
              <a:extLst>
                <a:ext uri="{FF2B5EF4-FFF2-40B4-BE49-F238E27FC236}">
                  <a16:creationId xmlns:a16="http://schemas.microsoft.com/office/drawing/2014/main" id="{B2AF967A-F927-1506-C03E-0815009AE9A0}"/>
                </a:ext>
              </a:extLst>
            </p:cNvPr>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4179;p53">
              <a:extLst>
                <a:ext uri="{FF2B5EF4-FFF2-40B4-BE49-F238E27FC236}">
                  <a16:creationId xmlns:a16="http://schemas.microsoft.com/office/drawing/2014/main" id="{662E3109-A966-667F-D33C-DCB346FDDF36}"/>
                </a:ext>
              </a:extLst>
            </p:cNvPr>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4180;p53">
              <a:extLst>
                <a:ext uri="{FF2B5EF4-FFF2-40B4-BE49-F238E27FC236}">
                  <a16:creationId xmlns:a16="http://schemas.microsoft.com/office/drawing/2014/main" id="{950A119A-440A-EB8E-E212-0FA936570E62}"/>
                </a:ext>
              </a:extLst>
            </p:cNvPr>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4181;p53">
              <a:extLst>
                <a:ext uri="{FF2B5EF4-FFF2-40B4-BE49-F238E27FC236}">
                  <a16:creationId xmlns:a16="http://schemas.microsoft.com/office/drawing/2014/main" id="{07ACFACE-4B67-44A6-8E22-1CDE52E274D8}"/>
                </a:ext>
              </a:extLst>
            </p:cNvPr>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4182;p53">
              <a:extLst>
                <a:ext uri="{FF2B5EF4-FFF2-40B4-BE49-F238E27FC236}">
                  <a16:creationId xmlns:a16="http://schemas.microsoft.com/office/drawing/2014/main" id="{AAF5FA71-46A3-4645-0F12-072BC5A6BCC4}"/>
                </a:ext>
              </a:extLst>
            </p:cNvPr>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4183;p53">
              <a:extLst>
                <a:ext uri="{FF2B5EF4-FFF2-40B4-BE49-F238E27FC236}">
                  <a16:creationId xmlns:a16="http://schemas.microsoft.com/office/drawing/2014/main" id="{F2A17F72-07BC-0BD0-BEF5-8B3A8538C4AC}"/>
                </a:ext>
              </a:extLst>
            </p:cNvPr>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4184;p53">
              <a:extLst>
                <a:ext uri="{FF2B5EF4-FFF2-40B4-BE49-F238E27FC236}">
                  <a16:creationId xmlns:a16="http://schemas.microsoft.com/office/drawing/2014/main" id="{0EA1D3EB-78A2-370D-85BF-CFDCC9E99312}"/>
                </a:ext>
              </a:extLst>
            </p:cNvPr>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4185;p53">
              <a:extLst>
                <a:ext uri="{FF2B5EF4-FFF2-40B4-BE49-F238E27FC236}">
                  <a16:creationId xmlns:a16="http://schemas.microsoft.com/office/drawing/2014/main" id="{E5B83B73-187B-B501-1196-9F3D85A881D1}"/>
                </a:ext>
              </a:extLst>
            </p:cNvPr>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4186;p53">
              <a:extLst>
                <a:ext uri="{FF2B5EF4-FFF2-40B4-BE49-F238E27FC236}">
                  <a16:creationId xmlns:a16="http://schemas.microsoft.com/office/drawing/2014/main" id="{E46953A8-6CCE-CDF0-5ABE-AF3924114BDB}"/>
                </a:ext>
              </a:extLst>
            </p:cNvPr>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4187;p53">
              <a:extLst>
                <a:ext uri="{FF2B5EF4-FFF2-40B4-BE49-F238E27FC236}">
                  <a16:creationId xmlns:a16="http://schemas.microsoft.com/office/drawing/2014/main" id="{BCF590B9-71B9-CBCF-06E3-91658CB2BFA7}"/>
                </a:ext>
              </a:extLst>
            </p:cNvPr>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4188;p53">
              <a:extLst>
                <a:ext uri="{FF2B5EF4-FFF2-40B4-BE49-F238E27FC236}">
                  <a16:creationId xmlns:a16="http://schemas.microsoft.com/office/drawing/2014/main" id="{F097C2AD-0777-B82A-204D-2104FFBC6B90}"/>
                </a:ext>
              </a:extLst>
            </p:cNvPr>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4189;p53">
              <a:extLst>
                <a:ext uri="{FF2B5EF4-FFF2-40B4-BE49-F238E27FC236}">
                  <a16:creationId xmlns:a16="http://schemas.microsoft.com/office/drawing/2014/main" id="{38BDEA19-80D0-381E-2C63-0DC39F02A9E6}"/>
                </a:ext>
              </a:extLst>
            </p:cNvPr>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4190;p53">
              <a:extLst>
                <a:ext uri="{FF2B5EF4-FFF2-40B4-BE49-F238E27FC236}">
                  <a16:creationId xmlns:a16="http://schemas.microsoft.com/office/drawing/2014/main" id="{C5FBBF5A-EC01-00A5-CB79-A4A6524BC496}"/>
                </a:ext>
              </a:extLst>
            </p:cNvPr>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4191;p53">
              <a:extLst>
                <a:ext uri="{FF2B5EF4-FFF2-40B4-BE49-F238E27FC236}">
                  <a16:creationId xmlns:a16="http://schemas.microsoft.com/office/drawing/2014/main" id="{7C169216-62CD-6A21-545F-3F3CA231F7BA}"/>
                </a:ext>
              </a:extLst>
            </p:cNvPr>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4192;p53">
              <a:extLst>
                <a:ext uri="{FF2B5EF4-FFF2-40B4-BE49-F238E27FC236}">
                  <a16:creationId xmlns:a16="http://schemas.microsoft.com/office/drawing/2014/main" id="{9445B6B1-CB46-1B50-CFE1-E1CE9D670892}"/>
                </a:ext>
              </a:extLst>
            </p:cNvPr>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4193;p53">
              <a:extLst>
                <a:ext uri="{FF2B5EF4-FFF2-40B4-BE49-F238E27FC236}">
                  <a16:creationId xmlns:a16="http://schemas.microsoft.com/office/drawing/2014/main" id="{5C11F6A2-2669-8DA2-D571-C42E7CC1121B}"/>
                </a:ext>
              </a:extLst>
            </p:cNvPr>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4194;p53">
              <a:extLst>
                <a:ext uri="{FF2B5EF4-FFF2-40B4-BE49-F238E27FC236}">
                  <a16:creationId xmlns:a16="http://schemas.microsoft.com/office/drawing/2014/main" id="{0599CF10-B81E-DED5-55DD-4809E6449600}"/>
                </a:ext>
              </a:extLst>
            </p:cNvPr>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4195;p53">
              <a:extLst>
                <a:ext uri="{FF2B5EF4-FFF2-40B4-BE49-F238E27FC236}">
                  <a16:creationId xmlns:a16="http://schemas.microsoft.com/office/drawing/2014/main" id="{FF047A2B-52D7-B0B1-0F94-F7BD485E5BF4}"/>
                </a:ext>
              </a:extLst>
            </p:cNvPr>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4196;p53">
              <a:extLst>
                <a:ext uri="{FF2B5EF4-FFF2-40B4-BE49-F238E27FC236}">
                  <a16:creationId xmlns:a16="http://schemas.microsoft.com/office/drawing/2014/main" id="{198A7A68-AA38-134A-3ACD-B53E96938E67}"/>
                </a:ext>
              </a:extLst>
            </p:cNvPr>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4197;p53">
              <a:extLst>
                <a:ext uri="{FF2B5EF4-FFF2-40B4-BE49-F238E27FC236}">
                  <a16:creationId xmlns:a16="http://schemas.microsoft.com/office/drawing/2014/main" id="{FCEC900B-D737-C078-686A-BF196180544B}"/>
                </a:ext>
              </a:extLst>
            </p:cNvPr>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4198;p53">
              <a:extLst>
                <a:ext uri="{FF2B5EF4-FFF2-40B4-BE49-F238E27FC236}">
                  <a16:creationId xmlns:a16="http://schemas.microsoft.com/office/drawing/2014/main" id="{8F87B8C7-ED91-4B9E-12F2-BF54B865D4D0}"/>
                </a:ext>
              </a:extLst>
            </p:cNvPr>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4199;p53">
              <a:extLst>
                <a:ext uri="{FF2B5EF4-FFF2-40B4-BE49-F238E27FC236}">
                  <a16:creationId xmlns:a16="http://schemas.microsoft.com/office/drawing/2014/main" id="{1BBA833B-785A-3FE7-877E-02B7E2CF49B4}"/>
                </a:ext>
              </a:extLst>
            </p:cNvPr>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4200;p53">
              <a:extLst>
                <a:ext uri="{FF2B5EF4-FFF2-40B4-BE49-F238E27FC236}">
                  <a16:creationId xmlns:a16="http://schemas.microsoft.com/office/drawing/2014/main" id="{1E7CEB22-E0C2-3548-808A-C9983D31DD17}"/>
                </a:ext>
              </a:extLst>
            </p:cNvPr>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4201;p53">
              <a:extLst>
                <a:ext uri="{FF2B5EF4-FFF2-40B4-BE49-F238E27FC236}">
                  <a16:creationId xmlns:a16="http://schemas.microsoft.com/office/drawing/2014/main" id="{864AD79D-519E-A2C3-1C99-BDA7D8C3517F}"/>
                </a:ext>
              </a:extLst>
            </p:cNvPr>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4202;p53">
              <a:extLst>
                <a:ext uri="{FF2B5EF4-FFF2-40B4-BE49-F238E27FC236}">
                  <a16:creationId xmlns:a16="http://schemas.microsoft.com/office/drawing/2014/main" id="{9D0ACE17-6342-A885-B128-7ECF5EF1FE64}"/>
                </a:ext>
              </a:extLst>
            </p:cNvPr>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4203;p53">
              <a:extLst>
                <a:ext uri="{FF2B5EF4-FFF2-40B4-BE49-F238E27FC236}">
                  <a16:creationId xmlns:a16="http://schemas.microsoft.com/office/drawing/2014/main" id="{44C98BCD-BE53-817A-60E6-0B1A6A0F4795}"/>
                </a:ext>
              </a:extLst>
            </p:cNvPr>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4204;p53">
              <a:extLst>
                <a:ext uri="{FF2B5EF4-FFF2-40B4-BE49-F238E27FC236}">
                  <a16:creationId xmlns:a16="http://schemas.microsoft.com/office/drawing/2014/main" id="{82072F49-B4F8-2558-23DD-05C94AB19E36}"/>
                </a:ext>
              </a:extLst>
            </p:cNvPr>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4205;p53">
              <a:extLst>
                <a:ext uri="{FF2B5EF4-FFF2-40B4-BE49-F238E27FC236}">
                  <a16:creationId xmlns:a16="http://schemas.microsoft.com/office/drawing/2014/main" id="{86F87CA7-5C89-1DAE-6280-872AFB6909B7}"/>
                </a:ext>
              </a:extLst>
            </p:cNvPr>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4206;p53">
              <a:extLst>
                <a:ext uri="{FF2B5EF4-FFF2-40B4-BE49-F238E27FC236}">
                  <a16:creationId xmlns:a16="http://schemas.microsoft.com/office/drawing/2014/main" id="{63D10123-1F53-75EB-279E-6640AACEEFB8}"/>
                </a:ext>
              </a:extLst>
            </p:cNvPr>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4207;p53">
              <a:extLst>
                <a:ext uri="{FF2B5EF4-FFF2-40B4-BE49-F238E27FC236}">
                  <a16:creationId xmlns:a16="http://schemas.microsoft.com/office/drawing/2014/main" id="{FF1B85BC-0760-F55F-4D72-7A1FD57A9AB9}"/>
                </a:ext>
              </a:extLst>
            </p:cNvPr>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4208;p53">
              <a:extLst>
                <a:ext uri="{FF2B5EF4-FFF2-40B4-BE49-F238E27FC236}">
                  <a16:creationId xmlns:a16="http://schemas.microsoft.com/office/drawing/2014/main" id="{95D3E69E-C171-5AD1-6F57-3789FCC2784A}"/>
                </a:ext>
              </a:extLst>
            </p:cNvPr>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4209;p53">
              <a:extLst>
                <a:ext uri="{FF2B5EF4-FFF2-40B4-BE49-F238E27FC236}">
                  <a16:creationId xmlns:a16="http://schemas.microsoft.com/office/drawing/2014/main" id="{5E313C6B-947F-0F3F-0AC5-032DAF9B54CE}"/>
                </a:ext>
              </a:extLst>
            </p:cNvPr>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4210;p53">
              <a:extLst>
                <a:ext uri="{FF2B5EF4-FFF2-40B4-BE49-F238E27FC236}">
                  <a16:creationId xmlns:a16="http://schemas.microsoft.com/office/drawing/2014/main" id="{6A5C8288-AFC5-E3CD-D3E4-179A233F3420}"/>
                </a:ext>
              </a:extLst>
            </p:cNvPr>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4211;p53">
              <a:extLst>
                <a:ext uri="{FF2B5EF4-FFF2-40B4-BE49-F238E27FC236}">
                  <a16:creationId xmlns:a16="http://schemas.microsoft.com/office/drawing/2014/main" id="{AACBA744-6425-75C1-81B5-649E72121441}"/>
                </a:ext>
              </a:extLst>
            </p:cNvPr>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4212;p53">
              <a:extLst>
                <a:ext uri="{FF2B5EF4-FFF2-40B4-BE49-F238E27FC236}">
                  <a16:creationId xmlns:a16="http://schemas.microsoft.com/office/drawing/2014/main" id="{4406218A-AAF7-E5CA-728B-E3B22CA1B9A7}"/>
                </a:ext>
              </a:extLst>
            </p:cNvPr>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4213;p53">
              <a:extLst>
                <a:ext uri="{FF2B5EF4-FFF2-40B4-BE49-F238E27FC236}">
                  <a16:creationId xmlns:a16="http://schemas.microsoft.com/office/drawing/2014/main" id="{31EC38FD-9605-F8A3-014D-221CF8C70C67}"/>
                </a:ext>
              </a:extLst>
            </p:cNvPr>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4214;p53">
              <a:extLst>
                <a:ext uri="{FF2B5EF4-FFF2-40B4-BE49-F238E27FC236}">
                  <a16:creationId xmlns:a16="http://schemas.microsoft.com/office/drawing/2014/main" id="{917BC881-68EE-D541-C7B3-6495E26FCBC2}"/>
                </a:ext>
              </a:extLst>
            </p:cNvPr>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4215;p53">
              <a:extLst>
                <a:ext uri="{FF2B5EF4-FFF2-40B4-BE49-F238E27FC236}">
                  <a16:creationId xmlns:a16="http://schemas.microsoft.com/office/drawing/2014/main" id="{D3FA1DB2-0933-E8E0-8680-A9600FEE8E02}"/>
                </a:ext>
              </a:extLst>
            </p:cNvPr>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4216;p53">
              <a:extLst>
                <a:ext uri="{FF2B5EF4-FFF2-40B4-BE49-F238E27FC236}">
                  <a16:creationId xmlns:a16="http://schemas.microsoft.com/office/drawing/2014/main" id="{08512CED-7104-E5B4-7564-432FD86779B4}"/>
                </a:ext>
              </a:extLst>
            </p:cNvPr>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4217;p53">
              <a:extLst>
                <a:ext uri="{FF2B5EF4-FFF2-40B4-BE49-F238E27FC236}">
                  <a16:creationId xmlns:a16="http://schemas.microsoft.com/office/drawing/2014/main" id="{91267E0A-8C74-5AD6-5865-7EDDB4EF32FC}"/>
                </a:ext>
              </a:extLst>
            </p:cNvPr>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4218;p53">
              <a:extLst>
                <a:ext uri="{FF2B5EF4-FFF2-40B4-BE49-F238E27FC236}">
                  <a16:creationId xmlns:a16="http://schemas.microsoft.com/office/drawing/2014/main" id="{C7E8755A-E1E0-BB5F-C0BA-82D63E80E2C7}"/>
                </a:ext>
              </a:extLst>
            </p:cNvPr>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4219;p53">
              <a:extLst>
                <a:ext uri="{FF2B5EF4-FFF2-40B4-BE49-F238E27FC236}">
                  <a16:creationId xmlns:a16="http://schemas.microsoft.com/office/drawing/2014/main" id="{2467A7D3-970D-01D3-7FF2-C38C8997C583}"/>
                </a:ext>
              </a:extLst>
            </p:cNvPr>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4220;p53">
              <a:extLst>
                <a:ext uri="{FF2B5EF4-FFF2-40B4-BE49-F238E27FC236}">
                  <a16:creationId xmlns:a16="http://schemas.microsoft.com/office/drawing/2014/main" id="{83594B1D-FA2B-A1B0-D746-689E91C769C9}"/>
                </a:ext>
              </a:extLst>
            </p:cNvPr>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4221;p53">
              <a:extLst>
                <a:ext uri="{FF2B5EF4-FFF2-40B4-BE49-F238E27FC236}">
                  <a16:creationId xmlns:a16="http://schemas.microsoft.com/office/drawing/2014/main" id="{6DE0423B-6601-59A8-A972-2B6408EE24B7}"/>
                </a:ext>
              </a:extLst>
            </p:cNvPr>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4222;p53">
              <a:extLst>
                <a:ext uri="{FF2B5EF4-FFF2-40B4-BE49-F238E27FC236}">
                  <a16:creationId xmlns:a16="http://schemas.microsoft.com/office/drawing/2014/main" id="{D38AE57F-B5AC-E7AD-48B5-F20B225D186D}"/>
                </a:ext>
              </a:extLst>
            </p:cNvPr>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4223;p53">
              <a:extLst>
                <a:ext uri="{FF2B5EF4-FFF2-40B4-BE49-F238E27FC236}">
                  <a16:creationId xmlns:a16="http://schemas.microsoft.com/office/drawing/2014/main" id="{AB4E2BDC-5165-C162-4392-F515E7A229F8}"/>
                </a:ext>
              </a:extLst>
            </p:cNvPr>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4224;p53">
              <a:extLst>
                <a:ext uri="{FF2B5EF4-FFF2-40B4-BE49-F238E27FC236}">
                  <a16:creationId xmlns:a16="http://schemas.microsoft.com/office/drawing/2014/main" id="{DB59FC40-F41C-88CA-9EEA-E65A5E187F1E}"/>
                </a:ext>
              </a:extLst>
            </p:cNvPr>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4225;p53">
              <a:extLst>
                <a:ext uri="{FF2B5EF4-FFF2-40B4-BE49-F238E27FC236}">
                  <a16:creationId xmlns:a16="http://schemas.microsoft.com/office/drawing/2014/main" id="{F8603AE1-ECC9-7E0B-2E0F-BA424C7BF11C}"/>
                </a:ext>
              </a:extLst>
            </p:cNvPr>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4226;p53">
              <a:extLst>
                <a:ext uri="{FF2B5EF4-FFF2-40B4-BE49-F238E27FC236}">
                  <a16:creationId xmlns:a16="http://schemas.microsoft.com/office/drawing/2014/main" id="{A5A81523-C4D2-3D58-9868-40FDACAC8F31}"/>
                </a:ext>
              </a:extLst>
            </p:cNvPr>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4227;p53">
              <a:extLst>
                <a:ext uri="{FF2B5EF4-FFF2-40B4-BE49-F238E27FC236}">
                  <a16:creationId xmlns:a16="http://schemas.microsoft.com/office/drawing/2014/main" id="{3895A19A-0EE4-342E-E53D-C737896007C9}"/>
                </a:ext>
              </a:extLst>
            </p:cNvPr>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4228;p53">
              <a:extLst>
                <a:ext uri="{FF2B5EF4-FFF2-40B4-BE49-F238E27FC236}">
                  <a16:creationId xmlns:a16="http://schemas.microsoft.com/office/drawing/2014/main" id="{48A7E132-7413-32AF-5D0C-563908EEB00F}"/>
                </a:ext>
              </a:extLst>
            </p:cNvPr>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4229;p53">
              <a:extLst>
                <a:ext uri="{FF2B5EF4-FFF2-40B4-BE49-F238E27FC236}">
                  <a16:creationId xmlns:a16="http://schemas.microsoft.com/office/drawing/2014/main" id="{66374ADB-2B77-3406-E1C6-4F1AFACA6DD9}"/>
                </a:ext>
              </a:extLst>
            </p:cNvPr>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4230;p53">
              <a:extLst>
                <a:ext uri="{FF2B5EF4-FFF2-40B4-BE49-F238E27FC236}">
                  <a16:creationId xmlns:a16="http://schemas.microsoft.com/office/drawing/2014/main" id="{8D7935AC-4F72-191A-CE2C-2914DC498ABF}"/>
                </a:ext>
              </a:extLst>
            </p:cNvPr>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4231;p53">
              <a:extLst>
                <a:ext uri="{FF2B5EF4-FFF2-40B4-BE49-F238E27FC236}">
                  <a16:creationId xmlns:a16="http://schemas.microsoft.com/office/drawing/2014/main" id="{5141F5DA-6ACA-59AA-F05A-6696EFDEB3E3}"/>
                </a:ext>
              </a:extLst>
            </p:cNvPr>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4232;p53">
              <a:extLst>
                <a:ext uri="{FF2B5EF4-FFF2-40B4-BE49-F238E27FC236}">
                  <a16:creationId xmlns:a16="http://schemas.microsoft.com/office/drawing/2014/main" id="{04ACF6C3-0428-FB3E-A017-55156B3C9888}"/>
                </a:ext>
              </a:extLst>
            </p:cNvPr>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4233;p53">
              <a:extLst>
                <a:ext uri="{FF2B5EF4-FFF2-40B4-BE49-F238E27FC236}">
                  <a16:creationId xmlns:a16="http://schemas.microsoft.com/office/drawing/2014/main" id="{F751155A-6276-B54C-9CE2-E340C98F6211}"/>
                </a:ext>
              </a:extLst>
            </p:cNvPr>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4234;p53">
              <a:extLst>
                <a:ext uri="{FF2B5EF4-FFF2-40B4-BE49-F238E27FC236}">
                  <a16:creationId xmlns:a16="http://schemas.microsoft.com/office/drawing/2014/main" id="{A4D59CB3-5A52-3660-7B4E-45A9A5CE6A24}"/>
                </a:ext>
              </a:extLst>
            </p:cNvPr>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4235;p53">
              <a:extLst>
                <a:ext uri="{FF2B5EF4-FFF2-40B4-BE49-F238E27FC236}">
                  <a16:creationId xmlns:a16="http://schemas.microsoft.com/office/drawing/2014/main" id="{77BC4DC8-C4C4-4A6A-2822-782E131C2224}"/>
                </a:ext>
              </a:extLst>
            </p:cNvPr>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4236;p53">
              <a:extLst>
                <a:ext uri="{FF2B5EF4-FFF2-40B4-BE49-F238E27FC236}">
                  <a16:creationId xmlns:a16="http://schemas.microsoft.com/office/drawing/2014/main" id="{426892A0-857C-E750-BF9B-E25174625CE8}"/>
                </a:ext>
              </a:extLst>
            </p:cNvPr>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4237;p53">
              <a:extLst>
                <a:ext uri="{FF2B5EF4-FFF2-40B4-BE49-F238E27FC236}">
                  <a16:creationId xmlns:a16="http://schemas.microsoft.com/office/drawing/2014/main" id="{0E60DAF4-0736-DD4C-4287-DF77AE586775}"/>
                </a:ext>
              </a:extLst>
            </p:cNvPr>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4238;p53">
              <a:extLst>
                <a:ext uri="{FF2B5EF4-FFF2-40B4-BE49-F238E27FC236}">
                  <a16:creationId xmlns:a16="http://schemas.microsoft.com/office/drawing/2014/main" id="{63E62D33-EC04-C60A-ECD5-DB9A084B0412}"/>
                </a:ext>
              </a:extLst>
            </p:cNvPr>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4239;p53">
              <a:extLst>
                <a:ext uri="{FF2B5EF4-FFF2-40B4-BE49-F238E27FC236}">
                  <a16:creationId xmlns:a16="http://schemas.microsoft.com/office/drawing/2014/main" id="{11E438FA-347E-C7F2-D540-43925D3BE87F}"/>
                </a:ext>
              </a:extLst>
            </p:cNvPr>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4240;p53">
              <a:extLst>
                <a:ext uri="{FF2B5EF4-FFF2-40B4-BE49-F238E27FC236}">
                  <a16:creationId xmlns:a16="http://schemas.microsoft.com/office/drawing/2014/main" id="{DEDB3E1A-45C6-5B3D-49C5-034EBE25D4DD}"/>
                </a:ext>
              </a:extLst>
            </p:cNvPr>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4241;p53">
              <a:extLst>
                <a:ext uri="{FF2B5EF4-FFF2-40B4-BE49-F238E27FC236}">
                  <a16:creationId xmlns:a16="http://schemas.microsoft.com/office/drawing/2014/main" id="{91A506DB-7BFC-1B5B-EC86-A3D12D47B9FB}"/>
                </a:ext>
              </a:extLst>
            </p:cNvPr>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4242;p53">
              <a:extLst>
                <a:ext uri="{FF2B5EF4-FFF2-40B4-BE49-F238E27FC236}">
                  <a16:creationId xmlns:a16="http://schemas.microsoft.com/office/drawing/2014/main" id="{8290AA4C-D897-6704-2700-835465E8E0A7}"/>
                </a:ext>
              </a:extLst>
            </p:cNvPr>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4243;p53">
              <a:extLst>
                <a:ext uri="{FF2B5EF4-FFF2-40B4-BE49-F238E27FC236}">
                  <a16:creationId xmlns:a16="http://schemas.microsoft.com/office/drawing/2014/main" id="{DF92F9F7-184E-2C1F-C9EA-B36A8B8436C7}"/>
                </a:ext>
              </a:extLst>
            </p:cNvPr>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4244;p53">
              <a:extLst>
                <a:ext uri="{FF2B5EF4-FFF2-40B4-BE49-F238E27FC236}">
                  <a16:creationId xmlns:a16="http://schemas.microsoft.com/office/drawing/2014/main" id="{34E7B014-E700-CE86-F892-17B497B2EF5D}"/>
                </a:ext>
              </a:extLst>
            </p:cNvPr>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4245;p53">
              <a:extLst>
                <a:ext uri="{FF2B5EF4-FFF2-40B4-BE49-F238E27FC236}">
                  <a16:creationId xmlns:a16="http://schemas.microsoft.com/office/drawing/2014/main" id="{10B9466D-3F33-F996-4EFA-AB81C2A8998C}"/>
                </a:ext>
              </a:extLst>
            </p:cNvPr>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4246;p53">
              <a:extLst>
                <a:ext uri="{FF2B5EF4-FFF2-40B4-BE49-F238E27FC236}">
                  <a16:creationId xmlns:a16="http://schemas.microsoft.com/office/drawing/2014/main" id="{FCFA3D3C-8284-3F38-85F2-6420BAF0FCB0}"/>
                </a:ext>
              </a:extLst>
            </p:cNvPr>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4247;p53">
              <a:extLst>
                <a:ext uri="{FF2B5EF4-FFF2-40B4-BE49-F238E27FC236}">
                  <a16:creationId xmlns:a16="http://schemas.microsoft.com/office/drawing/2014/main" id="{B18B9264-BDF6-E0F5-9DC7-AA7DCA395E0F}"/>
                </a:ext>
              </a:extLst>
            </p:cNvPr>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4248;p53">
              <a:extLst>
                <a:ext uri="{FF2B5EF4-FFF2-40B4-BE49-F238E27FC236}">
                  <a16:creationId xmlns:a16="http://schemas.microsoft.com/office/drawing/2014/main" id="{5DA436F6-3639-2AAC-369F-923528C7D415}"/>
                </a:ext>
              </a:extLst>
            </p:cNvPr>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4249;p53">
              <a:extLst>
                <a:ext uri="{FF2B5EF4-FFF2-40B4-BE49-F238E27FC236}">
                  <a16:creationId xmlns:a16="http://schemas.microsoft.com/office/drawing/2014/main" id="{B64EA47C-D50D-30F5-8FDE-37D55A4BCA47}"/>
                </a:ext>
              </a:extLst>
            </p:cNvPr>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4250;p53">
              <a:extLst>
                <a:ext uri="{FF2B5EF4-FFF2-40B4-BE49-F238E27FC236}">
                  <a16:creationId xmlns:a16="http://schemas.microsoft.com/office/drawing/2014/main" id="{C2817D11-1E73-3298-6574-2A28859A2702}"/>
                </a:ext>
              </a:extLst>
            </p:cNvPr>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4251;p53">
              <a:extLst>
                <a:ext uri="{FF2B5EF4-FFF2-40B4-BE49-F238E27FC236}">
                  <a16:creationId xmlns:a16="http://schemas.microsoft.com/office/drawing/2014/main" id="{BA324B41-D044-C01E-7251-798569B8D4CE}"/>
                </a:ext>
              </a:extLst>
            </p:cNvPr>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4252;p53">
              <a:extLst>
                <a:ext uri="{FF2B5EF4-FFF2-40B4-BE49-F238E27FC236}">
                  <a16:creationId xmlns:a16="http://schemas.microsoft.com/office/drawing/2014/main" id="{EDDE31B2-EDB7-FB13-684B-4DC8D816C3BD}"/>
                </a:ext>
              </a:extLst>
            </p:cNvPr>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4253;p53">
              <a:extLst>
                <a:ext uri="{FF2B5EF4-FFF2-40B4-BE49-F238E27FC236}">
                  <a16:creationId xmlns:a16="http://schemas.microsoft.com/office/drawing/2014/main" id="{01D4C86A-EF1A-3DA9-375B-0742E0AC7461}"/>
                </a:ext>
              </a:extLst>
            </p:cNvPr>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4254;p53">
              <a:extLst>
                <a:ext uri="{FF2B5EF4-FFF2-40B4-BE49-F238E27FC236}">
                  <a16:creationId xmlns:a16="http://schemas.microsoft.com/office/drawing/2014/main" id="{AA2E8F5B-AD4F-3636-E576-EAA57F3DE395}"/>
                </a:ext>
              </a:extLst>
            </p:cNvPr>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4255;p53">
              <a:extLst>
                <a:ext uri="{FF2B5EF4-FFF2-40B4-BE49-F238E27FC236}">
                  <a16:creationId xmlns:a16="http://schemas.microsoft.com/office/drawing/2014/main" id="{2719AE7E-B019-E7FF-37C1-61E18A5FDDB4}"/>
                </a:ext>
              </a:extLst>
            </p:cNvPr>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4256;p53">
              <a:extLst>
                <a:ext uri="{FF2B5EF4-FFF2-40B4-BE49-F238E27FC236}">
                  <a16:creationId xmlns:a16="http://schemas.microsoft.com/office/drawing/2014/main" id="{4678EBA2-F178-CC5A-D50A-21B63BB875CC}"/>
                </a:ext>
              </a:extLst>
            </p:cNvPr>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4257;p53">
              <a:extLst>
                <a:ext uri="{FF2B5EF4-FFF2-40B4-BE49-F238E27FC236}">
                  <a16:creationId xmlns:a16="http://schemas.microsoft.com/office/drawing/2014/main" id="{5819036B-C9FA-FAD0-7C6A-32D56B8FC185}"/>
                </a:ext>
              </a:extLst>
            </p:cNvPr>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4258;p53">
              <a:extLst>
                <a:ext uri="{FF2B5EF4-FFF2-40B4-BE49-F238E27FC236}">
                  <a16:creationId xmlns:a16="http://schemas.microsoft.com/office/drawing/2014/main" id="{1B1A03C4-FA37-C8FD-C034-C98CA84BD4AE}"/>
                </a:ext>
              </a:extLst>
            </p:cNvPr>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4259;p53">
              <a:extLst>
                <a:ext uri="{FF2B5EF4-FFF2-40B4-BE49-F238E27FC236}">
                  <a16:creationId xmlns:a16="http://schemas.microsoft.com/office/drawing/2014/main" id="{4151C398-29E2-0D50-2A3B-74A6F1F19E3B}"/>
                </a:ext>
              </a:extLst>
            </p:cNvPr>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4260;p53">
              <a:extLst>
                <a:ext uri="{FF2B5EF4-FFF2-40B4-BE49-F238E27FC236}">
                  <a16:creationId xmlns:a16="http://schemas.microsoft.com/office/drawing/2014/main" id="{65492484-8783-E3E8-E694-A7FFBEAC4894}"/>
                </a:ext>
              </a:extLst>
            </p:cNvPr>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4261;p53">
              <a:extLst>
                <a:ext uri="{FF2B5EF4-FFF2-40B4-BE49-F238E27FC236}">
                  <a16:creationId xmlns:a16="http://schemas.microsoft.com/office/drawing/2014/main" id="{53F13F95-869C-7DBB-B86B-373E54CE58FF}"/>
                </a:ext>
              </a:extLst>
            </p:cNvPr>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4262;p53">
              <a:extLst>
                <a:ext uri="{FF2B5EF4-FFF2-40B4-BE49-F238E27FC236}">
                  <a16:creationId xmlns:a16="http://schemas.microsoft.com/office/drawing/2014/main" id="{6FED8476-6AE0-9BA2-835B-492BBDBD94CF}"/>
                </a:ext>
              </a:extLst>
            </p:cNvPr>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4263;p53">
              <a:extLst>
                <a:ext uri="{FF2B5EF4-FFF2-40B4-BE49-F238E27FC236}">
                  <a16:creationId xmlns:a16="http://schemas.microsoft.com/office/drawing/2014/main" id="{98561536-3EC7-ACD9-1C8D-305E7CCAD3E9}"/>
                </a:ext>
              </a:extLst>
            </p:cNvPr>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4264;p53">
              <a:extLst>
                <a:ext uri="{FF2B5EF4-FFF2-40B4-BE49-F238E27FC236}">
                  <a16:creationId xmlns:a16="http://schemas.microsoft.com/office/drawing/2014/main" id="{ADD4CA14-B52A-B1D0-DBB2-15332350EBA8}"/>
                </a:ext>
              </a:extLst>
            </p:cNvPr>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4265;p53">
              <a:extLst>
                <a:ext uri="{FF2B5EF4-FFF2-40B4-BE49-F238E27FC236}">
                  <a16:creationId xmlns:a16="http://schemas.microsoft.com/office/drawing/2014/main" id="{81B8975F-8A94-B5AA-B9E4-1DDC16722136}"/>
                </a:ext>
              </a:extLst>
            </p:cNvPr>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4266;p53">
              <a:extLst>
                <a:ext uri="{FF2B5EF4-FFF2-40B4-BE49-F238E27FC236}">
                  <a16:creationId xmlns:a16="http://schemas.microsoft.com/office/drawing/2014/main" id="{92B3B4E7-A04A-2533-408D-1C9E10DD1E12}"/>
                </a:ext>
              </a:extLst>
            </p:cNvPr>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4267;p53">
              <a:extLst>
                <a:ext uri="{FF2B5EF4-FFF2-40B4-BE49-F238E27FC236}">
                  <a16:creationId xmlns:a16="http://schemas.microsoft.com/office/drawing/2014/main" id="{5FF0D198-AA92-9E24-1746-ED8D9E2EE2CF}"/>
                </a:ext>
              </a:extLst>
            </p:cNvPr>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4268;p53">
              <a:extLst>
                <a:ext uri="{FF2B5EF4-FFF2-40B4-BE49-F238E27FC236}">
                  <a16:creationId xmlns:a16="http://schemas.microsoft.com/office/drawing/2014/main" id="{84C23BF8-DCE4-728A-7B81-920F91FCB1C5}"/>
                </a:ext>
              </a:extLst>
            </p:cNvPr>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4269;p53">
              <a:extLst>
                <a:ext uri="{FF2B5EF4-FFF2-40B4-BE49-F238E27FC236}">
                  <a16:creationId xmlns:a16="http://schemas.microsoft.com/office/drawing/2014/main" id="{F0426B3F-C876-5478-68B8-131A092E0E62}"/>
                </a:ext>
              </a:extLst>
            </p:cNvPr>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4270;p53">
              <a:extLst>
                <a:ext uri="{FF2B5EF4-FFF2-40B4-BE49-F238E27FC236}">
                  <a16:creationId xmlns:a16="http://schemas.microsoft.com/office/drawing/2014/main" id="{ECE1BE0F-A7CE-00D9-41C4-FEC236C7CFB3}"/>
                </a:ext>
              </a:extLst>
            </p:cNvPr>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4271;p53">
              <a:extLst>
                <a:ext uri="{FF2B5EF4-FFF2-40B4-BE49-F238E27FC236}">
                  <a16:creationId xmlns:a16="http://schemas.microsoft.com/office/drawing/2014/main" id="{FD5E0460-F8CF-378C-8051-0593750745C9}"/>
                </a:ext>
              </a:extLst>
            </p:cNvPr>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4272;p53">
              <a:extLst>
                <a:ext uri="{FF2B5EF4-FFF2-40B4-BE49-F238E27FC236}">
                  <a16:creationId xmlns:a16="http://schemas.microsoft.com/office/drawing/2014/main" id="{5A43B39F-7B23-D007-587A-821ADD6F5CD2}"/>
                </a:ext>
              </a:extLst>
            </p:cNvPr>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4273;p53">
              <a:extLst>
                <a:ext uri="{FF2B5EF4-FFF2-40B4-BE49-F238E27FC236}">
                  <a16:creationId xmlns:a16="http://schemas.microsoft.com/office/drawing/2014/main" id="{45424ECD-5D4F-F98D-9E87-0D073BC63257}"/>
                </a:ext>
              </a:extLst>
            </p:cNvPr>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4274;p53">
              <a:extLst>
                <a:ext uri="{FF2B5EF4-FFF2-40B4-BE49-F238E27FC236}">
                  <a16:creationId xmlns:a16="http://schemas.microsoft.com/office/drawing/2014/main" id="{C4731FAA-895E-A34B-2C86-5BBD753092CB}"/>
                </a:ext>
              </a:extLst>
            </p:cNvPr>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4275;p53">
              <a:extLst>
                <a:ext uri="{FF2B5EF4-FFF2-40B4-BE49-F238E27FC236}">
                  <a16:creationId xmlns:a16="http://schemas.microsoft.com/office/drawing/2014/main" id="{C0E4821A-2535-3F97-CDA4-D3652579D6B9}"/>
                </a:ext>
              </a:extLst>
            </p:cNvPr>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4276;p53">
              <a:extLst>
                <a:ext uri="{FF2B5EF4-FFF2-40B4-BE49-F238E27FC236}">
                  <a16:creationId xmlns:a16="http://schemas.microsoft.com/office/drawing/2014/main" id="{4FEE919D-18F4-CBCC-CC87-5CC0EC5DEC24}"/>
                </a:ext>
              </a:extLst>
            </p:cNvPr>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4277;p53">
              <a:extLst>
                <a:ext uri="{FF2B5EF4-FFF2-40B4-BE49-F238E27FC236}">
                  <a16:creationId xmlns:a16="http://schemas.microsoft.com/office/drawing/2014/main" id="{90B7AE23-9ACE-BACA-8D5B-A70C0C994478}"/>
                </a:ext>
              </a:extLst>
            </p:cNvPr>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4278;p53">
              <a:extLst>
                <a:ext uri="{FF2B5EF4-FFF2-40B4-BE49-F238E27FC236}">
                  <a16:creationId xmlns:a16="http://schemas.microsoft.com/office/drawing/2014/main" id="{B04ADE9F-8FF7-F8B9-072E-5C691FDE954F}"/>
                </a:ext>
              </a:extLst>
            </p:cNvPr>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4279;p53">
              <a:extLst>
                <a:ext uri="{FF2B5EF4-FFF2-40B4-BE49-F238E27FC236}">
                  <a16:creationId xmlns:a16="http://schemas.microsoft.com/office/drawing/2014/main" id="{36E7EE8B-9498-53FA-A0FF-A783F9BD0704}"/>
                </a:ext>
              </a:extLst>
            </p:cNvPr>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4280;p53">
              <a:extLst>
                <a:ext uri="{FF2B5EF4-FFF2-40B4-BE49-F238E27FC236}">
                  <a16:creationId xmlns:a16="http://schemas.microsoft.com/office/drawing/2014/main" id="{764DD00F-0DFE-5358-EC47-8F96ABDBEF81}"/>
                </a:ext>
              </a:extLst>
            </p:cNvPr>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4281;p53">
              <a:extLst>
                <a:ext uri="{FF2B5EF4-FFF2-40B4-BE49-F238E27FC236}">
                  <a16:creationId xmlns:a16="http://schemas.microsoft.com/office/drawing/2014/main" id="{66671CED-CC4E-7C25-D405-B4B6D473B7A2}"/>
                </a:ext>
              </a:extLst>
            </p:cNvPr>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4282;p53">
              <a:extLst>
                <a:ext uri="{FF2B5EF4-FFF2-40B4-BE49-F238E27FC236}">
                  <a16:creationId xmlns:a16="http://schemas.microsoft.com/office/drawing/2014/main" id="{EF4A6E6E-CE02-58E8-D4EE-154929AD0F92}"/>
                </a:ext>
              </a:extLst>
            </p:cNvPr>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4283;p53">
              <a:extLst>
                <a:ext uri="{FF2B5EF4-FFF2-40B4-BE49-F238E27FC236}">
                  <a16:creationId xmlns:a16="http://schemas.microsoft.com/office/drawing/2014/main" id="{95D091EC-E944-E0AA-3725-F81D0211F0DB}"/>
                </a:ext>
              </a:extLst>
            </p:cNvPr>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4284;p53">
              <a:extLst>
                <a:ext uri="{FF2B5EF4-FFF2-40B4-BE49-F238E27FC236}">
                  <a16:creationId xmlns:a16="http://schemas.microsoft.com/office/drawing/2014/main" id="{FA0820CB-B2B5-1E60-15EA-AC7693C71B56}"/>
                </a:ext>
              </a:extLst>
            </p:cNvPr>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4285;p53">
              <a:extLst>
                <a:ext uri="{FF2B5EF4-FFF2-40B4-BE49-F238E27FC236}">
                  <a16:creationId xmlns:a16="http://schemas.microsoft.com/office/drawing/2014/main" id="{E628B0ED-9F2C-09BC-24FD-53BEA56D9635}"/>
                </a:ext>
              </a:extLst>
            </p:cNvPr>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4286;p53">
              <a:extLst>
                <a:ext uri="{FF2B5EF4-FFF2-40B4-BE49-F238E27FC236}">
                  <a16:creationId xmlns:a16="http://schemas.microsoft.com/office/drawing/2014/main" id="{3FBF424F-C04F-4B75-FD2F-9B3687DBB91C}"/>
                </a:ext>
              </a:extLst>
            </p:cNvPr>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4287;p53">
              <a:extLst>
                <a:ext uri="{FF2B5EF4-FFF2-40B4-BE49-F238E27FC236}">
                  <a16:creationId xmlns:a16="http://schemas.microsoft.com/office/drawing/2014/main" id="{43BA0995-2538-A308-AE28-77A5C20ADD41}"/>
                </a:ext>
              </a:extLst>
            </p:cNvPr>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4288;p53">
              <a:extLst>
                <a:ext uri="{FF2B5EF4-FFF2-40B4-BE49-F238E27FC236}">
                  <a16:creationId xmlns:a16="http://schemas.microsoft.com/office/drawing/2014/main" id="{769A66D9-F271-04FE-B6E0-8F2245CA78F9}"/>
                </a:ext>
              </a:extLst>
            </p:cNvPr>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4289;p53">
              <a:extLst>
                <a:ext uri="{FF2B5EF4-FFF2-40B4-BE49-F238E27FC236}">
                  <a16:creationId xmlns:a16="http://schemas.microsoft.com/office/drawing/2014/main" id="{E6A31FEB-C0D1-7568-407C-5C50E1791870}"/>
                </a:ext>
              </a:extLst>
            </p:cNvPr>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4290;p53">
              <a:extLst>
                <a:ext uri="{FF2B5EF4-FFF2-40B4-BE49-F238E27FC236}">
                  <a16:creationId xmlns:a16="http://schemas.microsoft.com/office/drawing/2014/main" id="{C604B57F-9FD3-53F1-5891-935CC36AB91A}"/>
                </a:ext>
              </a:extLst>
            </p:cNvPr>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4291;p53">
              <a:extLst>
                <a:ext uri="{FF2B5EF4-FFF2-40B4-BE49-F238E27FC236}">
                  <a16:creationId xmlns:a16="http://schemas.microsoft.com/office/drawing/2014/main" id="{2C65D3A5-A446-DDA9-CEE0-A5F85B4CD980}"/>
                </a:ext>
              </a:extLst>
            </p:cNvPr>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4292;p53">
              <a:extLst>
                <a:ext uri="{FF2B5EF4-FFF2-40B4-BE49-F238E27FC236}">
                  <a16:creationId xmlns:a16="http://schemas.microsoft.com/office/drawing/2014/main" id="{6E7D1594-FCA7-7EB0-0E43-CE51488FF83D}"/>
                </a:ext>
              </a:extLst>
            </p:cNvPr>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4293;p53">
              <a:extLst>
                <a:ext uri="{FF2B5EF4-FFF2-40B4-BE49-F238E27FC236}">
                  <a16:creationId xmlns:a16="http://schemas.microsoft.com/office/drawing/2014/main" id="{9465C6AA-CB2F-519F-FF75-FC76A4497767}"/>
                </a:ext>
              </a:extLst>
            </p:cNvPr>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4294;p53">
              <a:extLst>
                <a:ext uri="{FF2B5EF4-FFF2-40B4-BE49-F238E27FC236}">
                  <a16:creationId xmlns:a16="http://schemas.microsoft.com/office/drawing/2014/main" id="{07746257-98FD-CE23-CE2C-E57D9043E3C0}"/>
                </a:ext>
              </a:extLst>
            </p:cNvPr>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4295;p53">
              <a:extLst>
                <a:ext uri="{FF2B5EF4-FFF2-40B4-BE49-F238E27FC236}">
                  <a16:creationId xmlns:a16="http://schemas.microsoft.com/office/drawing/2014/main" id="{9A15F2F4-59BA-6DAC-9329-A7C85CD92284}"/>
                </a:ext>
              </a:extLst>
            </p:cNvPr>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4296;p53">
              <a:extLst>
                <a:ext uri="{FF2B5EF4-FFF2-40B4-BE49-F238E27FC236}">
                  <a16:creationId xmlns:a16="http://schemas.microsoft.com/office/drawing/2014/main" id="{664CAE2F-6E0B-6494-0EB9-5F136430F6D6}"/>
                </a:ext>
              </a:extLst>
            </p:cNvPr>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4297;p53">
              <a:extLst>
                <a:ext uri="{FF2B5EF4-FFF2-40B4-BE49-F238E27FC236}">
                  <a16:creationId xmlns:a16="http://schemas.microsoft.com/office/drawing/2014/main" id="{1A2A73FD-D4A0-54D5-6D49-3DC8015F5E8A}"/>
                </a:ext>
              </a:extLst>
            </p:cNvPr>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4298;p53">
              <a:extLst>
                <a:ext uri="{FF2B5EF4-FFF2-40B4-BE49-F238E27FC236}">
                  <a16:creationId xmlns:a16="http://schemas.microsoft.com/office/drawing/2014/main" id="{F93CC2A4-8F8E-983E-0184-32F60BCC62FF}"/>
                </a:ext>
              </a:extLst>
            </p:cNvPr>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4299;p53">
              <a:extLst>
                <a:ext uri="{FF2B5EF4-FFF2-40B4-BE49-F238E27FC236}">
                  <a16:creationId xmlns:a16="http://schemas.microsoft.com/office/drawing/2014/main" id="{B6B8D5D8-AB58-3EE3-2245-2B2D5DC00EA5}"/>
                </a:ext>
              </a:extLst>
            </p:cNvPr>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4300;p53">
              <a:extLst>
                <a:ext uri="{FF2B5EF4-FFF2-40B4-BE49-F238E27FC236}">
                  <a16:creationId xmlns:a16="http://schemas.microsoft.com/office/drawing/2014/main" id="{27339F8F-4301-F0BC-A140-5805523F5D81}"/>
                </a:ext>
              </a:extLst>
            </p:cNvPr>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4301;p53">
              <a:extLst>
                <a:ext uri="{FF2B5EF4-FFF2-40B4-BE49-F238E27FC236}">
                  <a16:creationId xmlns:a16="http://schemas.microsoft.com/office/drawing/2014/main" id="{AC81B3E4-C05B-A0D6-CEBC-C39172130533}"/>
                </a:ext>
              </a:extLst>
            </p:cNvPr>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4302;p53">
              <a:extLst>
                <a:ext uri="{FF2B5EF4-FFF2-40B4-BE49-F238E27FC236}">
                  <a16:creationId xmlns:a16="http://schemas.microsoft.com/office/drawing/2014/main" id="{1CBF0826-2683-6E7D-4B99-8E44CE1A36B8}"/>
                </a:ext>
              </a:extLst>
            </p:cNvPr>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4303;p53">
              <a:extLst>
                <a:ext uri="{FF2B5EF4-FFF2-40B4-BE49-F238E27FC236}">
                  <a16:creationId xmlns:a16="http://schemas.microsoft.com/office/drawing/2014/main" id="{441BB305-35C9-18B4-5B46-0ABD1C398FF4}"/>
                </a:ext>
              </a:extLst>
            </p:cNvPr>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4304;p53">
              <a:extLst>
                <a:ext uri="{FF2B5EF4-FFF2-40B4-BE49-F238E27FC236}">
                  <a16:creationId xmlns:a16="http://schemas.microsoft.com/office/drawing/2014/main" id="{271D003A-9CB5-8769-64CF-CD64142DEFAC}"/>
                </a:ext>
              </a:extLst>
            </p:cNvPr>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4305;p53">
              <a:extLst>
                <a:ext uri="{FF2B5EF4-FFF2-40B4-BE49-F238E27FC236}">
                  <a16:creationId xmlns:a16="http://schemas.microsoft.com/office/drawing/2014/main" id="{556ADB9A-ACA8-7393-F94B-D2FE3BA896D9}"/>
                </a:ext>
              </a:extLst>
            </p:cNvPr>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4306;p53">
              <a:extLst>
                <a:ext uri="{FF2B5EF4-FFF2-40B4-BE49-F238E27FC236}">
                  <a16:creationId xmlns:a16="http://schemas.microsoft.com/office/drawing/2014/main" id="{84979AFA-22A2-DC68-C6D9-487E8D19C335}"/>
                </a:ext>
              </a:extLst>
            </p:cNvPr>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4307;p53">
              <a:extLst>
                <a:ext uri="{FF2B5EF4-FFF2-40B4-BE49-F238E27FC236}">
                  <a16:creationId xmlns:a16="http://schemas.microsoft.com/office/drawing/2014/main" id="{8C672785-8272-27A5-1AAD-30BB3D96F954}"/>
                </a:ext>
              </a:extLst>
            </p:cNvPr>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4308;p53">
              <a:extLst>
                <a:ext uri="{FF2B5EF4-FFF2-40B4-BE49-F238E27FC236}">
                  <a16:creationId xmlns:a16="http://schemas.microsoft.com/office/drawing/2014/main" id="{EC6528FD-6C2E-E7C8-ADBB-BC42944E4E05}"/>
                </a:ext>
              </a:extLst>
            </p:cNvPr>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4309;p53">
              <a:extLst>
                <a:ext uri="{FF2B5EF4-FFF2-40B4-BE49-F238E27FC236}">
                  <a16:creationId xmlns:a16="http://schemas.microsoft.com/office/drawing/2014/main" id="{3BB6DF2A-4C58-69A0-1130-052464B55820}"/>
                </a:ext>
              </a:extLst>
            </p:cNvPr>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4310;p53">
              <a:extLst>
                <a:ext uri="{FF2B5EF4-FFF2-40B4-BE49-F238E27FC236}">
                  <a16:creationId xmlns:a16="http://schemas.microsoft.com/office/drawing/2014/main" id="{74A80B02-144A-03C0-91AD-16434A74EA6E}"/>
                </a:ext>
              </a:extLst>
            </p:cNvPr>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4311;p53">
              <a:extLst>
                <a:ext uri="{FF2B5EF4-FFF2-40B4-BE49-F238E27FC236}">
                  <a16:creationId xmlns:a16="http://schemas.microsoft.com/office/drawing/2014/main" id="{8618543C-DF64-DFBE-5DF7-44B1D2DF288B}"/>
                </a:ext>
              </a:extLst>
            </p:cNvPr>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4312;p53">
              <a:extLst>
                <a:ext uri="{FF2B5EF4-FFF2-40B4-BE49-F238E27FC236}">
                  <a16:creationId xmlns:a16="http://schemas.microsoft.com/office/drawing/2014/main" id="{51DCED85-EB82-B879-B7ED-69476A83FDC0}"/>
                </a:ext>
              </a:extLst>
            </p:cNvPr>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4313;p53">
              <a:extLst>
                <a:ext uri="{FF2B5EF4-FFF2-40B4-BE49-F238E27FC236}">
                  <a16:creationId xmlns:a16="http://schemas.microsoft.com/office/drawing/2014/main" id="{3D5431A1-8A0B-3A5C-31C9-8BC10D6B4982}"/>
                </a:ext>
              </a:extLst>
            </p:cNvPr>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4314;p53">
              <a:extLst>
                <a:ext uri="{FF2B5EF4-FFF2-40B4-BE49-F238E27FC236}">
                  <a16:creationId xmlns:a16="http://schemas.microsoft.com/office/drawing/2014/main" id="{12F1695C-D1EC-431C-AD46-91BD73930C52}"/>
                </a:ext>
              </a:extLst>
            </p:cNvPr>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4315;p53">
              <a:extLst>
                <a:ext uri="{FF2B5EF4-FFF2-40B4-BE49-F238E27FC236}">
                  <a16:creationId xmlns:a16="http://schemas.microsoft.com/office/drawing/2014/main" id="{8F37EB2C-664C-BBE6-BB45-FB58D3745C21}"/>
                </a:ext>
              </a:extLst>
            </p:cNvPr>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4316;p53">
              <a:extLst>
                <a:ext uri="{FF2B5EF4-FFF2-40B4-BE49-F238E27FC236}">
                  <a16:creationId xmlns:a16="http://schemas.microsoft.com/office/drawing/2014/main" id="{B444FC13-99B1-3BF7-D605-1BA92A5EFA08}"/>
                </a:ext>
              </a:extLst>
            </p:cNvPr>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4317;p53">
              <a:extLst>
                <a:ext uri="{FF2B5EF4-FFF2-40B4-BE49-F238E27FC236}">
                  <a16:creationId xmlns:a16="http://schemas.microsoft.com/office/drawing/2014/main" id="{E3B4D539-1785-C528-1D82-D6C66D1FA9F7}"/>
                </a:ext>
              </a:extLst>
            </p:cNvPr>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4318;p53">
              <a:extLst>
                <a:ext uri="{FF2B5EF4-FFF2-40B4-BE49-F238E27FC236}">
                  <a16:creationId xmlns:a16="http://schemas.microsoft.com/office/drawing/2014/main" id="{F4F66D41-3B4D-E023-E229-4F18D5F680DD}"/>
                </a:ext>
              </a:extLst>
            </p:cNvPr>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4319;p53">
              <a:extLst>
                <a:ext uri="{FF2B5EF4-FFF2-40B4-BE49-F238E27FC236}">
                  <a16:creationId xmlns:a16="http://schemas.microsoft.com/office/drawing/2014/main" id="{95A75B46-562B-8F83-A47B-041D0A03EC44}"/>
                </a:ext>
              </a:extLst>
            </p:cNvPr>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4320;p53">
              <a:extLst>
                <a:ext uri="{FF2B5EF4-FFF2-40B4-BE49-F238E27FC236}">
                  <a16:creationId xmlns:a16="http://schemas.microsoft.com/office/drawing/2014/main" id="{A27A33B1-63DB-8E39-DFDB-253DA55EF08C}"/>
                </a:ext>
              </a:extLst>
            </p:cNvPr>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4321;p53">
              <a:extLst>
                <a:ext uri="{FF2B5EF4-FFF2-40B4-BE49-F238E27FC236}">
                  <a16:creationId xmlns:a16="http://schemas.microsoft.com/office/drawing/2014/main" id="{B1B4C6DA-729A-3338-0C39-A24CD524A535}"/>
                </a:ext>
              </a:extLst>
            </p:cNvPr>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4322;p53">
              <a:extLst>
                <a:ext uri="{FF2B5EF4-FFF2-40B4-BE49-F238E27FC236}">
                  <a16:creationId xmlns:a16="http://schemas.microsoft.com/office/drawing/2014/main" id="{157A2B23-33C4-A0AC-52E6-3E7F0F7908DB}"/>
                </a:ext>
              </a:extLst>
            </p:cNvPr>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4323;p53">
              <a:extLst>
                <a:ext uri="{FF2B5EF4-FFF2-40B4-BE49-F238E27FC236}">
                  <a16:creationId xmlns:a16="http://schemas.microsoft.com/office/drawing/2014/main" id="{965C9A1E-89FB-6DD3-4096-AC38F8D3C910}"/>
                </a:ext>
              </a:extLst>
            </p:cNvPr>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4324;p53">
              <a:extLst>
                <a:ext uri="{FF2B5EF4-FFF2-40B4-BE49-F238E27FC236}">
                  <a16:creationId xmlns:a16="http://schemas.microsoft.com/office/drawing/2014/main" id="{7C6E3CDD-1953-C083-6A47-9A69EF81578B}"/>
                </a:ext>
              </a:extLst>
            </p:cNvPr>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4325;p53">
              <a:extLst>
                <a:ext uri="{FF2B5EF4-FFF2-40B4-BE49-F238E27FC236}">
                  <a16:creationId xmlns:a16="http://schemas.microsoft.com/office/drawing/2014/main" id="{D93146D8-5E4D-E9DC-8E3D-D904EC91CA2C}"/>
                </a:ext>
              </a:extLst>
            </p:cNvPr>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4326;p53">
              <a:extLst>
                <a:ext uri="{FF2B5EF4-FFF2-40B4-BE49-F238E27FC236}">
                  <a16:creationId xmlns:a16="http://schemas.microsoft.com/office/drawing/2014/main" id="{351ED1F3-D254-9109-E0AE-A4A450A799A3}"/>
                </a:ext>
              </a:extLst>
            </p:cNvPr>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4327;p53">
              <a:extLst>
                <a:ext uri="{FF2B5EF4-FFF2-40B4-BE49-F238E27FC236}">
                  <a16:creationId xmlns:a16="http://schemas.microsoft.com/office/drawing/2014/main" id="{BD42AA94-7187-4F20-B2DE-C0AE7A42F2A0}"/>
                </a:ext>
              </a:extLst>
            </p:cNvPr>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4328;p53">
              <a:extLst>
                <a:ext uri="{FF2B5EF4-FFF2-40B4-BE49-F238E27FC236}">
                  <a16:creationId xmlns:a16="http://schemas.microsoft.com/office/drawing/2014/main" id="{DC372E4D-3249-06D8-9901-F16F7098C23F}"/>
                </a:ext>
              </a:extLst>
            </p:cNvPr>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4329;p53">
              <a:extLst>
                <a:ext uri="{FF2B5EF4-FFF2-40B4-BE49-F238E27FC236}">
                  <a16:creationId xmlns:a16="http://schemas.microsoft.com/office/drawing/2014/main" id="{5C586537-5094-5698-80A3-552EF4319EC3}"/>
                </a:ext>
              </a:extLst>
            </p:cNvPr>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4330;p53">
              <a:extLst>
                <a:ext uri="{FF2B5EF4-FFF2-40B4-BE49-F238E27FC236}">
                  <a16:creationId xmlns:a16="http://schemas.microsoft.com/office/drawing/2014/main" id="{14136F71-F538-2CB9-49FB-BE8F5DB4ED42}"/>
                </a:ext>
              </a:extLst>
            </p:cNvPr>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4331;p53">
              <a:extLst>
                <a:ext uri="{FF2B5EF4-FFF2-40B4-BE49-F238E27FC236}">
                  <a16:creationId xmlns:a16="http://schemas.microsoft.com/office/drawing/2014/main" id="{6670901C-836C-071B-2CAD-5C8CC0654E9B}"/>
                </a:ext>
              </a:extLst>
            </p:cNvPr>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4332;p53">
              <a:extLst>
                <a:ext uri="{FF2B5EF4-FFF2-40B4-BE49-F238E27FC236}">
                  <a16:creationId xmlns:a16="http://schemas.microsoft.com/office/drawing/2014/main" id="{FD7DDF5F-53BE-FBE9-2EAF-66154966B0CE}"/>
                </a:ext>
              </a:extLst>
            </p:cNvPr>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4333;p53">
              <a:extLst>
                <a:ext uri="{FF2B5EF4-FFF2-40B4-BE49-F238E27FC236}">
                  <a16:creationId xmlns:a16="http://schemas.microsoft.com/office/drawing/2014/main" id="{769438B5-663F-4A55-6F50-434AC38ACEDB}"/>
                </a:ext>
              </a:extLst>
            </p:cNvPr>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4334;p53">
              <a:extLst>
                <a:ext uri="{FF2B5EF4-FFF2-40B4-BE49-F238E27FC236}">
                  <a16:creationId xmlns:a16="http://schemas.microsoft.com/office/drawing/2014/main" id="{793B88AE-7F57-C5ED-3ABE-4EF050101BA1}"/>
                </a:ext>
              </a:extLst>
            </p:cNvPr>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4335;p53">
              <a:extLst>
                <a:ext uri="{FF2B5EF4-FFF2-40B4-BE49-F238E27FC236}">
                  <a16:creationId xmlns:a16="http://schemas.microsoft.com/office/drawing/2014/main" id="{67E87DDA-3FED-526F-5663-544286479779}"/>
                </a:ext>
              </a:extLst>
            </p:cNvPr>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4336;p53">
              <a:extLst>
                <a:ext uri="{FF2B5EF4-FFF2-40B4-BE49-F238E27FC236}">
                  <a16:creationId xmlns:a16="http://schemas.microsoft.com/office/drawing/2014/main" id="{FE118E42-0BB4-CEEA-ECEB-C57006FA9D39}"/>
                </a:ext>
              </a:extLst>
            </p:cNvPr>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4337;p53">
              <a:extLst>
                <a:ext uri="{FF2B5EF4-FFF2-40B4-BE49-F238E27FC236}">
                  <a16:creationId xmlns:a16="http://schemas.microsoft.com/office/drawing/2014/main" id="{2696BC5A-DB0E-1A41-9547-F0D5DB013710}"/>
                </a:ext>
              </a:extLst>
            </p:cNvPr>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4338;p53">
              <a:extLst>
                <a:ext uri="{FF2B5EF4-FFF2-40B4-BE49-F238E27FC236}">
                  <a16:creationId xmlns:a16="http://schemas.microsoft.com/office/drawing/2014/main" id="{B0CEF454-614C-F014-947D-95DBA103ABEF}"/>
                </a:ext>
              </a:extLst>
            </p:cNvPr>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4339;p53">
              <a:extLst>
                <a:ext uri="{FF2B5EF4-FFF2-40B4-BE49-F238E27FC236}">
                  <a16:creationId xmlns:a16="http://schemas.microsoft.com/office/drawing/2014/main" id="{855BDB20-FF48-DD22-878A-A66791642313}"/>
                </a:ext>
              </a:extLst>
            </p:cNvPr>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4340;p53">
              <a:extLst>
                <a:ext uri="{FF2B5EF4-FFF2-40B4-BE49-F238E27FC236}">
                  <a16:creationId xmlns:a16="http://schemas.microsoft.com/office/drawing/2014/main" id="{C39BAE46-6CCC-11CB-582A-21E6C2A71CA9}"/>
                </a:ext>
              </a:extLst>
            </p:cNvPr>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4341;p53">
              <a:extLst>
                <a:ext uri="{FF2B5EF4-FFF2-40B4-BE49-F238E27FC236}">
                  <a16:creationId xmlns:a16="http://schemas.microsoft.com/office/drawing/2014/main" id="{419812E6-5ADC-28F9-AF65-6B9273303DDF}"/>
                </a:ext>
              </a:extLst>
            </p:cNvPr>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4342;p53">
              <a:extLst>
                <a:ext uri="{FF2B5EF4-FFF2-40B4-BE49-F238E27FC236}">
                  <a16:creationId xmlns:a16="http://schemas.microsoft.com/office/drawing/2014/main" id="{0DC9684D-C576-1892-6711-2A6047152E3A}"/>
                </a:ext>
              </a:extLst>
            </p:cNvPr>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4343;p53">
              <a:extLst>
                <a:ext uri="{FF2B5EF4-FFF2-40B4-BE49-F238E27FC236}">
                  <a16:creationId xmlns:a16="http://schemas.microsoft.com/office/drawing/2014/main" id="{47A30B80-9FAF-36CB-68B5-0A81A4836DF4}"/>
                </a:ext>
              </a:extLst>
            </p:cNvPr>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4344;p53">
              <a:extLst>
                <a:ext uri="{FF2B5EF4-FFF2-40B4-BE49-F238E27FC236}">
                  <a16:creationId xmlns:a16="http://schemas.microsoft.com/office/drawing/2014/main" id="{973408B9-51DC-34CA-C277-2F5156FE0C64}"/>
                </a:ext>
              </a:extLst>
            </p:cNvPr>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4345;p53">
              <a:extLst>
                <a:ext uri="{FF2B5EF4-FFF2-40B4-BE49-F238E27FC236}">
                  <a16:creationId xmlns:a16="http://schemas.microsoft.com/office/drawing/2014/main" id="{5788D283-BA44-BFC8-9616-3D2E31760D98}"/>
                </a:ext>
              </a:extLst>
            </p:cNvPr>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4346;p53">
              <a:extLst>
                <a:ext uri="{FF2B5EF4-FFF2-40B4-BE49-F238E27FC236}">
                  <a16:creationId xmlns:a16="http://schemas.microsoft.com/office/drawing/2014/main" id="{FBBD7A27-43FA-716E-037F-324256A59C26}"/>
                </a:ext>
              </a:extLst>
            </p:cNvPr>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4347;p53">
              <a:extLst>
                <a:ext uri="{FF2B5EF4-FFF2-40B4-BE49-F238E27FC236}">
                  <a16:creationId xmlns:a16="http://schemas.microsoft.com/office/drawing/2014/main" id="{809E0291-28D1-86D1-4AF6-CB99B9F4A238}"/>
                </a:ext>
              </a:extLst>
            </p:cNvPr>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4348;p53">
              <a:extLst>
                <a:ext uri="{FF2B5EF4-FFF2-40B4-BE49-F238E27FC236}">
                  <a16:creationId xmlns:a16="http://schemas.microsoft.com/office/drawing/2014/main" id="{1835DB11-C242-289D-1AA6-93640EBA877D}"/>
                </a:ext>
              </a:extLst>
            </p:cNvPr>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4349;p53">
              <a:extLst>
                <a:ext uri="{FF2B5EF4-FFF2-40B4-BE49-F238E27FC236}">
                  <a16:creationId xmlns:a16="http://schemas.microsoft.com/office/drawing/2014/main" id="{D6B07892-F786-82B0-5BD5-9E53FEEC5A51}"/>
                </a:ext>
              </a:extLst>
            </p:cNvPr>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4350;p53">
              <a:extLst>
                <a:ext uri="{FF2B5EF4-FFF2-40B4-BE49-F238E27FC236}">
                  <a16:creationId xmlns:a16="http://schemas.microsoft.com/office/drawing/2014/main" id="{BE02BF2B-514F-ADC3-286B-A25CD8811248}"/>
                </a:ext>
              </a:extLst>
            </p:cNvPr>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4351;p53">
              <a:extLst>
                <a:ext uri="{FF2B5EF4-FFF2-40B4-BE49-F238E27FC236}">
                  <a16:creationId xmlns:a16="http://schemas.microsoft.com/office/drawing/2014/main" id="{BCC18769-AEFC-27A2-CA2F-AC1B3B9782B8}"/>
                </a:ext>
              </a:extLst>
            </p:cNvPr>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4352;p53">
              <a:extLst>
                <a:ext uri="{FF2B5EF4-FFF2-40B4-BE49-F238E27FC236}">
                  <a16:creationId xmlns:a16="http://schemas.microsoft.com/office/drawing/2014/main" id="{310FBC1D-7FEE-210D-959E-5605FF5ECCAF}"/>
                </a:ext>
              </a:extLst>
            </p:cNvPr>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4353;p53">
              <a:extLst>
                <a:ext uri="{FF2B5EF4-FFF2-40B4-BE49-F238E27FC236}">
                  <a16:creationId xmlns:a16="http://schemas.microsoft.com/office/drawing/2014/main" id="{FFC1668D-78C9-951B-6B15-193DC05A8B80}"/>
                </a:ext>
              </a:extLst>
            </p:cNvPr>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4354;p53">
              <a:extLst>
                <a:ext uri="{FF2B5EF4-FFF2-40B4-BE49-F238E27FC236}">
                  <a16:creationId xmlns:a16="http://schemas.microsoft.com/office/drawing/2014/main" id="{F8016AD9-6D4A-4CE4-7F9D-623CAABDF7EB}"/>
                </a:ext>
              </a:extLst>
            </p:cNvPr>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4355;p53">
              <a:extLst>
                <a:ext uri="{FF2B5EF4-FFF2-40B4-BE49-F238E27FC236}">
                  <a16:creationId xmlns:a16="http://schemas.microsoft.com/office/drawing/2014/main" id="{FEBCD75E-6FF6-B1C7-9139-7FC3BB3647F7}"/>
                </a:ext>
              </a:extLst>
            </p:cNvPr>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4356;p53">
              <a:extLst>
                <a:ext uri="{FF2B5EF4-FFF2-40B4-BE49-F238E27FC236}">
                  <a16:creationId xmlns:a16="http://schemas.microsoft.com/office/drawing/2014/main" id="{83F665FB-6614-531A-9DE0-45579053EFDB}"/>
                </a:ext>
              </a:extLst>
            </p:cNvPr>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4357;p53">
              <a:extLst>
                <a:ext uri="{FF2B5EF4-FFF2-40B4-BE49-F238E27FC236}">
                  <a16:creationId xmlns:a16="http://schemas.microsoft.com/office/drawing/2014/main" id="{7D3610FC-DB46-B2EC-F013-056BED0CEE85}"/>
                </a:ext>
              </a:extLst>
            </p:cNvPr>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4358;p53">
              <a:extLst>
                <a:ext uri="{FF2B5EF4-FFF2-40B4-BE49-F238E27FC236}">
                  <a16:creationId xmlns:a16="http://schemas.microsoft.com/office/drawing/2014/main" id="{759D2E58-6D16-F0F8-4020-B8D12A64018E}"/>
                </a:ext>
              </a:extLst>
            </p:cNvPr>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4359;p53">
              <a:extLst>
                <a:ext uri="{FF2B5EF4-FFF2-40B4-BE49-F238E27FC236}">
                  <a16:creationId xmlns:a16="http://schemas.microsoft.com/office/drawing/2014/main" id="{A8609535-825F-7258-1865-3C4B55AE7A0D}"/>
                </a:ext>
              </a:extLst>
            </p:cNvPr>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4360;p53">
              <a:extLst>
                <a:ext uri="{FF2B5EF4-FFF2-40B4-BE49-F238E27FC236}">
                  <a16:creationId xmlns:a16="http://schemas.microsoft.com/office/drawing/2014/main" id="{B2E8A673-AF9D-9635-D2AD-3BD33EE677E5}"/>
                </a:ext>
              </a:extLst>
            </p:cNvPr>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4361;p53">
              <a:extLst>
                <a:ext uri="{FF2B5EF4-FFF2-40B4-BE49-F238E27FC236}">
                  <a16:creationId xmlns:a16="http://schemas.microsoft.com/office/drawing/2014/main" id="{41236904-7A01-24F6-3220-139B9015FC30}"/>
                </a:ext>
              </a:extLst>
            </p:cNvPr>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4362;p53">
              <a:extLst>
                <a:ext uri="{FF2B5EF4-FFF2-40B4-BE49-F238E27FC236}">
                  <a16:creationId xmlns:a16="http://schemas.microsoft.com/office/drawing/2014/main" id="{3B942D8D-1290-6226-EE95-47581EFFD607}"/>
                </a:ext>
              </a:extLst>
            </p:cNvPr>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4363;p53">
              <a:extLst>
                <a:ext uri="{FF2B5EF4-FFF2-40B4-BE49-F238E27FC236}">
                  <a16:creationId xmlns:a16="http://schemas.microsoft.com/office/drawing/2014/main" id="{FFA60F34-3286-8ADA-495B-DA8B1C365E94}"/>
                </a:ext>
              </a:extLst>
            </p:cNvPr>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4364;p53">
              <a:extLst>
                <a:ext uri="{FF2B5EF4-FFF2-40B4-BE49-F238E27FC236}">
                  <a16:creationId xmlns:a16="http://schemas.microsoft.com/office/drawing/2014/main" id="{DD9C0890-2072-B821-53FD-FA8CFFB94215}"/>
                </a:ext>
              </a:extLst>
            </p:cNvPr>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4365;p53">
              <a:extLst>
                <a:ext uri="{FF2B5EF4-FFF2-40B4-BE49-F238E27FC236}">
                  <a16:creationId xmlns:a16="http://schemas.microsoft.com/office/drawing/2014/main" id="{EEDE8CF9-A752-2AD4-4E2C-0C2B3C6FC160}"/>
                </a:ext>
              </a:extLst>
            </p:cNvPr>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4366;p53">
              <a:extLst>
                <a:ext uri="{FF2B5EF4-FFF2-40B4-BE49-F238E27FC236}">
                  <a16:creationId xmlns:a16="http://schemas.microsoft.com/office/drawing/2014/main" id="{DD232262-6B40-2037-7395-934DFB1EEBEF}"/>
                </a:ext>
              </a:extLst>
            </p:cNvPr>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4367;p53">
              <a:extLst>
                <a:ext uri="{FF2B5EF4-FFF2-40B4-BE49-F238E27FC236}">
                  <a16:creationId xmlns:a16="http://schemas.microsoft.com/office/drawing/2014/main" id="{54C9B8C9-BBD8-9CE5-9F0E-04B3412325CC}"/>
                </a:ext>
              </a:extLst>
            </p:cNvPr>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4368;p53">
              <a:extLst>
                <a:ext uri="{FF2B5EF4-FFF2-40B4-BE49-F238E27FC236}">
                  <a16:creationId xmlns:a16="http://schemas.microsoft.com/office/drawing/2014/main" id="{7525FB78-2A05-2659-E90E-E53765476568}"/>
                </a:ext>
              </a:extLst>
            </p:cNvPr>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4369;p53">
              <a:extLst>
                <a:ext uri="{FF2B5EF4-FFF2-40B4-BE49-F238E27FC236}">
                  <a16:creationId xmlns:a16="http://schemas.microsoft.com/office/drawing/2014/main" id="{6B114EEB-1EC3-2CBE-3239-01F3BDF2B25F}"/>
                </a:ext>
              </a:extLst>
            </p:cNvPr>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4370;p53">
              <a:extLst>
                <a:ext uri="{FF2B5EF4-FFF2-40B4-BE49-F238E27FC236}">
                  <a16:creationId xmlns:a16="http://schemas.microsoft.com/office/drawing/2014/main" id="{C4DFC908-346C-9484-842B-8512076F48A1}"/>
                </a:ext>
              </a:extLst>
            </p:cNvPr>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4371;p53">
              <a:extLst>
                <a:ext uri="{FF2B5EF4-FFF2-40B4-BE49-F238E27FC236}">
                  <a16:creationId xmlns:a16="http://schemas.microsoft.com/office/drawing/2014/main" id="{1EA12583-6E3C-FDB0-9D9F-2B6B65425E1E}"/>
                </a:ext>
              </a:extLst>
            </p:cNvPr>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4372;p53">
              <a:extLst>
                <a:ext uri="{FF2B5EF4-FFF2-40B4-BE49-F238E27FC236}">
                  <a16:creationId xmlns:a16="http://schemas.microsoft.com/office/drawing/2014/main" id="{9A36F5F6-B958-ED9F-80ED-61811F88E099}"/>
                </a:ext>
              </a:extLst>
            </p:cNvPr>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4373;p53">
              <a:extLst>
                <a:ext uri="{FF2B5EF4-FFF2-40B4-BE49-F238E27FC236}">
                  <a16:creationId xmlns:a16="http://schemas.microsoft.com/office/drawing/2014/main" id="{4BA410A8-1D03-3832-285D-376D3D551A7B}"/>
                </a:ext>
              </a:extLst>
            </p:cNvPr>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4374;p53">
              <a:extLst>
                <a:ext uri="{FF2B5EF4-FFF2-40B4-BE49-F238E27FC236}">
                  <a16:creationId xmlns:a16="http://schemas.microsoft.com/office/drawing/2014/main" id="{8FCDA0FE-970B-4C76-D26D-7D0129643332}"/>
                </a:ext>
              </a:extLst>
            </p:cNvPr>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4375;p53">
              <a:extLst>
                <a:ext uri="{FF2B5EF4-FFF2-40B4-BE49-F238E27FC236}">
                  <a16:creationId xmlns:a16="http://schemas.microsoft.com/office/drawing/2014/main" id="{DC9C6393-A774-7976-40F8-A5D6FBA41246}"/>
                </a:ext>
              </a:extLst>
            </p:cNvPr>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4376;p53">
              <a:extLst>
                <a:ext uri="{FF2B5EF4-FFF2-40B4-BE49-F238E27FC236}">
                  <a16:creationId xmlns:a16="http://schemas.microsoft.com/office/drawing/2014/main" id="{5C8521CD-1BCB-9755-B249-F77E7DE56D30}"/>
                </a:ext>
              </a:extLst>
            </p:cNvPr>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4377;p53">
              <a:extLst>
                <a:ext uri="{FF2B5EF4-FFF2-40B4-BE49-F238E27FC236}">
                  <a16:creationId xmlns:a16="http://schemas.microsoft.com/office/drawing/2014/main" id="{756B5927-DF4F-1F07-8B34-83AB28199047}"/>
                </a:ext>
              </a:extLst>
            </p:cNvPr>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4378;p53">
              <a:extLst>
                <a:ext uri="{FF2B5EF4-FFF2-40B4-BE49-F238E27FC236}">
                  <a16:creationId xmlns:a16="http://schemas.microsoft.com/office/drawing/2014/main" id="{B6F346ED-B69D-F550-DA7D-F474B714491A}"/>
                </a:ext>
              </a:extLst>
            </p:cNvPr>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4379;p53">
              <a:extLst>
                <a:ext uri="{FF2B5EF4-FFF2-40B4-BE49-F238E27FC236}">
                  <a16:creationId xmlns:a16="http://schemas.microsoft.com/office/drawing/2014/main" id="{A24FADD6-E614-3CF0-DB0C-BDD8BFC4839C}"/>
                </a:ext>
              </a:extLst>
            </p:cNvPr>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4380;p53">
              <a:extLst>
                <a:ext uri="{FF2B5EF4-FFF2-40B4-BE49-F238E27FC236}">
                  <a16:creationId xmlns:a16="http://schemas.microsoft.com/office/drawing/2014/main" id="{E63AE2F9-29C9-3C81-3BEF-C80FDD4F04E4}"/>
                </a:ext>
              </a:extLst>
            </p:cNvPr>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4381;p53">
              <a:extLst>
                <a:ext uri="{FF2B5EF4-FFF2-40B4-BE49-F238E27FC236}">
                  <a16:creationId xmlns:a16="http://schemas.microsoft.com/office/drawing/2014/main" id="{4564105B-9F91-8174-A44B-FDADFF997708}"/>
                </a:ext>
              </a:extLst>
            </p:cNvPr>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4382;p53">
              <a:extLst>
                <a:ext uri="{FF2B5EF4-FFF2-40B4-BE49-F238E27FC236}">
                  <a16:creationId xmlns:a16="http://schemas.microsoft.com/office/drawing/2014/main" id="{5C38D4C2-525C-03C0-3792-F2718937AF36}"/>
                </a:ext>
              </a:extLst>
            </p:cNvPr>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4383;p53">
              <a:extLst>
                <a:ext uri="{FF2B5EF4-FFF2-40B4-BE49-F238E27FC236}">
                  <a16:creationId xmlns:a16="http://schemas.microsoft.com/office/drawing/2014/main" id="{D447ABAF-84BA-8374-D195-28464023FBA8}"/>
                </a:ext>
              </a:extLst>
            </p:cNvPr>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4384;p53">
              <a:extLst>
                <a:ext uri="{FF2B5EF4-FFF2-40B4-BE49-F238E27FC236}">
                  <a16:creationId xmlns:a16="http://schemas.microsoft.com/office/drawing/2014/main" id="{E49FA247-2036-DD6C-DCB7-F0E72866C962}"/>
                </a:ext>
              </a:extLst>
            </p:cNvPr>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4385;p53">
              <a:extLst>
                <a:ext uri="{FF2B5EF4-FFF2-40B4-BE49-F238E27FC236}">
                  <a16:creationId xmlns:a16="http://schemas.microsoft.com/office/drawing/2014/main" id="{726AD743-7CC1-5548-1D33-98AD32E65A93}"/>
                </a:ext>
              </a:extLst>
            </p:cNvPr>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4386;p53">
              <a:extLst>
                <a:ext uri="{FF2B5EF4-FFF2-40B4-BE49-F238E27FC236}">
                  <a16:creationId xmlns:a16="http://schemas.microsoft.com/office/drawing/2014/main" id="{D860E4C1-5B46-5EC4-1E20-3CC194AF66F9}"/>
                </a:ext>
              </a:extLst>
            </p:cNvPr>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4387;p53">
              <a:extLst>
                <a:ext uri="{FF2B5EF4-FFF2-40B4-BE49-F238E27FC236}">
                  <a16:creationId xmlns:a16="http://schemas.microsoft.com/office/drawing/2014/main" id="{8BBD21CC-7C98-3A27-9598-D6F68637BFE6}"/>
                </a:ext>
              </a:extLst>
            </p:cNvPr>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4388;p53">
              <a:extLst>
                <a:ext uri="{FF2B5EF4-FFF2-40B4-BE49-F238E27FC236}">
                  <a16:creationId xmlns:a16="http://schemas.microsoft.com/office/drawing/2014/main" id="{FC44D3DE-3187-48F7-F16F-AE3CD4841E56}"/>
                </a:ext>
              </a:extLst>
            </p:cNvPr>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4389;p53">
              <a:extLst>
                <a:ext uri="{FF2B5EF4-FFF2-40B4-BE49-F238E27FC236}">
                  <a16:creationId xmlns:a16="http://schemas.microsoft.com/office/drawing/2014/main" id="{66B25231-7D6D-7A45-9857-6024184900B8}"/>
                </a:ext>
              </a:extLst>
            </p:cNvPr>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4390;p53">
              <a:extLst>
                <a:ext uri="{FF2B5EF4-FFF2-40B4-BE49-F238E27FC236}">
                  <a16:creationId xmlns:a16="http://schemas.microsoft.com/office/drawing/2014/main" id="{FC277DB6-654E-2B37-BE28-62B630F13D59}"/>
                </a:ext>
              </a:extLst>
            </p:cNvPr>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4391;p53">
              <a:extLst>
                <a:ext uri="{FF2B5EF4-FFF2-40B4-BE49-F238E27FC236}">
                  <a16:creationId xmlns:a16="http://schemas.microsoft.com/office/drawing/2014/main" id="{9559DADE-1D2D-1327-AA58-FF0559E6F2A1}"/>
                </a:ext>
              </a:extLst>
            </p:cNvPr>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4392;p53">
              <a:extLst>
                <a:ext uri="{FF2B5EF4-FFF2-40B4-BE49-F238E27FC236}">
                  <a16:creationId xmlns:a16="http://schemas.microsoft.com/office/drawing/2014/main" id="{E4E4345E-41CE-8E8A-8F3E-1379F8250F6A}"/>
                </a:ext>
              </a:extLst>
            </p:cNvPr>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4393;p53">
              <a:extLst>
                <a:ext uri="{FF2B5EF4-FFF2-40B4-BE49-F238E27FC236}">
                  <a16:creationId xmlns:a16="http://schemas.microsoft.com/office/drawing/2014/main" id="{D687653A-28E4-423A-699E-A0BBC684ADFF}"/>
                </a:ext>
              </a:extLst>
            </p:cNvPr>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4394;p53">
              <a:extLst>
                <a:ext uri="{FF2B5EF4-FFF2-40B4-BE49-F238E27FC236}">
                  <a16:creationId xmlns:a16="http://schemas.microsoft.com/office/drawing/2014/main" id="{30D843B1-9DA5-CF64-9427-7591329EC2F1}"/>
                </a:ext>
              </a:extLst>
            </p:cNvPr>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4395;p53">
              <a:extLst>
                <a:ext uri="{FF2B5EF4-FFF2-40B4-BE49-F238E27FC236}">
                  <a16:creationId xmlns:a16="http://schemas.microsoft.com/office/drawing/2014/main" id="{43631875-CD64-4C6D-8FAB-2EE17469C0F4}"/>
                </a:ext>
              </a:extLst>
            </p:cNvPr>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4396;p53">
              <a:extLst>
                <a:ext uri="{FF2B5EF4-FFF2-40B4-BE49-F238E27FC236}">
                  <a16:creationId xmlns:a16="http://schemas.microsoft.com/office/drawing/2014/main" id="{D7606A6E-6CD0-47C5-C3B0-622D16DF05F1}"/>
                </a:ext>
              </a:extLst>
            </p:cNvPr>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4397;p53">
              <a:extLst>
                <a:ext uri="{FF2B5EF4-FFF2-40B4-BE49-F238E27FC236}">
                  <a16:creationId xmlns:a16="http://schemas.microsoft.com/office/drawing/2014/main" id="{CC71B8AA-49E0-52C2-E1EA-E7BA43ABE61D}"/>
                </a:ext>
              </a:extLst>
            </p:cNvPr>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4398;p53">
              <a:extLst>
                <a:ext uri="{FF2B5EF4-FFF2-40B4-BE49-F238E27FC236}">
                  <a16:creationId xmlns:a16="http://schemas.microsoft.com/office/drawing/2014/main" id="{32967140-7194-7A45-4645-2B4276DC9207}"/>
                </a:ext>
              </a:extLst>
            </p:cNvPr>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4399;p53">
              <a:extLst>
                <a:ext uri="{FF2B5EF4-FFF2-40B4-BE49-F238E27FC236}">
                  <a16:creationId xmlns:a16="http://schemas.microsoft.com/office/drawing/2014/main" id="{E084AA5C-CD22-0AD0-E240-290DEE961EB9}"/>
                </a:ext>
              </a:extLst>
            </p:cNvPr>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4400;p53">
              <a:extLst>
                <a:ext uri="{FF2B5EF4-FFF2-40B4-BE49-F238E27FC236}">
                  <a16:creationId xmlns:a16="http://schemas.microsoft.com/office/drawing/2014/main" id="{FE0BD2CC-F3BD-74A8-25FE-922876569A7D}"/>
                </a:ext>
              </a:extLst>
            </p:cNvPr>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4401;p53">
              <a:extLst>
                <a:ext uri="{FF2B5EF4-FFF2-40B4-BE49-F238E27FC236}">
                  <a16:creationId xmlns:a16="http://schemas.microsoft.com/office/drawing/2014/main" id="{924F8491-2EAB-71B5-563B-DA52A17A2F78}"/>
                </a:ext>
              </a:extLst>
            </p:cNvPr>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4402;p53">
              <a:extLst>
                <a:ext uri="{FF2B5EF4-FFF2-40B4-BE49-F238E27FC236}">
                  <a16:creationId xmlns:a16="http://schemas.microsoft.com/office/drawing/2014/main" id="{794ED7C3-E71B-09CD-6BFD-D3443200E2A8}"/>
                </a:ext>
              </a:extLst>
            </p:cNvPr>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4403;p53">
              <a:extLst>
                <a:ext uri="{FF2B5EF4-FFF2-40B4-BE49-F238E27FC236}">
                  <a16:creationId xmlns:a16="http://schemas.microsoft.com/office/drawing/2014/main" id="{1598A015-5068-4993-CC70-839D2E7A0CC5}"/>
                </a:ext>
              </a:extLst>
            </p:cNvPr>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4404;p53">
              <a:extLst>
                <a:ext uri="{FF2B5EF4-FFF2-40B4-BE49-F238E27FC236}">
                  <a16:creationId xmlns:a16="http://schemas.microsoft.com/office/drawing/2014/main" id="{36AF3DB7-E4A1-7C40-56FD-F7AA3B3F8B1D}"/>
                </a:ext>
              </a:extLst>
            </p:cNvPr>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4405;p53">
              <a:extLst>
                <a:ext uri="{FF2B5EF4-FFF2-40B4-BE49-F238E27FC236}">
                  <a16:creationId xmlns:a16="http://schemas.microsoft.com/office/drawing/2014/main" id="{1BC9890F-D76A-D6EE-2205-CA246B97141D}"/>
                </a:ext>
              </a:extLst>
            </p:cNvPr>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4406;p53">
              <a:extLst>
                <a:ext uri="{FF2B5EF4-FFF2-40B4-BE49-F238E27FC236}">
                  <a16:creationId xmlns:a16="http://schemas.microsoft.com/office/drawing/2014/main" id="{1AC847FC-A3C9-C962-43F7-2830972B2ACF}"/>
                </a:ext>
              </a:extLst>
            </p:cNvPr>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4407;p53">
              <a:extLst>
                <a:ext uri="{FF2B5EF4-FFF2-40B4-BE49-F238E27FC236}">
                  <a16:creationId xmlns:a16="http://schemas.microsoft.com/office/drawing/2014/main" id="{2C4E0F46-E070-BF00-32BA-E6B16E77C612}"/>
                </a:ext>
              </a:extLst>
            </p:cNvPr>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4408;p53">
              <a:extLst>
                <a:ext uri="{FF2B5EF4-FFF2-40B4-BE49-F238E27FC236}">
                  <a16:creationId xmlns:a16="http://schemas.microsoft.com/office/drawing/2014/main" id="{CCE28903-7E78-1D04-3EAC-3440212E9287}"/>
                </a:ext>
              </a:extLst>
            </p:cNvPr>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4409;p53">
              <a:extLst>
                <a:ext uri="{FF2B5EF4-FFF2-40B4-BE49-F238E27FC236}">
                  <a16:creationId xmlns:a16="http://schemas.microsoft.com/office/drawing/2014/main" id="{55AA9637-0A05-7F66-2F47-BBC4C17179EF}"/>
                </a:ext>
              </a:extLst>
            </p:cNvPr>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4410;p53">
              <a:extLst>
                <a:ext uri="{FF2B5EF4-FFF2-40B4-BE49-F238E27FC236}">
                  <a16:creationId xmlns:a16="http://schemas.microsoft.com/office/drawing/2014/main" id="{73C608E5-8D46-D806-397D-AB5FB9E34B5B}"/>
                </a:ext>
              </a:extLst>
            </p:cNvPr>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4411;p53">
              <a:extLst>
                <a:ext uri="{FF2B5EF4-FFF2-40B4-BE49-F238E27FC236}">
                  <a16:creationId xmlns:a16="http://schemas.microsoft.com/office/drawing/2014/main" id="{43DB9EC9-6809-D1EE-AE75-B72DEB78D12D}"/>
                </a:ext>
              </a:extLst>
            </p:cNvPr>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4412;p53">
              <a:extLst>
                <a:ext uri="{FF2B5EF4-FFF2-40B4-BE49-F238E27FC236}">
                  <a16:creationId xmlns:a16="http://schemas.microsoft.com/office/drawing/2014/main" id="{596B1080-EDEB-D5D3-ACE2-2000312F6577}"/>
                </a:ext>
              </a:extLst>
            </p:cNvPr>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4413;p53">
              <a:extLst>
                <a:ext uri="{FF2B5EF4-FFF2-40B4-BE49-F238E27FC236}">
                  <a16:creationId xmlns:a16="http://schemas.microsoft.com/office/drawing/2014/main" id="{D4B46A6B-251C-7D9F-1585-9F2CE9D7BBF6}"/>
                </a:ext>
              </a:extLst>
            </p:cNvPr>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4414;p53">
              <a:extLst>
                <a:ext uri="{FF2B5EF4-FFF2-40B4-BE49-F238E27FC236}">
                  <a16:creationId xmlns:a16="http://schemas.microsoft.com/office/drawing/2014/main" id="{2C8363D2-B3F7-2990-1355-97E8F5489930}"/>
                </a:ext>
              </a:extLst>
            </p:cNvPr>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4415;p53">
              <a:extLst>
                <a:ext uri="{FF2B5EF4-FFF2-40B4-BE49-F238E27FC236}">
                  <a16:creationId xmlns:a16="http://schemas.microsoft.com/office/drawing/2014/main" id="{81630A13-F765-A8B6-52B5-977F2F4AEEFD}"/>
                </a:ext>
              </a:extLst>
            </p:cNvPr>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4416;p53">
              <a:extLst>
                <a:ext uri="{FF2B5EF4-FFF2-40B4-BE49-F238E27FC236}">
                  <a16:creationId xmlns:a16="http://schemas.microsoft.com/office/drawing/2014/main" id="{18E3AA00-E23D-E7DD-1FD2-D39FCCE3595D}"/>
                </a:ext>
              </a:extLst>
            </p:cNvPr>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4417;p53">
              <a:extLst>
                <a:ext uri="{FF2B5EF4-FFF2-40B4-BE49-F238E27FC236}">
                  <a16:creationId xmlns:a16="http://schemas.microsoft.com/office/drawing/2014/main" id="{7354A48B-C7E0-4921-91CE-7D7C7CFE76F3}"/>
                </a:ext>
              </a:extLst>
            </p:cNvPr>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4418;p53">
              <a:extLst>
                <a:ext uri="{FF2B5EF4-FFF2-40B4-BE49-F238E27FC236}">
                  <a16:creationId xmlns:a16="http://schemas.microsoft.com/office/drawing/2014/main" id="{824211B3-C7CC-6B63-D797-412F2F3B0CB8}"/>
                </a:ext>
              </a:extLst>
            </p:cNvPr>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4419;p53">
              <a:extLst>
                <a:ext uri="{FF2B5EF4-FFF2-40B4-BE49-F238E27FC236}">
                  <a16:creationId xmlns:a16="http://schemas.microsoft.com/office/drawing/2014/main" id="{E4BB9AD8-0BCF-F838-AFCC-CC683C0200F7}"/>
                </a:ext>
              </a:extLst>
            </p:cNvPr>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4420;p53">
              <a:extLst>
                <a:ext uri="{FF2B5EF4-FFF2-40B4-BE49-F238E27FC236}">
                  <a16:creationId xmlns:a16="http://schemas.microsoft.com/office/drawing/2014/main" id="{03DCBBDB-C57A-ECC1-AE7C-8C4F2D2F92E3}"/>
                </a:ext>
              </a:extLst>
            </p:cNvPr>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4421;p53">
              <a:extLst>
                <a:ext uri="{FF2B5EF4-FFF2-40B4-BE49-F238E27FC236}">
                  <a16:creationId xmlns:a16="http://schemas.microsoft.com/office/drawing/2014/main" id="{30EB4A6F-8289-D67C-1C4C-AF525627D406}"/>
                </a:ext>
              </a:extLst>
            </p:cNvPr>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4422;p53">
              <a:extLst>
                <a:ext uri="{FF2B5EF4-FFF2-40B4-BE49-F238E27FC236}">
                  <a16:creationId xmlns:a16="http://schemas.microsoft.com/office/drawing/2014/main" id="{FDB5C92F-1E3A-164A-AA2A-2DAA413D9122}"/>
                </a:ext>
              </a:extLst>
            </p:cNvPr>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4423;p53">
              <a:extLst>
                <a:ext uri="{FF2B5EF4-FFF2-40B4-BE49-F238E27FC236}">
                  <a16:creationId xmlns:a16="http://schemas.microsoft.com/office/drawing/2014/main" id="{38B713A0-9B92-5B00-F1BE-C72193961D5E}"/>
                </a:ext>
              </a:extLst>
            </p:cNvPr>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4424;p53">
              <a:extLst>
                <a:ext uri="{FF2B5EF4-FFF2-40B4-BE49-F238E27FC236}">
                  <a16:creationId xmlns:a16="http://schemas.microsoft.com/office/drawing/2014/main" id="{53A94758-3C00-711D-EF9C-D39D83DF13F9}"/>
                </a:ext>
              </a:extLst>
            </p:cNvPr>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4425;p53">
              <a:extLst>
                <a:ext uri="{FF2B5EF4-FFF2-40B4-BE49-F238E27FC236}">
                  <a16:creationId xmlns:a16="http://schemas.microsoft.com/office/drawing/2014/main" id="{CE5804D9-5306-61F1-7E0D-A8C31DE912C3}"/>
                </a:ext>
              </a:extLst>
            </p:cNvPr>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4426;p53">
              <a:extLst>
                <a:ext uri="{FF2B5EF4-FFF2-40B4-BE49-F238E27FC236}">
                  <a16:creationId xmlns:a16="http://schemas.microsoft.com/office/drawing/2014/main" id="{32E622C3-0DC5-AA67-EE3D-D9F84A35DEAA}"/>
                </a:ext>
              </a:extLst>
            </p:cNvPr>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4427;p53">
              <a:extLst>
                <a:ext uri="{FF2B5EF4-FFF2-40B4-BE49-F238E27FC236}">
                  <a16:creationId xmlns:a16="http://schemas.microsoft.com/office/drawing/2014/main" id="{21EA798D-A759-6F84-3F3E-53C4A5BF792E}"/>
                </a:ext>
              </a:extLst>
            </p:cNvPr>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4428;p53">
              <a:extLst>
                <a:ext uri="{FF2B5EF4-FFF2-40B4-BE49-F238E27FC236}">
                  <a16:creationId xmlns:a16="http://schemas.microsoft.com/office/drawing/2014/main" id="{31E55DE6-66D2-2E5D-DE96-7DB46A84635C}"/>
                </a:ext>
              </a:extLst>
            </p:cNvPr>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4429;p53">
              <a:extLst>
                <a:ext uri="{FF2B5EF4-FFF2-40B4-BE49-F238E27FC236}">
                  <a16:creationId xmlns:a16="http://schemas.microsoft.com/office/drawing/2014/main" id="{7466BE37-0083-AF5E-2C40-CBFBB69A8BA4}"/>
                </a:ext>
              </a:extLst>
            </p:cNvPr>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4430;p53">
              <a:extLst>
                <a:ext uri="{FF2B5EF4-FFF2-40B4-BE49-F238E27FC236}">
                  <a16:creationId xmlns:a16="http://schemas.microsoft.com/office/drawing/2014/main" id="{0A61F96F-987F-F36C-7767-959F98BC5F59}"/>
                </a:ext>
              </a:extLst>
            </p:cNvPr>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4431;p53">
              <a:extLst>
                <a:ext uri="{FF2B5EF4-FFF2-40B4-BE49-F238E27FC236}">
                  <a16:creationId xmlns:a16="http://schemas.microsoft.com/office/drawing/2014/main" id="{6B571817-90CA-6CD8-82F2-08277DB7A1BC}"/>
                </a:ext>
              </a:extLst>
            </p:cNvPr>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4432;p53">
              <a:extLst>
                <a:ext uri="{FF2B5EF4-FFF2-40B4-BE49-F238E27FC236}">
                  <a16:creationId xmlns:a16="http://schemas.microsoft.com/office/drawing/2014/main" id="{380ECAA0-B20B-42FE-80B4-4D6831789D1E}"/>
                </a:ext>
              </a:extLst>
            </p:cNvPr>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4433;p53">
              <a:extLst>
                <a:ext uri="{FF2B5EF4-FFF2-40B4-BE49-F238E27FC236}">
                  <a16:creationId xmlns:a16="http://schemas.microsoft.com/office/drawing/2014/main" id="{E089E833-CA70-AD07-27E4-2F3F0BBD6B92}"/>
                </a:ext>
              </a:extLst>
            </p:cNvPr>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4434;p53">
              <a:extLst>
                <a:ext uri="{FF2B5EF4-FFF2-40B4-BE49-F238E27FC236}">
                  <a16:creationId xmlns:a16="http://schemas.microsoft.com/office/drawing/2014/main" id="{80BDA616-6132-D2B8-5D3F-1B3B6EB6EE70}"/>
                </a:ext>
              </a:extLst>
            </p:cNvPr>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4435;p53">
              <a:extLst>
                <a:ext uri="{FF2B5EF4-FFF2-40B4-BE49-F238E27FC236}">
                  <a16:creationId xmlns:a16="http://schemas.microsoft.com/office/drawing/2014/main" id="{5D04114D-ACA9-5EB5-8062-E341AE20C140}"/>
                </a:ext>
              </a:extLst>
            </p:cNvPr>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4436;p53">
              <a:extLst>
                <a:ext uri="{FF2B5EF4-FFF2-40B4-BE49-F238E27FC236}">
                  <a16:creationId xmlns:a16="http://schemas.microsoft.com/office/drawing/2014/main" id="{BA62B971-C574-6866-E342-84A63408C44A}"/>
                </a:ext>
              </a:extLst>
            </p:cNvPr>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4437;p53">
              <a:extLst>
                <a:ext uri="{FF2B5EF4-FFF2-40B4-BE49-F238E27FC236}">
                  <a16:creationId xmlns:a16="http://schemas.microsoft.com/office/drawing/2014/main" id="{89EAB7C9-A957-92A4-A561-B2321E222E78}"/>
                </a:ext>
              </a:extLst>
            </p:cNvPr>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4438;p53">
              <a:extLst>
                <a:ext uri="{FF2B5EF4-FFF2-40B4-BE49-F238E27FC236}">
                  <a16:creationId xmlns:a16="http://schemas.microsoft.com/office/drawing/2014/main" id="{46A9D1DC-0AB7-1BEB-49C7-1B43AABB3B19}"/>
                </a:ext>
              </a:extLst>
            </p:cNvPr>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4439;p53">
              <a:extLst>
                <a:ext uri="{FF2B5EF4-FFF2-40B4-BE49-F238E27FC236}">
                  <a16:creationId xmlns:a16="http://schemas.microsoft.com/office/drawing/2014/main" id="{0EA5A24F-8C2B-C336-F387-FABFB6CC51D5}"/>
                </a:ext>
              </a:extLst>
            </p:cNvPr>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4440;p53">
              <a:extLst>
                <a:ext uri="{FF2B5EF4-FFF2-40B4-BE49-F238E27FC236}">
                  <a16:creationId xmlns:a16="http://schemas.microsoft.com/office/drawing/2014/main" id="{BF0DC21F-EC04-0391-B957-6A4B53C67A0B}"/>
                </a:ext>
              </a:extLst>
            </p:cNvPr>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4441;p53">
              <a:extLst>
                <a:ext uri="{FF2B5EF4-FFF2-40B4-BE49-F238E27FC236}">
                  <a16:creationId xmlns:a16="http://schemas.microsoft.com/office/drawing/2014/main" id="{066D79E8-5A10-917E-9E37-2E6CB9945050}"/>
                </a:ext>
              </a:extLst>
            </p:cNvPr>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4442;p53">
              <a:extLst>
                <a:ext uri="{FF2B5EF4-FFF2-40B4-BE49-F238E27FC236}">
                  <a16:creationId xmlns:a16="http://schemas.microsoft.com/office/drawing/2014/main" id="{741635C8-8001-5EF3-595F-524381409971}"/>
                </a:ext>
              </a:extLst>
            </p:cNvPr>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4443;p53">
              <a:extLst>
                <a:ext uri="{FF2B5EF4-FFF2-40B4-BE49-F238E27FC236}">
                  <a16:creationId xmlns:a16="http://schemas.microsoft.com/office/drawing/2014/main" id="{F49DFEFA-40E3-F437-370A-CAF5EA00522E}"/>
                </a:ext>
              </a:extLst>
            </p:cNvPr>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4444;p53">
              <a:extLst>
                <a:ext uri="{FF2B5EF4-FFF2-40B4-BE49-F238E27FC236}">
                  <a16:creationId xmlns:a16="http://schemas.microsoft.com/office/drawing/2014/main" id="{3AE60904-8A5B-814C-5B60-4BB704AD776A}"/>
                </a:ext>
              </a:extLst>
            </p:cNvPr>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4445;p53">
              <a:extLst>
                <a:ext uri="{FF2B5EF4-FFF2-40B4-BE49-F238E27FC236}">
                  <a16:creationId xmlns:a16="http://schemas.microsoft.com/office/drawing/2014/main" id="{B6FEDA87-B81C-7DAB-D676-ECD30AF044D7}"/>
                </a:ext>
              </a:extLst>
            </p:cNvPr>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4446;p53">
              <a:extLst>
                <a:ext uri="{FF2B5EF4-FFF2-40B4-BE49-F238E27FC236}">
                  <a16:creationId xmlns:a16="http://schemas.microsoft.com/office/drawing/2014/main" id="{1E9B47B9-CB99-55A5-78ED-C4E1BC5BFB55}"/>
                </a:ext>
              </a:extLst>
            </p:cNvPr>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4447;p53">
              <a:extLst>
                <a:ext uri="{FF2B5EF4-FFF2-40B4-BE49-F238E27FC236}">
                  <a16:creationId xmlns:a16="http://schemas.microsoft.com/office/drawing/2014/main" id="{9D4078F6-6B35-733B-579F-78ECE6ADACB1}"/>
                </a:ext>
              </a:extLst>
            </p:cNvPr>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4448;p53">
              <a:extLst>
                <a:ext uri="{FF2B5EF4-FFF2-40B4-BE49-F238E27FC236}">
                  <a16:creationId xmlns:a16="http://schemas.microsoft.com/office/drawing/2014/main" id="{F3BC9522-97D4-C799-3D68-68E586D04AE4}"/>
                </a:ext>
              </a:extLst>
            </p:cNvPr>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4449;p53">
              <a:extLst>
                <a:ext uri="{FF2B5EF4-FFF2-40B4-BE49-F238E27FC236}">
                  <a16:creationId xmlns:a16="http://schemas.microsoft.com/office/drawing/2014/main" id="{99577DE4-994B-8E39-C25A-2DE39E59A733}"/>
                </a:ext>
              </a:extLst>
            </p:cNvPr>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4450;p53">
              <a:extLst>
                <a:ext uri="{FF2B5EF4-FFF2-40B4-BE49-F238E27FC236}">
                  <a16:creationId xmlns:a16="http://schemas.microsoft.com/office/drawing/2014/main" id="{899E7DC2-68B3-1886-847A-942358FC4469}"/>
                </a:ext>
              </a:extLst>
            </p:cNvPr>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4451;p53">
              <a:extLst>
                <a:ext uri="{FF2B5EF4-FFF2-40B4-BE49-F238E27FC236}">
                  <a16:creationId xmlns:a16="http://schemas.microsoft.com/office/drawing/2014/main" id="{3D4D255A-0F2E-1240-3A25-0472CD2C328D}"/>
                </a:ext>
              </a:extLst>
            </p:cNvPr>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4452;p53">
              <a:extLst>
                <a:ext uri="{FF2B5EF4-FFF2-40B4-BE49-F238E27FC236}">
                  <a16:creationId xmlns:a16="http://schemas.microsoft.com/office/drawing/2014/main" id="{4269A1BE-3D9F-00BC-40FF-2FE3D8F964E5}"/>
                </a:ext>
              </a:extLst>
            </p:cNvPr>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4453;p53">
              <a:extLst>
                <a:ext uri="{FF2B5EF4-FFF2-40B4-BE49-F238E27FC236}">
                  <a16:creationId xmlns:a16="http://schemas.microsoft.com/office/drawing/2014/main" id="{CCBE9BB3-D41C-618D-08D0-07287F643195}"/>
                </a:ext>
              </a:extLst>
            </p:cNvPr>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4454;p53">
              <a:extLst>
                <a:ext uri="{FF2B5EF4-FFF2-40B4-BE49-F238E27FC236}">
                  <a16:creationId xmlns:a16="http://schemas.microsoft.com/office/drawing/2014/main" id="{CC22B3E4-A4F0-6197-BE78-D230707DE274}"/>
                </a:ext>
              </a:extLst>
            </p:cNvPr>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4455;p53">
              <a:extLst>
                <a:ext uri="{FF2B5EF4-FFF2-40B4-BE49-F238E27FC236}">
                  <a16:creationId xmlns:a16="http://schemas.microsoft.com/office/drawing/2014/main" id="{448A149E-3FDB-741D-FBAD-8282039A2EFE}"/>
                </a:ext>
              </a:extLst>
            </p:cNvPr>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4456;p53">
              <a:extLst>
                <a:ext uri="{FF2B5EF4-FFF2-40B4-BE49-F238E27FC236}">
                  <a16:creationId xmlns:a16="http://schemas.microsoft.com/office/drawing/2014/main" id="{384D2BCF-9E26-829C-9EC3-BC82F07B3847}"/>
                </a:ext>
              </a:extLst>
            </p:cNvPr>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4457;p53">
              <a:extLst>
                <a:ext uri="{FF2B5EF4-FFF2-40B4-BE49-F238E27FC236}">
                  <a16:creationId xmlns:a16="http://schemas.microsoft.com/office/drawing/2014/main" id="{FA8607E4-CB72-2CCE-A30A-B685803E395B}"/>
                </a:ext>
              </a:extLst>
            </p:cNvPr>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4458;p53">
              <a:extLst>
                <a:ext uri="{FF2B5EF4-FFF2-40B4-BE49-F238E27FC236}">
                  <a16:creationId xmlns:a16="http://schemas.microsoft.com/office/drawing/2014/main" id="{ECDA95DD-DD15-8076-D1DF-63302C7E6C17}"/>
                </a:ext>
              </a:extLst>
            </p:cNvPr>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4459;p53">
              <a:extLst>
                <a:ext uri="{FF2B5EF4-FFF2-40B4-BE49-F238E27FC236}">
                  <a16:creationId xmlns:a16="http://schemas.microsoft.com/office/drawing/2014/main" id="{8A56C14D-DC4C-6DB6-09E6-313A567BB375}"/>
                </a:ext>
              </a:extLst>
            </p:cNvPr>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4460;p53">
              <a:extLst>
                <a:ext uri="{FF2B5EF4-FFF2-40B4-BE49-F238E27FC236}">
                  <a16:creationId xmlns:a16="http://schemas.microsoft.com/office/drawing/2014/main" id="{70B1E4A7-B13F-4AB0-DED1-62205CB7904D}"/>
                </a:ext>
              </a:extLst>
            </p:cNvPr>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4461;p53">
              <a:extLst>
                <a:ext uri="{FF2B5EF4-FFF2-40B4-BE49-F238E27FC236}">
                  <a16:creationId xmlns:a16="http://schemas.microsoft.com/office/drawing/2014/main" id="{EFB7FFAF-8F90-01A9-506D-EF24CD15D64F}"/>
                </a:ext>
              </a:extLst>
            </p:cNvPr>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4462;p53">
              <a:extLst>
                <a:ext uri="{FF2B5EF4-FFF2-40B4-BE49-F238E27FC236}">
                  <a16:creationId xmlns:a16="http://schemas.microsoft.com/office/drawing/2014/main" id="{2146E77B-289C-A883-F112-EB5706AE7D18}"/>
                </a:ext>
              </a:extLst>
            </p:cNvPr>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4463;p53">
              <a:extLst>
                <a:ext uri="{FF2B5EF4-FFF2-40B4-BE49-F238E27FC236}">
                  <a16:creationId xmlns:a16="http://schemas.microsoft.com/office/drawing/2014/main" id="{C8310CCA-FD52-6B19-012E-31F471688A01}"/>
                </a:ext>
              </a:extLst>
            </p:cNvPr>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4464;p53">
              <a:extLst>
                <a:ext uri="{FF2B5EF4-FFF2-40B4-BE49-F238E27FC236}">
                  <a16:creationId xmlns:a16="http://schemas.microsoft.com/office/drawing/2014/main" id="{94E6B83B-87C0-284A-972A-22565A3943DA}"/>
                </a:ext>
              </a:extLst>
            </p:cNvPr>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4465;p53">
              <a:extLst>
                <a:ext uri="{FF2B5EF4-FFF2-40B4-BE49-F238E27FC236}">
                  <a16:creationId xmlns:a16="http://schemas.microsoft.com/office/drawing/2014/main" id="{D203EB0A-37E4-45C6-2654-574112733012}"/>
                </a:ext>
              </a:extLst>
            </p:cNvPr>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4466;p53">
              <a:extLst>
                <a:ext uri="{FF2B5EF4-FFF2-40B4-BE49-F238E27FC236}">
                  <a16:creationId xmlns:a16="http://schemas.microsoft.com/office/drawing/2014/main" id="{5C6AD73E-A4B2-A543-B392-8B37E72AE0C6}"/>
                </a:ext>
              </a:extLst>
            </p:cNvPr>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4467;p53">
              <a:extLst>
                <a:ext uri="{FF2B5EF4-FFF2-40B4-BE49-F238E27FC236}">
                  <a16:creationId xmlns:a16="http://schemas.microsoft.com/office/drawing/2014/main" id="{861C2015-31B9-A91D-2F01-41942728B42D}"/>
                </a:ext>
              </a:extLst>
            </p:cNvPr>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4468;p53">
              <a:extLst>
                <a:ext uri="{FF2B5EF4-FFF2-40B4-BE49-F238E27FC236}">
                  <a16:creationId xmlns:a16="http://schemas.microsoft.com/office/drawing/2014/main" id="{597DEA69-3666-6109-E81E-A6F01F1A60E7}"/>
                </a:ext>
              </a:extLst>
            </p:cNvPr>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4469;p53">
              <a:extLst>
                <a:ext uri="{FF2B5EF4-FFF2-40B4-BE49-F238E27FC236}">
                  <a16:creationId xmlns:a16="http://schemas.microsoft.com/office/drawing/2014/main" id="{9A610CEC-5BDC-93DC-1DDA-14FB7ADFDBBC}"/>
                </a:ext>
              </a:extLst>
            </p:cNvPr>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4470;p53">
              <a:extLst>
                <a:ext uri="{FF2B5EF4-FFF2-40B4-BE49-F238E27FC236}">
                  <a16:creationId xmlns:a16="http://schemas.microsoft.com/office/drawing/2014/main" id="{78A95735-4EA0-A2DD-F735-0BE2A04378CB}"/>
                </a:ext>
              </a:extLst>
            </p:cNvPr>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4471;p53">
              <a:extLst>
                <a:ext uri="{FF2B5EF4-FFF2-40B4-BE49-F238E27FC236}">
                  <a16:creationId xmlns:a16="http://schemas.microsoft.com/office/drawing/2014/main" id="{B98A7F9C-49ED-C843-FA89-89EC1BCFB59A}"/>
                </a:ext>
              </a:extLst>
            </p:cNvPr>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4472;p53">
              <a:extLst>
                <a:ext uri="{FF2B5EF4-FFF2-40B4-BE49-F238E27FC236}">
                  <a16:creationId xmlns:a16="http://schemas.microsoft.com/office/drawing/2014/main" id="{ACC89B74-3F54-8C4F-8085-3763FC083103}"/>
                </a:ext>
              </a:extLst>
            </p:cNvPr>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4473;p53">
              <a:extLst>
                <a:ext uri="{FF2B5EF4-FFF2-40B4-BE49-F238E27FC236}">
                  <a16:creationId xmlns:a16="http://schemas.microsoft.com/office/drawing/2014/main" id="{538D7747-2CDC-4B38-2808-3B1F61F9EB3A}"/>
                </a:ext>
              </a:extLst>
            </p:cNvPr>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4474;p53">
              <a:extLst>
                <a:ext uri="{FF2B5EF4-FFF2-40B4-BE49-F238E27FC236}">
                  <a16:creationId xmlns:a16="http://schemas.microsoft.com/office/drawing/2014/main" id="{C1775F8C-790F-3432-2183-3539AD4DD802}"/>
                </a:ext>
              </a:extLst>
            </p:cNvPr>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4475;p53">
              <a:extLst>
                <a:ext uri="{FF2B5EF4-FFF2-40B4-BE49-F238E27FC236}">
                  <a16:creationId xmlns:a16="http://schemas.microsoft.com/office/drawing/2014/main" id="{35D605E3-674D-4E16-DF0B-DFE7843DEE0F}"/>
                </a:ext>
              </a:extLst>
            </p:cNvPr>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4476;p53">
              <a:extLst>
                <a:ext uri="{FF2B5EF4-FFF2-40B4-BE49-F238E27FC236}">
                  <a16:creationId xmlns:a16="http://schemas.microsoft.com/office/drawing/2014/main" id="{85B6E59D-F217-5241-50EF-35099624C768}"/>
                </a:ext>
              </a:extLst>
            </p:cNvPr>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4477;p53">
              <a:extLst>
                <a:ext uri="{FF2B5EF4-FFF2-40B4-BE49-F238E27FC236}">
                  <a16:creationId xmlns:a16="http://schemas.microsoft.com/office/drawing/2014/main" id="{4A0EAA31-8DAD-48C4-458D-6A55DE0B4AEF}"/>
                </a:ext>
              </a:extLst>
            </p:cNvPr>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4478;p53">
              <a:extLst>
                <a:ext uri="{FF2B5EF4-FFF2-40B4-BE49-F238E27FC236}">
                  <a16:creationId xmlns:a16="http://schemas.microsoft.com/office/drawing/2014/main" id="{CE9A9CE9-9A8F-7F15-E028-0D3E5AE1837E}"/>
                </a:ext>
              </a:extLst>
            </p:cNvPr>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4479;p53">
              <a:extLst>
                <a:ext uri="{FF2B5EF4-FFF2-40B4-BE49-F238E27FC236}">
                  <a16:creationId xmlns:a16="http://schemas.microsoft.com/office/drawing/2014/main" id="{9731918A-BBEE-ECC1-6B38-FFE4966F152B}"/>
                </a:ext>
              </a:extLst>
            </p:cNvPr>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4480;p53">
              <a:extLst>
                <a:ext uri="{FF2B5EF4-FFF2-40B4-BE49-F238E27FC236}">
                  <a16:creationId xmlns:a16="http://schemas.microsoft.com/office/drawing/2014/main" id="{814FEC3E-CF4D-1001-B06D-15ABFCBD9E7A}"/>
                </a:ext>
              </a:extLst>
            </p:cNvPr>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4481;p53">
              <a:extLst>
                <a:ext uri="{FF2B5EF4-FFF2-40B4-BE49-F238E27FC236}">
                  <a16:creationId xmlns:a16="http://schemas.microsoft.com/office/drawing/2014/main" id="{58D420B4-9D62-E0F6-06A9-13DB0BCC13EC}"/>
                </a:ext>
              </a:extLst>
            </p:cNvPr>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4482;p53">
              <a:extLst>
                <a:ext uri="{FF2B5EF4-FFF2-40B4-BE49-F238E27FC236}">
                  <a16:creationId xmlns:a16="http://schemas.microsoft.com/office/drawing/2014/main" id="{66323044-06F4-F5CC-B10B-43CF196F082C}"/>
                </a:ext>
              </a:extLst>
            </p:cNvPr>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4483;p53">
              <a:extLst>
                <a:ext uri="{FF2B5EF4-FFF2-40B4-BE49-F238E27FC236}">
                  <a16:creationId xmlns:a16="http://schemas.microsoft.com/office/drawing/2014/main" id="{6B28E3BE-75A8-4797-5F74-8FD4A81B7505}"/>
                </a:ext>
              </a:extLst>
            </p:cNvPr>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4484;p53">
              <a:extLst>
                <a:ext uri="{FF2B5EF4-FFF2-40B4-BE49-F238E27FC236}">
                  <a16:creationId xmlns:a16="http://schemas.microsoft.com/office/drawing/2014/main" id="{3D389EB3-AF32-F216-63D2-254FE21EE4E6}"/>
                </a:ext>
              </a:extLst>
            </p:cNvPr>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4485;p53">
              <a:extLst>
                <a:ext uri="{FF2B5EF4-FFF2-40B4-BE49-F238E27FC236}">
                  <a16:creationId xmlns:a16="http://schemas.microsoft.com/office/drawing/2014/main" id="{DC200A1F-8D53-C44A-DEEA-4209662D89F8}"/>
                </a:ext>
              </a:extLst>
            </p:cNvPr>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4486;p53">
              <a:extLst>
                <a:ext uri="{FF2B5EF4-FFF2-40B4-BE49-F238E27FC236}">
                  <a16:creationId xmlns:a16="http://schemas.microsoft.com/office/drawing/2014/main" id="{5BE47631-ABF5-D49C-FD16-90F01E22DA87}"/>
                </a:ext>
              </a:extLst>
            </p:cNvPr>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4487;p53">
              <a:extLst>
                <a:ext uri="{FF2B5EF4-FFF2-40B4-BE49-F238E27FC236}">
                  <a16:creationId xmlns:a16="http://schemas.microsoft.com/office/drawing/2014/main" id="{4F538B71-EC0F-9C9B-AE7B-1A4C8F05AF87}"/>
                </a:ext>
              </a:extLst>
            </p:cNvPr>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4488;p53">
              <a:extLst>
                <a:ext uri="{FF2B5EF4-FFF2-40B4-BE49-F238E27FC236}">
                  <a16:creationId xmlns:a16="http://schemas.microsoft.com/office/drawing/2014/main" id="{0C1FAAAE-84C4-CB72-C437-4A602FC921FD}"/>
                </a:ext>
              </a:extLst>
            </p:cNvPr>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4489;p53">
              <a:extLst>
                <a:ext uri="{FF2B5EF4-FFF2-40B4-BE49-F238E27FC236}">
                  <a16:creationId xmlns:a16="http://schemas.microsoft.com/office/drawing/2014/main" id="{6E35C80D-FE96-EC81-FF7D-E5278F6DCB4D}"/>
                </a:ext>
              </a:extLst>
            </p:cNvPr>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4490;p53">
              <a:extLst>
                <a:ext uri="{FF2B5EF4-FFF2-40B4-BE49-F238E27FC236}">
                  <a16:creationId xmlns:a16="http://schemas.microsoft.com/office/drawing/2014/main" id="{3E5E7108-2042-B28E-F2C4-730192AD2D57}"/>
                </a:ext>
              </a:extLst>
            </p:cNvPr>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4491;p53">
              <a:extLst>
                <a:ext uri="{FF2B5EF4-FFF2-40B4-BE49-F238E27FC236}">
                  <a16:creationId xmlns:a16="http://schemas.microsoft.com/office/drawing/2014/main" id="{742613B0-436B-8209-97C2-310F67903EB5}"/>
                </a:ext>
              </a:extLst>
            </p:cNvPr>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4492;p53">
              <a:extLst>
                <a:ext uri="{FF2B5EF4-FFF2-40B4-BE49-F238E27FC236}">
                  <a16:creationId xmlns:a16="http://schemas.microsoft.com/office/drawing/2014/main" id="{786B64AA-7899-0C21-099B-55C2C07C9F8A}"/>
                </a:ext>
              </a:extLst>
            </p:cNvPr>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4493;p53">
              <a:extLst>
                <a:ext uri="{FF2B5EF4-FFF2-40B4-BE49-F238E27FC236}">
                  <a16:creationId xmlns:a16="http://schemas.microsoft.com/office/drawing/2014/main" id="{0E15CD7B-2188-DB7D-A1C0-29A91EEAC251}"/>
                </a:ext>
              </a:extLst>
            </p:cNvPr>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4494;p53">
              <a:extLst>
                <a:ext uri="{FF2B5EF4-FFF2-40B4-BE49-F238E27FC236}">
                  <a16:creationId xmlns:a16="http://schemas.microsoft.com/office/drawing/2014/main" id="{FA9E1052-5A0D-FC4F-1D16-3195D26D99D5}"/>
                </a:ext>
              </a:extLst>
            </p:cNvPr>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4495;p53">
              <a:extLst>
                <a:ext uri="{FF2B5EF4-FFF2-40B4-BE49-F238E27FC236}">
                  <a16:creationId xmlns:a16="http://schemas.microsoft.com/office/drawing/2014/main" id="{E6BF919D-F6BE-5EB7-8E71-7C38B0E31A39}"/>
                </a:ext>
              </a:extLst>
            </p:cNvPr>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4496;p53">
              <a:extLst>
                <a:ext uri="{FF2B5EF4-FFF2-40B4-BE49-F238E27FC236}">
                  <a16:creationId xmlns:a16="http://schemas.microsoft.com/office/drawing/2014/main" id="{38EF0601-6376-FBE9-5997-78318E6DDB3B}"/>
                </a:ext>
              </a:extLst>
            </p:cNvPr>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4497;p53">
              <a:extLst>
                <a:ext uri="{FF2B5EF4-FFF2-40B4-BE49-F238E27FC236}">
                  <a16:creationId xmlns:a16="http://schemas.microsoft.com/office/drawing/2014/main" id="{CA33E8F4-AABE-3E0D-4137-DDDD546D7418}"/>
                </a:ext>
              </a:extLst>
            </p:cNvPr>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4498;p53">
              <a:extLst>
                <a:ext uri="{FF2B5EF4-FFF2-40B4-BE49-F238E27FC236}">
                  <a16:creationId xmlns:a16="http://schemas.microsoft.com/office/drawing/2014/main" id="{3F09D0CE-6187-4399-BC92-12480AA10AC1}"/>
                </a:ext>
              </a:extLst>
            </p:cNvPr>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4499;p53">
              <a:extLst>
                <a:ext uri="{FF2B5EF4-FFF2-40B4-BE49-F238E27FC236}">
                  <a16:creationId xmlns:a16="http://schemas.microsoft.com/office/drawing/2014/main" id="{F95EB139-8654-E6C5-DFFA-7D0BE8BD5AC4}"/>
                </a:ext>
              </a:extLst>
            </p:cNvPr>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4500;p53">
              <a:extLst>
                <a:ext uri="{FF2B5EF4-FFF2-40B4-BE49-F238E27FC236}">
                  <a16:creationId xmlns:a16="http://schemas.microsoft.com/office/drawing/2014/main" id="{B53608A3-5568-BEAB-74C9-BEF686E15872}"/>
                </a:ext>
              </a:extLst>
            </p:cNvPr>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4501;p53">
              <a:extLst>
                <a:ext uri="{FF2B5EF4-FFF2-40B4-BE49-F238E27FC236}">
                  <a16:creationId xmlns:a16="http://schemas.microsoft.com/office/drawing/2014/main" id="{8CFD68AF-29D2-D897-93A4-9C8F909326D1}"/>
                </a:ext>
              </a:extLst>
            </p:cNvPr>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4502;p53">
              <a:extLst>
                <a:ext uri="{FF2B5EF4-FFF2-40B4-BE49-F238E27FC236}">
                  <a16:creationId xmlns:a16="http://schemas.microsoft.com/office/drawing/2014/main" id="{1A079440-B4E6-32D1-AE7C-728DD19FB63D}"/>
                </a:ext>
              </a:extLst>
            </p:cNvPr>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4503;p53">
              <a:extLst>
                <a:ext uri="{FF2B5EF4-FFF2-40B4-BE49-F238E27FC236}">
                  <a16:creationId xmlns:a16="http://schemas.microsoft.com/office/drawing/2014/main" id="{E79A6B7B-3C50-1A83-EFE3-E0FF942B3300}"/>
                </a:ext>
              </a:extLst>
            </p:cNvPr>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4504;p53">
              <a:extLst>
                <a:ext uri="{FF2B5EF4-FFF2-40B4-BE49-F238E27FC236}">
                  <a16:creationId xmlns:a16="http://schemas.microsoft.com/office/drawing/2014/main" id="{FDFEBD3C-0C8E-1979-6F9C-06350FFA5BE5}"/>
                </a:ext>
              </a:extLst>
            </p:cNvPr>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4505;p53">
              <a:extLst>
                <a:ext uri="{FF2B5EF4-FFF2-40B4-BE49-F238E27FC236}">
                  <a16:creationId xmlns:a16="http://schemas.microsoft.com/office/drawing/2014/main" id="{D6EE0014-7B06-F25B-0307-8F387E1E91EA}"/>
                </a:ext>
              </a:extLst>
            </p:cNvPr>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4506;p53">
              <a:extLst>
                <a:ext uri="{FF2B5EF4-FFF2-40B4-BE49-F238E27FC236}">
                  <a16:creationId xmlns:a16="http://schemas.microsoft.com/office/drawing/2014/main" id="{EF2AEAE6-96D0-65DA-E1B9-0FF66BADCC7A}"/>
                </a:ext>
              </a:extLst>
            </p:cNvPr>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4507;p53">
              <a:extLst>
                <a:ext uri="{FF2B5EF4-FFF2-40B4-BE49-F238E27FC236}">
                  <a16:creationId xmlns:a16="http://schemas.microsoft.com/office/drawing/2014/main" id="{AE6F78AE-FB6B-449F-BD7C-F142E19A63AF}"/>
                </a:ext>
              </a:extLst>
            </p:cNvPr>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4508;p53">
              <a:extLst>
                <a:ext uri="{FF2B5EF4-FFF2-40B4-BE49-F238E27FC236}">
                  <a16:creationId xmlns:a16="http://schemas.microsoft.com/office/drawing/2014/main" id="{E52A1FC6-3AAE-C912-201D-AAF0CB5C1926}"/>
                </a:ext>
              </a:extLst>
            </p:cNvPr>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4509;p53">
              <a:extLst>
                <a:ext uri="{FF2B5EF4-FFF2-40B4-BE49-F238E27FC236}">
                  <a16:creationId xmlns:a16="http://schemas.microsoft.com/office/drawing/2014/main" id="{77AD94F6-DFE2-043A-0E03-80BA63226793}"/>
                </a:ext>
              </a:extLst>
            </p:cNvPr>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4510;p53">
              <a:extLst>
                <a:ext uri="{FF2B5EF4-FFF2-40B4-BE49-F238E27FC236}">
                  <a16:creationId xmlns:a16="http://schemas.microsoft.com/office/drawing/2014/main" id="{78F2A64D-F1F2-EEBC-2C3C-363979FB3070}"/>
                </a:ext>
              </a:extLst>
            </p:cNvPr>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4511;p53">
              <a:extLst>
                <a:ext uri="{FF2B5EF4-FFF2-40B4-BE49-F238E27FC236}">
                  <a16:creationId xmlns:a16="http://schemas.microsoft.com/office/drawing/2014/main" id="{A1834464-B114-E76F-6E96-23859A59B13D}"/>
                </a:ext>
              </a:extLst>
            </p:cNvPr>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4512;p53">
              <a:extLst>
                <a:ext uri="{FF2B5EF4-FFF2-40B4-BE49-F238E27FC236}">
                  <a16:creationId xmlns:a16="http://schemas.microsoft.com/office/drawing/2014/main" id="{3F029C6A-D778-C77C-B8FF-C2D886E515E7}"/>
                </a:ext>
              </a:extLst>
            </p:cNvPr>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4513;p53">
              <a:extLst>
                <a:ext uri="{FF2B5EF4-FFF2-40B4-BE49-F238E27FC236}">
                  <a16:creationId xmlns:a16="http://schemas.microsoft.com/office/drawing/2014/main" id="{866CD82E-4FDF-394A-364D-42FA49D6A998}"/>
                </a:ext>
              </a:extLst>
            </p:cNvPr>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4514;p53">
              <a:extLst>
                <a:ext uri="{FF2B5EF4-FFF2-40B4-BE49-F238E27FC236}">
                  <a16:creationId xmlns:a16="http://schemas.microsoft.com/office/drawing/2014/main" id="{6DA5727D-3F68-1E18-074E-A1F72298D68D}"/>
                </a:ext>
              </a:extLst>
            </p:cNvPr>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4515;p53">
              <a:extLst>
                <a:ext uri="{FF2B5EF4-FFF2-40B4-BE49-F238E27FC236}">
                  <a16:creationId xmlns:a16="http://schemas.microsoft.com/office/drawing/2014/main" id="{C0F5C084-883C-8F04-9A1E-0A4F9C26C0AF}"/>
                </a:ext>
              </a:extLst>
            </p:cNvPr>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4516;p53">
              <a:extLst>
                <a:ext uri="{FF2B5EF4-FFF2-40B4-BE49-F238E27FC236}">
                  <a16:creationId xmlns:a16="http://schemas.microsoft.com/office/drawing/2014/main" id="{A9D35236-21B0-2279-BFC5-7EBBBA172A32}"/>
                </a:ext>
              </a:extLst>
            </p:cNvPr>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4517;p53">
              <a:extLst>
                <a:ext uri="{FF2B5EF4-FFF2-40B4-BE49-F238E27FC236}">
                  <a16:creationId xmlns:a16="http://schemas.microsoft.com/office/drawing/2014/main" id="{1B0DF8A4-B195-BFFC-0D65-4F63D6A2323C}"/>
                </a:ext>
              </a:extLst>
            </p:cNvPr>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4518;p53">
              <a:extLst>
                <a:ext uri="{FF2B5EF4-FFF2-40B4-BE49-F238E27FC236}">
                  <a16:creationId xmlns:a16="http://schemas.microsoft.com/office/drawing/2014/main" id="{19AA014E-C186-63ED-0778-3D056718A1C2}"/>
                </a:ext>
              </a:extLst>
            </p:cNvPr>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4519;p53">
              <a:extLst>
                <a:ext uri="{FF2B5EF4-FFF2-40B4-BE49-F238E27FC236}">
                  <a16:creationId xmlns:a16="http://schemas.microsoft.com/office/drawing/2014/main" id="{B5A5BD0A-7B86-ED97-3042-CF5B7CE089FA}"/>
                </a:ext>
              </a:extLst>
            </p:cNvPr>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4520;p53">
              <a:extLst>
                <a:ext uri="{FF2B5EF4-FFF2-40B4-BE49-F238E27FC236}">
                  <a16:creationId xmlns:a16="http://schemas.microsoft.com/office/drawing/2014/main" id="{D7A77E53-306C-7DE6-7DCD-6C7F8504CBED}"/>
                </a:ext>
              </a:extLst>
            </p:cNvPr>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4521;p53">
              <a:extLst>
                <a:ext uri="{FF2B5EF4-FFF2-40B4-BE49-F238E27FC236}">
                  <a16:creationId xmlns:a16="http://schemas.microsoft.com/office/drawing/2014/main" id="{22DC70CA-3B26-7BCD-8125-498818B48A27}"/>
                </a:ext>
              </a:extLst>
            </p:cNvPr>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4522;p53">
              <a:extLst>
                <a:ext uri="{FF2B5EF4-FFF2-40B4-BE49-F238E27FC236}">
                  <a16:creationId xmlns:a16="http://schemas.microsoft.com/office/drawing/2014/main" id="{3D07316D-6FEC-7299-EEE0-757971FC761A}"/>
                </a:ext>
              </a:extLst>
            </p:cNvPr>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4523;p53">
              <a:extLst>
                <a:ext uri="{FF2B5EF4-FFF2-40B4-BE49-F238E27FC236}">
                  <a16:creationId xmlns:a16="http://schemas.microsoft.com/office/drawing/2014/main" id="{833CC1FB-5E7D-6D76-5B9E-7CC948DEEC7B}"/>
                </a:ext>
              </a:extLst>
            </p:cNvPr>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4524;p53">
              <a:extLst>
                <a:ext uri="{FF2B5EF4-FFF2-40B4-BE49-F238E27FC236}">
                  <a16:creationId xmlns:a16="http://schemas.microsoft.com/office/drawing/2014/main" id="{72F4A65E-01EA-F0AE-C9F7-CA0BFD7A9547}"/>
                </a:ext>
              </a:extLst>
            </p:cNvPr>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4525;p53">
              <a:extLst>
                <a:ext uri="{FF2B5EF4-FFF2-40B4-BE49-F238E27FC236}">
                  <a16:creationId xmlns:a16="http://schemas.microsoft.com/office/drawing/2014/main" id="{1D7B78FB-3BAD-F24F-4E79-EE1C45444AAA}"/>
                </a:ext>
              </a:extLst>
            </p:cNvPr>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4526;p53">
              <a:extLst>
                <a:ext uri="{FF2B5EF4-FFF2-40B4-BE49-F238E27FC236}">
                  <a16:creationId xmlns:a16="http://schemas.microsoft.com/office/drawing/2014/main" id="{A63C1A28-8358-71C2-4EB6-76CFC9BB561F}"/>
                </a:ext>
              </a:extLst>
            </p:cNvPr>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4527;p53">
              <a:extLst>
                <a:ext uri="{FF2B5EF4-FFF2-40B4-BE49-F238E27FC236}">
                  <a16:creationId xmlns:a16="http://schemas.microsoft.com/office/drawing/2014/main" id="{AE4CD938-26A9-080C-3E8C-83B52EEBFFA2}"/>
                </a:ext>
              </a:extLst>
            </p:cNvPr>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4528;p53">
              <a:extLst>
                <a:ext uri="{FF2B5EF4-FFF2-40B4-BE49-F238E27FC236}">
                  <a16:creationId xmlns:a16="http://schemas.microsoft.com/office/drawing/2014/main" id="{0C6E55D6-BB28-AF36-9D46-AACBF5755A5B}"/>
                </a:ext>
              </a:extLst>
            </p:cNvPr>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4529;p53">
              <a:extLst>
                <a:ext uri="{FF2B5EF4-FFF2-40B4-BE49-F238E27FC236}">
                  <a16:creationId xmlns:a16="http://schemas.microsoft.com/office/drawing/2014/main" id="{04A29413-E531-7E73-8682-8BE632AC8786}"/>
                </a:ext>
              </a:extLst>
            </p:cNvPr>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4530;p53">
              <a:extLst>
                <a:ext uri="{FF2B5EF4-FFF2-40B4-BE49-F238E27FC236}">
                  <a16:creationId xmlns:a16="http://schemas.microsoft.com/office/drawing/2014/main" id="{2108B870-4F68-4E68-55B2-EC0684358C8F}"/>
                </a:ext>
              </a:extLst>
            </p:cNvPr>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4531;p53">
              <a:extLst>
                <a:ext uri="{FF2B5EF4-FFF2-40B4-BE49-F238E27FC236}">
                  <a16:creationId xmlns:a16="http://schemas.microsoft.com/office/drawing/2014/main" id="{18C63B4F-83B8-D32C-6294-EA34330D2EF9}"/>
                </a:ext>
              </a:extLst>
            </p:cNvPr>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4532;p53">
              <a:extLst>
                <a:ext uri="{FF2B5EF4-FFF2-40B4-BE49-F238E27FC236}">
                  <a16:creationId xmlns:a16="http://schemas.microsoft.com/office/drawing/2014/main" id="{B0EBC84D-4D8B-2835-B3C3-6156DF1008C2}"/>
                </a:ext>
              </a:extLst>
            </p:cNvPr>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4533;p53">
              <a:extLst>
                <a:ext uri="{FF2B5EF4-FFF2-40B4-BE49-F238E27FC236}">
                  <a16:creationId xmlns:a16="http://schemas.microsoft.com/office/drawing/2014/main" id="{C0C036D6-F60B-E84C-4A9F-7E4000C33AB1}"/>
                </a:ext>
              </a:extLst>
            </p:cNvPr>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4534;p53">
              <a:extLst>
                <a:ext uri="{FF2B5EF4-FFF2-40B4-BE49-F238E27FC236}">
                  <a16:creationId xmlns:a16="http://schemas.microsoft.com/office/drawing/2014/main" id="{AAB220C1-5BCF-0CD4-2A52-67CEB0EAF19D}"/>
                </a:ext>
              </a:extLst>
            </p:cNvPr>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4535;p53">
              <a:extLst>
                <a:ext uri="{FF2B5EF4-FFF2-40B4-BE49-F238E27FC236}">
                  <a16:creationId xmlns:a16="http://schemas.microsoft.com/office/drawing/2014/main" id="{55556BC9-E90D-26FC-5911-F3C0B036593B}"/>
                </a:ext>
              </a:extLst>
            </p:cNvPr>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4536;p53">
              <a:extLst>
                <a:ext uri="{FF2B5EF4-FFF2-40B4-BE49-F238E27FC236}">
                  <a16:creationId xmlns:a16="http://schemas.microsoft.com/office/drawing/2014/main" id="{23EA09AF-02D0-ACB3-940A-AE96144E99F6}"/>
                </a:ext>
              </a:extLst>
            </p:cNvPr>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4537;p53">
              <a:extLst>
                <a:ext uri="{FF2B5EF4-FFF2-40B4-BE49-F238E27FC236}">
                  <a16:creationId xmlns:a16="http://schemas.microsoft.com/office/drawing/2014/main" id="{4FC40EAD-F55C-6936-BACE-FC6F8333F566}"/>
                </a:ext>
              </a:extLst>
            </p:cNvPr>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4538;p53">
              <a:extLst>
                <a:ext uri="{FF2B5EF4-FFF2-40B4-BE49-F238E27FC236}">
                  <a16:creationId xmlns:a16="http://schemas.microsoft.com/office/drawing/2014/main" id="{8D88655D-294E-D588-00B4-A1BCFDF2444E}"/>
                </a:ext>
              </a:extLst>
            </p:cNvPr>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4539;p53">
              <a:extLst>
                <a:ext uri="{FF2B5EF4-FFF2-40B4-BE49-F238E27FC236}">
                  <a16:creationId xmlns:a16="http://schemas.microsoft.com/office/drawing/2014/main" id="{C7981BC8-6DAC-AD52-0B61-81D0FD808121}"/>
                </a:ext>
              </a:extLst>
            </p:cNvPr>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4540;p53">
              <a:extLst>
                <a:ext uri="{FF2B5EF4-FFF2-40B4-BE49-F238E27FC236}">
                  <a16:creationId xmlns:a16="http://schemas.microsoft.com/office/drawing/2014/main" id="{CB9F85FE-FAFC-1B69-8879-DAF360EDAED4}"/>
                </a:ext>
              </a:extLst>
            </p:cNvPr>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4541;p53">
              <a:extLst>
                <a:ext uri="{FF2B5EF4-FFF2-40B4-BE49-F238E27FC236}">
                  <a16:creationId xmlns:a16="http://schemas.microsoft.com/office/drawing/2014/main" id="{15DA287E-96C8-EF28-D99B-8B44A2F5832A}"/>
                </a:ext>
              </a:extLst>
            </p:cNvPr>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4542;p53">
              <a:extLst>
                <a:ext uri="{FF2B5EF4-FFF2-40B4-BE49-F238E27FC236}">
                  <a16:creationId xmlns:a16="http://schemas.microsoft.com/office/drawing/2014/main" id="{C8DA09AF-A408-458C-1618-FFE13DDACDD9}"/>
                </a:ext>
              </a:extLst>
            </p:cNvPr>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4543;p53">
              <a:extLst>
                <a:ext uri="{FF2B5EF4-FFF2-40B4-BE49-F238E27FC236}">
                  <a16:creationId xmlns:a16="http://schemas.microsoft.com/office/drawing/2014/main" id="{EF26C788-72A1-F9EE-FD28-3BAF9EB8AB91}"/>
                </a:ext>
              </a:extLst>
            </p:cNvPr>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4544;p53">
              <a:extLst>
                <a:ext uri="{FF2B5EF4-FFF2-40B4-BE49-F238E27FC236}">
                  <a16:creationId xmlns:a16="http://schemas.microsoft.com/office/drawing/2014/main" id="{A1BE9B5E-112F-AF42-93FE-B89008F0933F}"/>
                </a:ext>
              </a:extLst>
            </p:cNvPr>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4545;p53">
              <a:extLst>
                <a:ext uri="{FF2B5EF4-FFF2-40B4-BE49-F238E27FC236}">
                  <a16:creationId xmlns:a16="http://schemas.microsoft.com/office/drawing/2014/main" id="{84895C9E-84B0-9B34-4FC9-E1247EA9EFF0}"/>
                </a:ext>
              </a:extLst>
            </p:cNvPr>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4546;p53">
              <a:extLst>
                <a:ext uri="{FF2B5EF4-FFF2-40B4-BE49-F238E27FC236}">
                  <a16:creationId xmlns:a16="http://schemas.microsoft.com/office/drawing/2014/main" id="{38B90A3C-987A-B5A7-B6B1-5F38282BD937}"/>
                </a:ext>
              </a:extLst>
            </p:cNvPr>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4547;p53">
              <a:extLst>
                <a:ext uri="{FF2B5EF4-FFF2-40B4-BE49-F238E27FC236}">
                  <a16:creationId xmlns:a16="http://schemas.microsoft.com/office/drawing/2014/main" id="{42552663-3BDA-9321-2F76-26A8DE462FF8}"/>
                </a:ext>
              </a:extLst>
            </p:cNvPr>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4548;p53">
              <a:extLst>
                <a:ext uri="{FF2B5EF4-FFF2-40B4-BE49-F238E27FC236}">
                  <a16:creationId xmlns:a16="http://schemas.microsoft.com/office/drawing/2014/main" id="{F2FC6F16-727E-CDA3-0546-D6409A8A32F8}"/>
                </a:ext>
              </a:extLst>
            </p:cNvPr>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4549;p53">
              <a:extLst>
                <a:ext uri="{FF2B5EF4-FFF2-40B4-BE49-F238E27FC236}">
                  <a16:creationId xmlns:a16="http://schemas.microsoft.com/office/drawing/2014/main" id="{96257A33-C934-FEAD-C93A-7A1F55907186}"/>
                </a:ext>
              </a:extLst>
            </p:cNvPr>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4550;p53">
              <a:extLst>
                <a:ext uri="{FF2B5EF4-FFF2-40B4-BE49-F238E27FC236}">
                  <a16:creationId xmlns:a16="http://schemas.microsoft.com/office/drawing/2014/main" id="{23D54383-1E65-400B-8F53-EE77587781BA}"/>
                </a:ext>
              </a:extLst>
            </p:cNvPr>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4551;p53">
              <a:extLst>
                <a:ext uri="{FF2B5EF4-FFF2-40B4-BE49-F238E27FC236}">
                  <a16:creationId xmlns:a16="http://schemas.microsoft.com/office/drawing/2014/main" id="{6515953A-DA11-31BF-7E05-3F9AC55A55D9}"/>
                </a:ext>
              </a:extLst>
            </p:cNvPr>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4552;p53">
              <a:extLst>
                <a:ext uri="{FF2B5EF4-FFF2-40B4-BE49-F238E27FC236}">
                  <a16:creationId xmlns:a16="http://schemas.microsoft.com/office/drawing/2014/main" id="{7B910BDB-5119-F179-D4CE-B63ABB571C3D}"/>
                </a:ext>
              </a:extLst>
            </p:cNvPr>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4553;p53">
              <a:extLst>
                <a:ext uri="{FF2B5EF4-FFF2-40B4-BE49-F238E27FC236}">
                  <a16:creationId xmlns:a16="http://schemas.microsoft.com/office/drawing/2014/main" id="{4797D6BA-0C10-8CAC-7328-AC6FADF1EFDE}"/>
                </a:ext>
              </a:extLst>
            </p:cNvPr>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4554;p53">
              <a:extLst>
                <a:ext uri="{FF2B5EF4-FFF2-40B4-BE49-F238E27FC236}">
                  <a16:creationId xmlns:a16="http://schemas.microsoft.com/office/drawing/2014/main" id="{AB3430A9-D977-86EC-C55C-F7E2CF3BA89A}"/>
                </a:ext>
              </a:extLst>
            </p:cNvPr>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4555;p53">
              <a:extLst>
                <a:ext uri="{FF2B5EF4-FFF2-40B4-BE49-F238E27FC236}">
                  <a16:creationId xmlns:a16="http://schemas.microsoft.com/office/drawing/2014/main" id="{DB9B4F7A-BB83-70C7-C012-7C00BFB8092D}"/>
                </a:ext>
              </a:extLst>
            </p:cNvPr>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4556;p53">
              <a:extLst>
                <a:ext uri="{FF2B5EF4-FFF2-40B4-BE49-F238E27FC236}">
                  <a16:creationId xmlns:a16="http://schemas.microsoft.com/office/drawing/2014/main" id="{6C173504-1954-3920-9936-3E1BF4CBDA73}"/>
                </a:ext>
              </a:extLst>
            </p:cNvPr>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4557;p53">
              <a:extLst>
                <a:ext uri="{FF2B5EF4-FFF2-40B4-BE49-F238E27FC236}">
                  <a16:creationId xmlns:a16="http://schemas.microsoft.com/office/drawing/2014/main" id="{A263CC93-9930-DF7B-0594-211D30FF845B}"/>
                </a:ext>
              </a:extLst>
            </p:cNvPr>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4558;p53">
              <a:extLst>
                <a:ext uri="{FF2B5EF4-FFF2-40B4-BE49-F238E27FC236}">
                  <a16:creationId xmlns:a16="http://schemas.microsoft.com/office/drawing/2014/main" id="{F294E907-E270-6F29-150E-18C27AAA3935}"/>
                </a:ext>
              </a:extLst>
            </p:cNvPr>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4559;p53">
              <a:extLst>
                <a:ext uri="{FF2B5EF4-FFF2-40B4-BE49-F238E27FC236}">
                  <a16:creationId xmlns:a16="http://schemas.microsoft.com/office/drawing/2014/main" id="{3AB7A7D1-2B0F-5061-797C-973F18AB2609}"/>
                </a:ext>
              </a:extLst>
            </p:cNvPr>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4560;p53">
              <a:extLst>
                <a:ext uri="{FF2B5EF4-FFF2-40B4-BE49-F238E27FC236}">
                  <a16:creationId xmlns:a16="http://schemas.microsoft.com/office/drawing/2014/main" id="{E43844D3-D994-D7B3-B738-D9EEAE34B6F1}"/>
                </a:ext>
              </a:extLst>
            </p:cNvPr>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4561;p53">
              <a:extLst>
                <a:ext uri="{FF2B5EF4-FFF2-40B4-BE49-F238E27FC236}">
                  <a16:creationId xmlns:a16="http://schemas.microsoft.com/office/drawing/2014/main" id="{52AEC9C0-D79F-DFC4-CCFD-95F1251401BF}"/>
                </a:ext>
              </a:extLst>
            </p:cNvPr>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4562;p53">
              <a:extLst>
                <a:ext uri="{FF2B5EF4-FFF2-40B4-BE49-F238E27FC236}">
                  <a16:creationId xmlns:a16="http://schemas.microsoft.com/office/drawing/2014/main" id="{DAD061EF-BA99-8427-806E-E4976E7BED8F}"/>
                </a:ext>
              </a:extLst>
            </p:cNvPr>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4563;p53">
              <a:extLst>
                <a:ext uri="{FF2B5EF4-FFF2-40B4-BE49-F238E27FC236}">
                  <a16:creationId xmlns:a16="http://schemas.microsoft.com/office/drawing/2014/main" id="{D3569740-D391-A1C7-A63B-C1335B45587E}"/>
                </a:ext>
              </a:extLst>
            </p:cNvPr>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4564;p53">
              <a:extLst>
                <a:ext uri="{FF2B5EF4-FFF2-40B4-BE49-F238E27FC236}">
                  <a16:creationId xmlns:a16="http://schemas.microsoft.com/office/drawing/2014/main" id="{989E84C8-CA2B-B301-079C-AB97441E814E}"/>
                </a:ext>
              </a:extLst>
            </p:cNvPr>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4565;p53">
              <a:extLst>
                <a:ext uri="{FF2B5EF4-FFF2-40B4-BE49-F238E27FC236}">
                  <a16:creationId xmlns:a16="http://schemas.microsoft.com/office/drawing/2014/main" id="{7C643A86-1D1A-AE05-D999-5E9712ABA5B0}"/>
                </a:ext>
              </a:extLst>
            </p:cNvPr>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4566;p53">
              <a:extLst>
                <a:ext uri="{FF2B5EF4-FFF2-40B4-BE49-F238E27FC236}">
                  <a16:creationId xmlns:a16="http://schemas.microsoft.com/office/drawing/2014/main" id="{EAFA622C-6891-AB76-95E4-7B07458F7C3C}"/>
                </a:ext>
              </a:extLst>
            </p:cNvPr>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4567;p53">
              <a:extLst>
                <a:ext uri="{FF2B5EF4-FFF2-40B4-BE49-F238E27FC236}">
                  <a16:creationId xmlns:a16="http://schemas.microsoft.com/office/drawing/2014/main" id="{813739E9-9784-0160-5B49-AF5B3F1C9EA7}"/>
                </a:ext>
              </a:extLst>
            </p:cNvPr>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4568;p53">
              <a:extLst>
                <a:ext uri="{FF2B5EF4-FFF2-40B4-BE49-F238E27FC236}">
                  <a16:creationId xmlns:a16="http://schemas.microsoft.com/office/drawing/2014/main" id="{89D8A804-C198-C925-DC58-479C8EBCCD78}"/>
                </a:ext>
              </a:extLst>
            </p:cNvPr>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4569;p53">
              <a:extLst>
                <a:ext uri="{FF2B5EF4-FFF2-40B4-BE49-F238E27FC236}">
                  <a16:creationId xmlns:a16="http://schemas.microsoft.com/office/drawing/2014/main" id="{2D099A48-7BD3-6465-7D3C-3CD9B7683EAA}"/>
                </a:ext>
              </a:extLst>
            </p:cNvPr>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4570;p53">
              <a:extLst>
                <a:ext uri="{FF2B5EF4-FFF2-40B4-BE49-F238E27FC236}">
                  <a16:creationId xmlns:a16="http://schemas.microsoft.com/office/drawing/2014/main" id="{7286ADEF-4032-0B08-70F9-11E45017535D}"/>
                </a:ext>
              </a:extLst>
            </p:cNvPr>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4571;p53">
              <a:extLst>
                <a:ext uri="{FF2B5EF4-FFF2-40B4-BE49-F238E27FC236}">
                  <a16:creationId xmlns:a16="http://schemas.microsoft.com/office/drawing/2014/main" id="{61EEF176-B657-BA31-9A3C-CC35F1B77CC0}"/>
                </a:ext>
              </a:extLst>
            </p:cNvPr>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4572;p53">
              <a:extLst>
                <a:ext uri="{FF2B5EF4-FFF2-40B4-BE49-F238E27FC236}">
                  <a16:creationId xmlns:a16="http://schemas.microsoft.com/office/drawing/2014/main" id="{68220E25-2681-C334-18FC-119C6766F0EF}"/>
                </a:ext>
              </a:extLst>
            </p:cNvPr>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4573;p53">
              <a:extLst>
                <a:ext uri="{FF2B5EF4-FFF2-40B4-BE49-F238E27FC236}">
                  <a16:creationId xmlns:a16="http://schemas.microsoft.com/office/drawing/2014/main" id="{063CB559-E9D1-DF7A-0DB6-0C93C388C12D}"/>
                </a:ext>
              </a:extLst>
            </p:cNvPr>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4574;p53">
              <a:extLst>
                <a:ext uri="{FF2B5EF4-FFF2-40B4-BE49-F238E27FC236}">
                  <a16:creationId xmlns:a16="http://schemas.microsoft.com/office/drawing/2014/main" id="{E3F35C7F-04F6-0043-09E3-4F363EF44F01}"/>
                </a:ext>
              </a:extLst>
            </p:cNvPr>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4575;p53">
              <a:extLst>
                <a:ext uri="{FF2B5EF4-FFF2-40B4-BE49-F238E27FC236}">
                  <a16:creationId xmlns:a16="http://schemas.microsoft.com/office/drawing/2014/main" id="{009ABCAB-FC2F-C0BC-40A1-F6F6B36B041F}"/>
                </a:ext>
              </a:extLst>
            </p:cNvPr>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4576;p53">
              <a:extLst>
                <a:ext uri="{FF2B5EF4-FFF2-40B4-BE49-F238E27FC236}">
                  <a16:creationId xmlns:a16="http://schemas.microsoft.com/office/drawing/2014/main" id="{11611846-D715-FE1E-8448-C359247D8CF2}"/>
                </a:ext>
              </a:extLst>
            </p:cNvPr>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4577;p53">
              <a:extLst>
                <a:ext uri="{FF2B5EF4-FFF2-40B4-BE49-F238E27FC236}">
                  <a16:creationId xmlns:a16="http://schemas.microsoft.com/office/drawing/2014/main" id="{88CBB4A7-A237-4680-0634-A6D10A776CD3}"/>
                </a:ext>
              </a:extLst>
            </p:cNvPr>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4578;p53">
              <a:extLst>
                <a:ext uri="{FF2B5EF4-FFF2-40B4-BE49-F238E27FC236}">
                  <a16:creationId xmlns:a16="http://schemas.microsoft.com/office/drawing/2014/main" id="{36572FB3-348D-DDE0-7AE1-A57E4AF392A8}"/>
                </a:ext>
              </a:extLst>
            </p:cNvPr>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4579;p53">
              <a:extLst>
                <a:ext uri="{FF2B5EF4-FFF2-40B4-BE49-F238E27FC236}">
                  <a16:creationId xmlns:a16="http://schemas.microsoft.com/office/drawing/2014/main" id="{70186552-28CA-A61F-05A8-1A16A966103D}"/>
                </a:ext>
              </a:extLst>
            </p:cNvPr>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4580;p53">
              <a:extLst>
                <a:ext uri="{FF2B5EF4-FFF2-40B4-BE49-F238E27FC236}">
                  <a16:creationId xmlns:a16="http://schemas.microsoft.com/office/drawing/2014/main" id="{154C6E82-E2A7-5361-D3CB-579EAE232D78}"/>
                </a:ext>
              </a:extLst>
            </p:cNvPr>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4581;p53">
              <a:extLst>
                <a:ext uri="{FF2B5EF4-FFF2-40B4-BE49-F238E27FC236}">
                  <a16:creationId xmlns:a16="http://schemas.microsoft.com/office/drawing/2014/main" id="{D313F65D-2C58-E199-AFC0-8903C685164C}"/>
                </a:ext>
              </a:extLst>
            </p:cNvPr>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4582;p53">
              <a:extLst>
                <a:ext uri="{FF2B5EF4-FFF2-40B4-BE49-F238E27FC236}">
                  <a16:creationId xmlns:a16="http://schemas.microsoft.com/office/drawing/2014/main" id="{89687CA3-57A1-C0DB-2C46-02AC30AB72F4}"/>
                </a:ext>
              </a:extLst>
            </p:cNvPr>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4583;p53">
              <a:extLst>
                <a:ext uri="{FF2B5EF4-FFF2-40B4-BE49-F238E27FC236}">
                  <a16:creationId xmlns:a16="http://schemas.microsoft.com/office/drawing/2014/main" id="{1F866EA2-48E1-F965-EF7C-3E07D93F6793}"/>
                </a:ext>
              </a:extLst>
            </p:cNvPr>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4584;p53">
              <a:extLst>
                <a:ext uri="{FF2B5EF4-FFF2-40B4-BE49-F238E27FC236}">
                  <a16:creationId xmlns:a16="http://schemas.microsoft.com/office/drawing/2014/main" id="{8B17BEB3-B381-4117-D173-C727B3CA88CD}"/>
                </a:ext>
              </a:extLst>
            </p:cNvPr>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4585;p53">
              <a:extLst>
                <a:ext uri="{FF2B5EF4-FFF2-40B4-BE49-F238E27FC236}">
                  <a16:creationId xmlns:a16="http://schemas.microsoft.com/office/drawing/2014/main" id="{FFEDF83A-5510-640B-5B69-B617B5ED109C}"/>
                </a:ext>
              </a:extLst>
            </p:cNvPr>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4586;p53">
              <a:extLst>
                <a:ext uri="{FF2B5EF4-FFF2-40B4-BE49-F238E27FC236}">
                  <a16:creationId xmlns:a16="http://schemas.microsoft.com/office/drawing/2014/main" id="{D5C8E6B8-8BAF-E264-79E3-52992C1F5554}"/>
                </a:ext>
              </a:extLst>
            </p:cNvPr>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4587;p53">
              <a:extLst>
                <a:ext uri="{FF2B5EF4-FFF2-40B4-BE49-F238E27FC236}">
                  <a16:creationId xmlns:a16="http://schemas.microsoft.com/office/drawing/2014/main" id="{2D87EF6F-4703-F7A6-B3D2-1C2262C0CF48}"/>
                </a:ext>
              </a:extLst>
            </p:cNvPr>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4588;p53">
              <a:extLst>
                <a:ext uri="{FF2B5EF4-FFF2-40B4-BE49-F238E27FC236}">
                  <a16:creationId xmlns:a16="http://schemas.microsoft.com/office/drawing/2014/main" id="{DCC893B3-9772-3EAA-C8D4-2878BE3F9F79}"/>
                </a:ext>
              </a:extLst>
            </p:cNvPr>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4589;p53">
              <a:extLst>
                <a:ext uri="{FF2B5EF4-FFF2-40B4-BE49-F238E27FC236}">
                  <a16:creationId xmlns:a16="http://schemas.microsoft.com/office/drawing/2014/main" id="{205B14AD-EAA4-D88E-DC2F-3A4A79A9F5D3}"/>
                </a:ext>
              </a:extLst>
            </p:cNvPr>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4590;p53">
              <a:extLst>
                <a:ext uri="{FF2B5EF4-FFF2-40B4-BE49-F238E27FC236}">
                  <a16:creationId xmlns:a16="http://schemas.microsoft.com/office/drawing/2014/main" id="{4BFBB3AA-36EF-B57E-4CAA-043BA182452F}"/>
                </a:ext>
              </a:extLst>
            </p:cNvPr>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4591;p53">
              <a:extLst>
                <a:ext uri="{FF2B5EF4-FFF2-40B4-BE49-F238E27FC236}">
                  <a16:creationId xmlns:a16="http://schemas.microsoft.com/office/drawing/2014/main" id="{3C00CF2A-7068-3AA1-C5E2-ED879FB57991}"/>
                </a:ext>
              </a:extLst>
            </p:cNvPr>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4592;p53">
              <a:extLst>
                <a:ext uri="{FF2B5EF4-FFF2-40B4-BE49-F238E27FC236}">
                  <a16:creationId xmlns:a16="http://schemas.microsoft.com/office/drawing/2014/main" id="{AD6AADD9-BE6E-0F41-F93A-E1903BD9A7E2}"/>
                </a:ext>
              </a:extLst>
            </p:cNvPr>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4593;p53">
              <a:extLst>
                <a:ext uri="{FF2B5EF4-FFF2-40B4-BE49-F238E27FC236}">
                  <a16:creationId xmlns:a16="http://schemas.microsoft.com/office/drawing/2014/main" id="{3E1EC01E-008E-145C-A426-276B60D1DA04}"/>
                </a:ext>
              </a:extLst>
            </p:cNvPr>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4594;p53">
              <a:extLst>
                <a:ext uri="{FF2B5EF4-FFF2-40B4-BE49-F238E27FC236}">
                  <a16:creationId xmlns:a16="http://schemas.microsoft.com/office/drawing/2014/main" id="{78D7ED19-62C3-06C5-EA93-EDADA0802EB3}"/>
                </a:ext>
              </a:extLst>
            </p:cNvPr>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4595;p53">
              <a:extLst>
                <a:ext uri="{FF2B5EF4-FFF2-40B4-BE49-F238E27FC236}">
                  <a16:creationId xmlns:a16="http://schemas.microsoft.com/office/drawing/2014/main" id="{2CC18C5C-5E81-E391-077A-919C962B0A29}"/>
                </a:ext>
              </a:extLst>
            </p:cNvPr>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4596;p53">
              <a:extLst>
                <a:ext uri="{FF2B5EF4-FFF2-40B4-BE49-F238E27FC236}">
                  <a16:creationId xmlns:a16="http://schemas.microsoft.com/office/drawing/2014/main" id="{041C8F31-9FCF-20FC-661D-4827D5D6F3FF}"/>
                </a:ext>
              </a:extLst>
            </p:cNvPr>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4597;p53">
              <a:extLst>
                <a:ext uri="{FF2B5EF4-FFF2-40B4-BE49-F238E27FC236}">
                  <a16:creationId xmlns:a16="http://schemas.microsoft.com/office/drawing/2014/main" id="{1EF64167-EA8F-AC67-8004-FE815076D8DA}"/>
                </a:ext>
              </a:extLst>
            </p:cNvPr>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4598;p53">
              <a:extLst>
                <a:ext uri="{FF2B5EF4-FFF2-40B4-BE49-F238E27FC236}">
                  <a16:creationId xmlns:a16="http://schemas.microsoft.com/office/drawing/2014/main" id="{0121BE58-AC4F-053C-D918-5B302AC5A5E9}"/>
                </a:ext>
              </a:extLst>
            </p:cNvPr>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4599;p53">
              <a:extLst>
                <a:ext uri="{FF2B5EF4-FFF2-40B4-BE49-F238E27FC236}">
                  <a16:creationId xmlns:a16="http://schemas.microsoft.com/office/drawing/2014/main" id="{87FF6293-30AC-E38A-ED86-E9C0832DC21C}"/>
                </a:ext>
              </a:extLst>
            </p:cNvPr>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4600;p53">
              <a:extLst>
                <a:ext uri="{FF2B5EF4-FFF2-40B4-BE49-F238E27FC236}">
                  <a16:creationId xmlns:a16="http://schemas.microsoft.com/office/drawing/2014/main" id="{A1701186-D7E4-10FD-9F06-6462CB4AD860}"/>
                </a:ext>
              </a:extLst>
            </p:cNvPr>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4601;p53">
              <a:extLst>
                <a:ext uri="{FF2B5EF4-FFF2-40B4-BE49-F238E27FC236}">
                  <a16:creationId xmlns:a16="http://schemas.microsoft.com/office/drawing/2014/main" id="{6FBB452A-15F7-24B0-D326-74420FFFFFEE}"/>
                </a:ext>
              </a:extLst>
            </p:cNvPr>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4602;p53">
              <a:extLst>
                <a:ext uri="{FF2B5EF4-FFF2-40B4-BE49-F238E27FC236}">
                  <a16:creationId xmlns:a16="http://schemas.microsoft.com/office/drawing/2014/main" id="{BFB351FF-54E8-0E31-4A8A-57743A74095D}"/>
                </a:ext>
              </a:extLst>
            </p:cNvPr>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4603;p53">
              <a:extLst>
                <a:ext uri="{FF2B5EF4-FFF2-40B4-BE49-F238E27FC236}">
                  <a16:creationId xmlns:a16="http://schemas.microsoft.com/office/drawing/2014/main" id="{EE8FE3B2-4EF5-26D1-3CAE-C7E8AAADEC15}"/>
                </a:ext>
              </a:extLst>
            </p:cNvPr>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4604;p53">
              <a:extLst>
                <a:ext uri="{FF2B5EF4-FFF2-40B4-BE49-F238E27FC236}">
                  <a16:creationId xmlns:a16="http://schemas.microsoft.com/office/drawing/2014/main" id="{D4F24D9C-D655-7BC5-00D8-C07608A4464E}"/>
                </a:ext>
              </a:extLst>
            </p:cNvPr>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4605;p53">
              <a:extLst>
                <a:ext uri="{FF2B5EF4-FFF2-40B4-BE49-F238E27FC236}">
                  <a16:creationId xmlns:a16="http://schemas.microsoft.com/office/drawing/2014/main" id="{F3249AB8-4E71-44CC-118B-E779C47D80B6}"/>
                </a:ext>
              </a:extLst>
            </p:cNvPr>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4606;p53">
              <a:extLst>
                <a:ext uri="{FF2B5EF4-FFF2-40B4-BE49-F238E27FC236}">
                  <a16:creationId xmlns:a16="http://schemas.microsoft.com/office/drawing/2014/main" id="{9855D6AC-E59A-729B-6721-AD11EDF471F0}"/>
                </a:ext>
              </a:extLst>
            </p:cNvPr>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4607;p53">
              <a:extLst>
                <a:ext uri="{FF2B5EF4-FFF2-40B4-BE49-F238E27FC236}">
                  <a16:creationId xmlns:a16="http://schemas.microsoft.com/office/drawing/2014/main" id="{04CB8400-7C50-2BD1-E828-534CA51ABB98}"/>
                </a:ext>
              </a:extLst>
            </p:cNvPr>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4608;p53">
              <a:extLst>
                <a:ext uri="{FF2B5EF4-FFF2-40B4-BE49-F238E27FC236}">
                  <a16:creationId xmlns:a16="http://schemas.microsoft.com/office/drawing/2014/main" id="{F4B2C6E5-DEE1-1B25-BD75-7A5333099B00}"/>
                </a:ext>
              </a:extLst>
            </p:cNvPr>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4609;p53">
              <a:extLst>
                <a:ext uri="{FF2B5EF4-FFF2-40B4-BE49-F238E27FC236}">
                  <a16:creationId xmlns:a16="http://schemas.microsoft.com/office/drawing/2014/main" id="{BF436899-7626-97EA-5FBF-D6656C15DE76}"/>
                </a:ext>
              </a:extLst>
            </p:cNvPr>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4610;p53">
              <a:extLst>
                <a:ext uri="{FF2B5EF4-FFF2-40B4-BE49-F238E27FC236}">
                  <a16:creationId xmlns:a16="http://schemas.microsoft.com/office/drawing/2014/main" id="{4EC6E199-C28B-4B12-6EF1-6ABAFCAE48D6}"/>
                </a:ext>
              </a:extLst>
            </p:cNvPr>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4611;p53">
              <a:extLst>
                <a:ext uri="{FF2B5EF4-FFF2-40B4-BE49-F238E27FC236}">
                  <a16:creationId xmlns:a16="http://schemas.microsoft.com/office/drawing/2014/main" id="{CC251391-868E-9249-F8B0-7C30D036169B}"/>
                </a:ext>
              </a:extLst>
            </p:cNvPr>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4612;p53">
              <a:extLst>
                <a:ext uri="{FF2B5EF4-FFF2-40B4-BE49-F238E27FC236}">
                  <a16:creationId xmlns:a16="http://schemas.microsoft.com/office/drawing/2014/main" id="{DE112BA4-BAFB-2FA6-4D77-F238C6CE9517}"/>
                </a:ext>
              </a:extLst>
            </p:cNvPr>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4613;p53">
              <a:extLst>
                <a:ext uri="{FF2B5EF4-FFF2-40B4-BE49-F238E27FC236}">
                  <a16:creationId xmlns:a16="http://schemas.microsoft.com/office/drawing/2014/main" id="{E652CA88-478F-0D43-48F4-50244E46E094}"/>
                </a:ext>
              </a:extLst>
            </p:cNvPr>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4614;p53">
              <a:extLst>
                <a:ext uri="{FF2B5EF4-FFF2-40B4-BE49-F238E27FC236}">
                  <a16:creationId xmlns:a16="http://schemas.microsoft.com/office/drawing/2014/main" id="{C447D08E-69B5-5853-C04E-92EB11B2B8A1}"/>
                </a:ext>
              </a:extLst>
            </p:cNvPr>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4615;p53">
              <a:extLst>
                <a:ext uri="{FF2B5EF4-FFF2-40B4-BE49-F238E27FC236}">
                  <a16:creationId xmlns:a16="http://schemas.microsoft.com/office/drawing/2014/main" id="{B67792CA-4241-FECB-C891-F03FCE0DA3FF}"/>
                </a:ext>
              </a:extLst>
            </p:cNvPr>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4616;p53">
              <a:extLst>
                <a:ext uri="{FF2B5EF4-FFF2-40B4-BE49-F238E27FC236}">
                  <a16:creationId xmlns:a16="http://schemas.microsoft.com/office/drawing/2014/main" id="{F24B9AA9-F0DF-FEDF-1E15-64CECAE26530}"/>
                </a:ext>
              </a:extLst>
            </p:cNvPr>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4617;p53">
              <a:extLst>
                <a:ext uri="{FF2B5EF4-FFF2-40B4-BE49-F238E27FC236}">
                  <a16:creationId xmlns:a16="http://schemas.microsoft.com/office/drawing/2014/main" id="{2A9B85A8-A20A-6EA3-062E-6DC978E3F2F3}"/>
                </a:ext>
              </a:extLst>
            </p:cNvPr>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4618;p53">
              <a:extLst>
                <a:ext uri="{FF2B5EF4-FFF2-40B4-BE49-F238E27FC236}">
                  <a16:creationId xmlns:a16="http://schemas.microsoft.com/office/drawing/2014/main" id="{6A3BF771-48AD-B6A8-95D5-B7001FAB0F28}"/>
                </a:ext>
              </a:extLst>
            </p:cNvPr>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4619;p53">
              <a:extLst>
                <a:ext uri="{FF2B5EF4-FFF2-40B4-BE49-F238E27FC236}">
                  <a16:creationId xmlns:a16="http://schemas.microsoft.com/office/drawing/2014/main" id="{5B7FE88A-0666-B5F6-CE17-518C79A07D04}"/>
                </a:ext>
              </a:extLst>
            </p:cNvPr>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4620;p53">
              <a:extLst>
                <a:ext uri="{FF2B5EF4-FFF2-40B4-BE49-F238E27FC236}">
                  <a16:creationId xmlns:a16="http://schemas.microsoft.com/office/drawing/2014/main" id="{2AA4755B-1D3F-7546-92DC-F1B1242534FE}"/>
                </a:ext>
              </a:extLst>
            </p:cNvPr>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4621;p53">
              <a:extLst>
                <a:ext uri="{FF2B5EF4-FFF2-40B4-BE49-F238E27FC236}">
                  <a16:creationId xmlns:a16="http://schemas.microsoft.com/office/drawing/2014/main" id="{2BE0E882-1485-070C-FDCC-D92B4310A00D}"/>
                </a:ext>
              </a:extLst>
            </p:cNvPr>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4622;p53">
              <a:extLst>
                <a:ext uri="{FF2B5EF4-FFF2-40B4-BE49-F238E27FC236}">
                  <a16:creationId xmlns:a16="http://schemas.microsoft.com/office/drawing/2014/main" id="{AA0FDCEA-855B-3B60-8A09-3A5F39CDF165}"/>
                </a:ext>
              </a:extLst>
            </p:cNvPr>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4623;p53">
              <a:extLst>
                <a:ext uri="{FF2B5EF4-FFF2-40B4-BE49-F238E27FC236}">
                  <a16:creationId xmlns:a16="http://schemas.microsoft.com/office/drawing/2014/main" id="{B2717CCA-D31F-F6BE-9ECA-7660394B41FD}"/>
                </a:ext>
              </a:extLst>
            </p:cNvPr>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4624;p53">
              <a:extLst>
                <a:ext uri="{FF2B5EF4-FFF2-40B4-BE49-F238E27FC236}">
                  <a16:creationId xmlns:a16="http://schemas.microsoft.com/office/drawing/2014/main" id="{B9423D13-6E8C-3825-C85A-A97D4FDAE56B}"/>
                </a:ext>
              </a:extLst>
            </p:cNvPr>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4625;p53">
              <a:extLst>
                <a:ext uri="{FF2B5EF4-FFF2-40B4-BE49-F238E27FC236}">
                  <a16:creationId xmlns:a16="http://schemas.microsoft.com/office/drawing/2014/main" id="{8BC4C5A6-52D2-F1D5-CD55-8D2ECA288F7D}"/>
                </a:ext>
              </a:extLst>
            </p:cNvPr>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4626;p53">
              <a:extLst>
                <a:ext uri="{FF2B5EF4-FFF2-40B4-BE49-F238E27FC236}">
                  <a16:creationId xmlns:a16="http://schemas.microsoft.com/office/drawing/2014/main" id="{3C501E84-3943-2A0E-7177-3D2AB35B6700}"/>
                </a:ext>
              </a:extLst>
            </p:cNvPr>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4627;p53">
              <a:extLst>
                <a:ext uri="{FF2B5EF4-FFF2-40B4-BE49-F238E27FC236}">
                  <a16:creationId xmlns:a16="http://schemas.microsoft.com/office/drawing/2014/main" id="{2598F5F7-1CE2-85F8-A4A2-2E993CA9137D}"/>
                </a:ext>
              </a:extLst>
            </p:cNvPr>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4628;p53">
              <a:extLst>
                <a:ext uri="{FF2B5EF4-FFF2-40B4-BE49-F238E27FC236}">
                  <a16:creationId xmlns:a16="http://schemas.microsoft.com/office/drawing/2014/main" id="{3C84EDCF-61D8-6579-5E68-102ACEFC27F5}"/>
                </a:ext>
              </a:extLst>
            </p:cNvPr>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4629;p53">
              <a:extLst>
                <a:ext uri="{FF2B5EF4-FFF2-40B4-BE49-F238E27FC236}">
                  <a16:creationId xmlns:a16="http://schemas.microsoft.com/office/drawing/2014/main" id="{74DC09DF-2FF3-8828-9D1C-999A6515B036}"/>
                </a:ext>
              </a:extLst>
            </p:cNvPr>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4630;p53">
              <a:extLst>
                <a:ext uri="{FF2B5EF4-FFF2-40B4-BE49-F238E27FC236}">
                  <a16:creationId xmlns:a16="http://schemas.microsoft.com/office/drawing/2014/main" id="{CDAC79D6-E0AF-60B9-E8A9-F39FD93CC609}"/>
                </a:ext>
              </a:extLst>
            </p:cNvPr>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4631;p53">
              <a:extLst>
                <a:ext uri="{FF2B5EF4-FFF2-40B4-BE49-F238E27FC236}">
                  <a16:creationId xmlns:a16="http://schemas.microsoft.com/office/drawing/2014/main" id="{B740947A-5033-3960-EF44-97B5B58740FC}"/>
                </a:ext>
              </a:extLst>
            </p:cNvPr>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4632;p53">
              <a:extLst>
                <a:ext uri="{FF2B5EF4-FFF2-40B4-BE49-F238E27FC236}">
                  <a16:creationId xmlns:a16="http://schemas.microsoft.com/office/drawing/2014/main" id="{180A53F7-7BA8-ECA7-0350-B6A2368E3A9C}"/>
                </a:ext>
              </a:extLst>
            </p:cNvPr>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4633;p53">
              <a:extLst>
                <a:ext uri="{FF2B5EF4-FFF2-40B4-BE49-F238E27FC236}">
                  <a16:creationId xmlns:a16="http://schemas.microsoft.com/office/drawing/2014/main" id="{2C5E1677-729E-F796-E526-A682CEDBBED4}"/>
                </a:ext>
              </a:extLst>
            </p:cNvPr>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4634;p53">
              <a:extLst>
                <a:ext uri="{FF2B5EF4-FFF2-40B4-BE49-F238E27FC236}">
                  <a16:creationId xmlns:a16="http://schemas.microsoft.com/office/drawing/2014/main" id="{B965A61F-DDA9-6050-1945-6177DA43E7BC}"/>
                </a:ext>
              </a:extLst>
            </p:cNvPr>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4635;p53">
              <a:extLst>
                <a:ext uri="{FF2B5EF4-FFF2-40B4-BE49-F238E27FC236}">
                  <a16:creationId xmlns:a16="http://schemas.microsoft.com/office/drawing/2014/main" id="{40D1E0B0-F0D5-B4E7-D67B-D64D5ABBF2F7}"/>
                </a:ext>
              </a:extLst>
            </p:cNvPr>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4636;p53">
              <a:extLst>
                <a:ext uri="{FF2B5EF4-FFF2-40B4-BE49-F238E27FC236}">
                  <a16:creationId xmlns:a16="http://schemas.microsoft.com/office/drawing/2014/main" id="{0B6DFCCE-E7AC-9FD2-6942-7BED46058FF5}"/>
                </a:ext>
              </a:extLst>
            </p:cNvPr>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4637;p53">
              <a:extLst>
                <a:ext uri="{FF2B5EF4-FFF2-40B4-BE49-F238E27FC236}">
                  <a16:creationId xmlns:a16="http://schemas.microsoft.com/office/drawing/2014/main" id="{E8D6D3C9-9313-8517-2638-2EBCD58F137B}"/>
                </a:ext>
              </a:extLst>
            </p:cNvPr>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4638;p53">
              <a:extLst>
                <a:ext uri="{FF2B5EF4-FFF2-40B4-BE49-F238E27FC236}">
                  <a16:creationId xmlns:a16="http://schemas.microsoft.com/office/drawing/2014/main" id="{60200FD6-CF5C-A684-2ABF-9C982CFE3653}"/>
                </a:ext>
              </a:extLst>
            </p:cNvPr>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4639;p53">
              <a:extLst>
                <a:ext uri="{FF2B5EF4-FFF2-40B4-BE49-F238E27FC236}">
                  <a16:creationId xmlns:a16="http://schemas.microsoft.com/office/drawing/2014/main" id="{02412DA4-39B0-4729-D4C3-6D68060CA171}"/>
                </a:ext>
              </a:extLst>
            </p:cNvPr>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4640;p53">
              <a:extLst>
                <a:ext uri="{FF2B5EF4-FFF2-40B4-BE49-F238E27FC236}">
                  <a16:creationId xmlns:a16="http://schemas.microsoft.com/office/drawing/2014/main" id="{DC5EA72B-5EBF-CBF8-1C4D-7CB657770C94}"/>
                </a:ext>
              </a:extLst>
            </p:cNvPr>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4641;p53">
              <a:extLst>
                <a:ext uri="{FF2B5EF4-FFF2-40B4-BE49-F238E27FC236}">
                  <a16:creationId xmlns:a16="http://schemas.microsoft.com/office/drawing/2014/main" id="{D8D62DA4-5F15-4130-C089-1B4A96B94438}"/>
                </a:ext>
              </a:extLst>
            </p:cNvPr>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4642;p53">
              <a:extLst>
                <a:ext uri="{FF2B5EF4-FFF2-40B4-BE49-F238E27FC236}">
                  <a16:creationId xmlns:a16="http://schemas.microsoft.com/office/drawing/2014/main" id="{45AB905B-2C44-6D91-6CE4-AE74748D54E1}"/>
                </a:ext>
              </a:extLst>
            </p:cNvPr>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4643;p53">
              <a:extLst>
                <a:ext uri="{FF2B5EF4-FFF2-40B4-BE49-F238E27FC236}">
                  <a16:creationId xmlns:a16="http://schemas.microsoft.com/office/drawing/2014/main" id="{23E67B94-1E94-D46E-8190-CF3A5ABDFCE5}"/>
                </a:ext>
              </a:extLst>
            </p:cNvPr>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4644;p53">
              <a:extLst>
                <a:ext uri="{FF2B5EF4-FFF2-40B4-BE49-F238E27FC236}">
                  <a16:creationId xmlns:a16="http://schemas.microsoft.com/office/drawing/2014/main" id="{5B60E582-F187-4971-33BB-6DC1B4897C88}"/>
                </a:ext>
              </a:extLst>
            </p:cNvPr>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4645;p53">
              <a:extLst>
                <a:ext uri="{FF2B5EF4-FFF2-40B4-BE49-F238E27FC236}">
                  <a16:creationId xmlns:a16="http://schemas.microsoft.com/office/drawing/2014/main" id="{8E65C3DD-64BC-4BCC-A2E2-A5119A0FB5D4}"/>
                </a:ext>
              </a:extLst>
            </p:cNvPr>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4646;p53">
              <a:extLst>
                <a:ext uri="{FF2B5EF4-FFF2-40B4-BE49-F238E27FC236}">
                  <a16:creationId xmlns:a16="http://schemas.microsoft.com/office/drawing/2014/main" id="{65D1F758-D580-20B4-494A-3839FCDAAB5B}"/>
                </a:ext>
              </a:extLst>
            </p:cNvPr>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4647;p53">
              <a:extLst>
                <a:ext uri="{FF2B5EF4-FFF2-40B4-BE49-F238E27FC236}">
                  <a16:creationId xmlns:a16="http://schemas.microsoft.com/office/drawing/2014/main" id="{967E8D7E-578E-798D-F8E3-B55D8B6CABBD}"/>
                </a:ext>
              </a:extLst>
            </p:cNvPr>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4648;p53">
              <a:extLst>
                <a:ext uri="{FF2B5EF4-FFF2-40B4-BE49-F238E27FC236}">
                  <a16:creationId xmlns:a16="http://schemas.microsoft.com/office/drawing/2014/main" id="{21DADB6F-075A-D3E2-81F8-EB8C54510F29}"/>
                </a:ext>
              </a:extLst>
            </p:cNvPr>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4649;p53">
              <a:extLst>
                <a:ext uri="{FF2B5EF4-FFF2-40B4-BE49-F238E27FC236}">
                  <a16:creationId xmlns:a16="http://schemas.microsoft.com/office/drawing/2014/main" id="{DDF34EA9-950B-9E09-6261-6F4DFBD279A3}"/>
                </a:ext>
              </a:extLst>
            </p:cNvPr>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4650;p53">
              <a:extLst>
                <a:ext uri="{FF2B5EF4-FFF2-40B4-BE49-F238E27FC236}">
                  <a16:creationId xmlns:a16="http://schemas.microsoft.com/office/drawing/2014/main" id="{E50BD61C-210B-E9A7-5659-B3C1D9E49190}"/>
                </a:ext>
              </a:extLst>
            </p:cNvPr>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4651;p53">
              <a:extLst>
                <a:ext uri="{FF2B5EF4-FFF2-40B4-BE49-F238E27FC236}">
                  <a16:creationId xmlns:a16="http://schemas.microsoft.com/office/drawing/2014/main" id="{98790636-44D3-C0AA-FDA4-AAD3FDCD4CE1}"/>
                </a:ext>
              </a:extLst>
            </p:cNvPr>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4652;p53">
              <a:extLst>
                <a:ext uri="{FF2B5EF4-FFF2-40B4-BE49-F238E27FC236}">
                  <a16:creationId xmlns:a16="http://schemas.microsoft.com/office/drawing/2014/main" id="{9DBD932A-2A48-578E-BDC2-089086D500FC}"/>
                </a:ext>
              </a:extLst>
            </p:cNvPr>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4653;p53">
              <a:extLst>
                <a:ext uri="{FF2B5EF4-FFF2-40B4-BE49-F238E27FC236}">
                  <a16:creationId xmlns:a16="http://schemas.microsoft.com/office/drawing/2014/main" id="{9D244F61-05CC-C039-FCB1-EF5E487C2A65}"/>
                </a:ext>
              </a:extLst>
            </p:cNvPr>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4654;p53">
              <a:extLst>
                <a:ext uri="{FF2B5EF4-FFF2-40B4-BE49-F238E27FC236}">
                  <a16:creationId xmlns:a16="http://schemas.microsoft.com/office/drawing/2014/main" id="{A40F293E-9520-4BD6-9207-0E93270D5DDC}"/>
                </a:ext>
              </a:extLst>
            </p:cNvPr>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4655;p53">
              <a:extLst>
                <a:ext uri="{FF2B5EF4-FFF2-40B4-BE49-F238E27FC236}">
                  <a16:creationId xmlns:a16="http://schemas.microsoft.com/office/drawing/2014/main" id="{1DFC9C92-6094-EA72-62B9-83F5C412AB82}"/>
                </a:ext>
              </a:extLst>
            </p:cNvPr>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4656;p53">
              <a:extLst>
                <a:ext uri="{FF2B5EF4-FFF2-40B4-BE49-F238E27FC236}">
                  <a16:creationId xmlns:a16="http://schemas.microsoft.com/office/drawing/2014/main" id="{0C4113CF-778A-AC04-FBF6-0DE8D713E4DB}"/>
                </a:ext>
              </a:extLst>
            </p:cNvPr>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4657;p53">
              <a:extLst>
                <a:ext uri="{FF2B5EF4-FFF2-40B4-BE49-F238E27FC236}">
                  <a16:creationId xmlns:a16="http://schemas.microsoft.com/office/drawing/2014/main" id="{226B6B65-9343-FCB4-A62B-9ACCBEC68911}"/>
                </a:ext>
              </a:extLst>
            </p:cNvPr>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4658;p53">
              <a:extLst>
                <a:ext uri="{FF2B5EF4-FFF2-40B4-BE49-F238E27FC236}">
                  <a16:creationId xmlns:a16="http://schemas.microsoft.com/office/drawing/2014/main" id="{F48DCD75-BAFC-EBF1-488E-B6649431C320}"/>
                </a:ext>
              </a:extLst>
            </p:cNvPr>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4659;p53">
              <a:extLst>
                <a:ext uri="{FF2B5EF4-FFF2-40B4-BE49-F238E27FC236}">
                  <a16:creationId xmlns:a16="http://schemas.microsoft.com/office/drawing/2014/main" id="{9AC6F5CF-ADCB-0AB7-FC0A-9C811E4BB427}"/>
                </a:ext>
              </a:extLst>
            </p:cNvPr>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4660;p53">
              <a:extLst>
                <a:ext uri="{FF2B5EF4-FFF2-40B4-BE49-F238E27FC236}">
                  <a16:creationId xmlns:a16="http://schemas.microsoft.com/office/drawing/2014/main" id="{021CE3D7-80AC-ED24-3D3B-B08860A10638}"/>
                </a:ext>
              </a:extLst>
            </p:cNvPr>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4661;p53">
              <a:extLst>
                <a:ext uri="{FF2B5EF4-FFF2-40B4-BE49-F238E27FC236}">
                  <a16:creationId xmlns:a16="http://schemas.microsoft.com/office/drawing/2014/main" id="{ACC58CB0-BF31-DAB7-BB90-88FAA6C54409}"/>
                </a:ext>
              </a:extLst>
            </p:cNvPr>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4662;p53">
              <a:extLst>
                <a:ext uri="{FF2B5EF4-FFF2-40B4-BE49-F238E27FC236}">
                  <a16:creationId xmlns:a16="http://schemas.microsoft.com/office/drawing/2014/main" id="{80792AA3-2569-7DB9-9750-1BC8BC7F0785}"/>
                </a:ext>
              </a:extLst>
            </p:cNvPr>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4663;p53">
              <a:extLst>
                <a:ext uri="{FF2B5EF4-FFF2-40B4-BE49-F238E27FC236}">
                  <a16:creationId xmlns:a16="http://schemas.microsoft.com/office/drawing/2014/main" id="{9C5DDFC3-6B78-C228-659B-A4FD3034CC4D}"/>
                </a:ext>
              </a:extLst>
            </p:cNvPr>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4664;p53">
              <a:extLst>
                <a:ext uri="{FF2B5EF4-FFF2-40B4-BE49-F238E27FC236}">
                  <a16:creationId xmlns:a16="http://schemas.microsoft.com/office/drawing/2014/main" id="{EE479DBB-7C7B-BD53-E5FE-41D2D3D098CB}"/>
                </a:ext>
              </a:extLst>
            </p:cNvPr>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4665;p53">
              <a:extLst>
                <a:ext uri="{FF2B5EF4-FFF2-40B4-BE49-F238E27FC236}">
                  <a16:creationId xmlns:a16="http://schemas.microsoft.com/office/drawing/2014/main" id="{F2466A2C-2050-F59E-2D24-2F2B4DC27842}"/>
                </a:ext>
              </a:extLst>
            </p:cNvPr>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4666;p53">
              <a:extLst>
                <a:ext uri="{FF2B5EF4-FFF2-40B4-BE49-F238E27FC236}">
                  <a16:creationId xmlns:a16="http://schemas.microsoft.com/office/drawing/2014/main" id="{968B746E-944F-9899-8C7D-8893C0341651}"/>
                </a:ext>
              </a:extLst>
            </p:cNvPr>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4667;p53">
              <a:extLst>
                <a:ext uri="{FF2B5EF4-FFF2-40B4-BE49-F238E27FC236}">
                  <a16:creationId xmlns:a16="http://schemas.microsoft.com/office/drawing/2014/main" id="{5E5D5D7C-9A29-681A-7C0C-C8C58248951D}"/>
                </a:ext>
              </a:extLst>
            </p:cNvPr>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4668;p53">
              <a:extLst>
                <a:ext uri="{FF2B5EF4-FFF2-40B4-BE49-F238E27FC236}">
                  <a16:creationId xmlns:a16="http://schemas.microsoft.com/office/drawing/2014/main" id="{7B482313-0BAA-B651-8B4F-E6BD6DB02DCF}"/>
                </a:ext>
              </a:extLst>
            </p:cNvPr>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4669;p53">
              <a:extLst>
                <a:ext uri="{FF2B5EF4-FFF2-40B4-BE49-F238E27FC236}">
                  <a16:creationId xmlns:a16="http://schemas.microsoft.com/office/drawing/2014/main" id="{E4A203F7-B8ED-E5FC-750E-1F20F84BF6C8}"/>
                </a:ext>
              </a:extLst>
            </p:cNvPr>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4670;p53">
              <a:extLst>
                <a:ext uri="{FF2B5EF4-FFF2-40B4-BE49-F238E27FC236}">
                  <a16:creationId xmlns:a16="http://schemas.microsoft.com/office/drawing/2014/main" id="{33971B07-744F-C37F-7A57-20974B28F495}"/>
                </a:ext>
              </a:extLst>
            </p:cNvPr>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4671;p53">
              <a:extLst>
                <a:ext uri="{FF2B5EF4-FFF2-40B4-BE49-F238E27FC236}">
                  <a16:creationId xmlns:a16="http://schemas.microsoft.com/office/drawing/2014/main" id="{D0FB9690-C9E0-8B29-3C9C-D3F5AAC67BDA}"/>
                </a:ext>
              </a:extLst>
            </p:cNvPr>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4672;p53">
              <a:extLst>
                <a:ext uri="{FF2B5EF4-FFF2-40B4-BE49-F238E27FC236}">
                  <a16:creationId xmlns:a16="http://schemas.microsoft.com/office/drawing/2014/main" id="{C64342EE-966E-2495-9975-1ED417AD4A21}"/>
                </a:ext>
              </a:extLst>
            </p:cNvPr>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4673;p53">
              <a:extLst>
                <a:ext uri="{FF2B5EF4-FFF2-40B4-BE49-F238E27FC236}">
                  <a16:creationId xmlns:a16="http://schemas.microsoft.com/office/drawing/2014/main" id="{BFF029FA-450C-8663-4E78-09CC84485EF8}"/>
                </a:ext>
              </a:extLst>
            </p:cNvPr>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4674;p53">
              <a:extLst>
                <a:ext uri="{FF2B5EF4-FFF2-40B4-BE49-F238E27FC236}">
                  <a16:creationId xmlns:a16="http://schemas.microsoft.com/office/drawing/2014/main" id="{11755951-BE90-E994-B2FC-165C4E4E4FA1}"/>
                </a:ext>
              </a:extLst>
            </p:cNvPr>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4675;p53">
              <a:extLst>
                <a:ext uri="{FF2B5EF4-FFF2-40B4-BE49-F238E27FC236}">
                  <a16:creationId xmlns:a16="http://schemas.microsoft.com/office/drawing/2014/main" id="{24178176-B8E3-6BE2-4F90-F28EDF8FB2FB}"/>
                </a:ext>
              </a:extLst>
            </p:cNvPr>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4676;p53">
              <a:extLst>
                <a:ext uri="{FF2B5EF4-FFF2-40B4-BE49-F238E27FC236}">
                  <a16:creationId xmlns:a16="http://schemas.microsoft.com/office/drawing/2014/main" id="{59A88489-A88E-E8C0-E380-BE996FB5F668}"/>
                </a:ext>
              </a:extLst>
            </p:cNvPr>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4677;p53">
              <a:extLst>
                <a:ext uri="{FF2B5EF4-FFF2-40B4-BE49-F238E27FC236}">
                  <a16:creationId xmlns:a16="http://schemas.microsoft.com/office/drawing/2014/main" id="{39C93C0C-C8E9-F48B-9AF3-19B8A083D6A8}"/>
                </a:ext>
              </a:extLst>
            </p:cNvPr>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4678;p53">
              <a:extLst>
                <a:ext uri="{FF2B5EF4-FFF2-40B4-BE49-F238E27FC236}">
                  <a16:creationId xmlns:a16="http://schemas.microsoft.com/office/drawing/2014/main" id="{18FCE9A8-675C-A29C-E7CA-4E2A6C0E355D}"/>
                </a:ext>
              </a:extLst>
            </p:cNvPr>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4679;p53">
              <a:extLst>
                <a:ext uri="{FF2B5EF4-FFF2-40B4-BE49-F238E27FC236}">
                  <a16:creationId xmlns:a16="http://schemas.microsoft.com/office/drawing/2014/main" id="{5F037618-3F93-8755-C7BA-194F0C03FEEE}"/>
                </a:ext>
              </a:extLst>
            </p:cNvPr>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4680;p53">
              <a:extLst>
                <a:ext uri="{FF2B5EF4-FFF2-40B4-BE49-F238E27FC236}">
                  <a16:creationId xmlns:a16="http://schemas.microsoft.com/office/drawing/2014/main" id="{D9664EAB-0DF9-7910-6018-140B69C3CF6C}"/>
                </a:ext>
              </a:extLst>
            </p:cNvPr>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4681;p53">
              <a:extLst>
                <a:ext uri="{FF2B5EF4-FFF2-40B4-BE49-F238E27FC236}">
                  <a16:creationId xmlns:a16="http://schemas.microsoft.com/office/drawing/2014/main" id="{11B7247F-5889-C069-B151-8E84EC1F0ADB}"/>
                </a:ext>
              </a:extLst>
            </p:cNvPr>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4682;p53">
              <a:extLst>
                <a:ext uri="{FF2B5EF4-FFF2-40B4-BE49-F238E27FC236}">
                  <a16:creationId xmlns:a16="http://schemas.microsoft.com/office/drawing/2014/main" id="{6C6FE7CC-EF9D-6D69-7D15-ABA7E75F555A}"/>
                </a:ext>
              </a:extLst>
            </p:cNvPr>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4683;p53">
              <a:extLst>
                <a:ext uri="{FF2B5EF4-FFF2-40B4-BE49-F238E27FC236}">
                  <a16:creationId xmlns:a16="http://schemas.microsoft.com/office/drawing/2014/main" id="{A321E88A-501E-7EEE-A368-68F16ABDD34B}"/>
                </a:ext>
              </a:extLst>
            </p:cNvPr>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4684;p53">
              <a:extLst>
                <a:ext uri="{FF2B5EF4-FFF2-40B4-BE49-F238E27FC236}">
                  <a16:creationId xmlns:a16="http://schemas.microsoft.com/office/drawing/2014/main" id="{A3AF7A6C-A7F2-3B3C-1708-F3AFF52DC262}"/>
                </a:ext>
              </a:extLst>
            </p:cNvPr>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4685;p53">
              <a:extLst>
                <a:ext uri="{FF2B5EF4-FFF2-40B4-BE49-F238E27FC236}">
                  <a16:creationId xmlns:a16="http://schemas.microsoft.com/office/drawing/2014/main" id="{E75E34AE-33FD-B6B9-5E7E-B6CB196DF9C3}"/>
                </a:ext>
              </a:extLst>
            </p:cNvPr>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4686;p53">
              <a:extLst>
                <a:ext uri="{FF2B5EF4-FFF2-40B4-BE49-F238E27FC236}">
                  <a16:creationId xmlns:a16="http://schemas.microsoft.com/office/drawing/2014/main" id="{6AD8CFBD-EF90-5BDA-3069-6BA76866E760}"/>
                </a:ext>
              </a:extLst>
            </p:cNvPr>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4687;p53">
              <a:extLst>
                <a:ext uri="{FF2B5EF4-FFF2-40B4-BE49-F238E27FC236}">
                  <a16:creationId xmlns:a16="http://schemas.microsoft.com/office/drawing/2014/main" id="{E62E109F-0DC4-80F8-B384-FF6CA3F3B8AD}"/>
                </a:ext>
              </a:extLst>
            </p:cNvPr>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4688;p53">
              <a:extLst>
                <a:ext uri="{FF2B5EF4-FFF2-40B4-BE49-F238E27FC236}">
                  <a16:creationId xmlns:a16="http://schemas.microsoft.com/office/drawing/2014/main" id="{244BC07C-35C8-50B4-C0B6-A2A0F7A10921}"/>
                </a:ext>
              </a:extLst>
            </p:cNvPr>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4689;p53">
              <a:extLst>
                <a:ext uri="{FF2B5EF4-FFF2-40B4-BE49-F238E27FC236}">
                  <a16:creationId xmlns:a16="http://schemas.microsoft.com/office/drawing/2014/main" id="{AECF4C99-4359-1FF5-4A0D-1CDBA2FEBCF9}"/>
                </a:ext>
              </a:extLst>
            </p:cNvPr>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4690;p53">
              <a:extLst>
                <a:ext uri="{FF2B5EF4-FFF2-40B4-BE49-F238E27FC236}">
                  <a16:creationId xmlns:a16="http://schemas.microsoft.com/office/drawing/2014/main" id="{C5CD8253-B53D-E0F4-3C84-C47DA791AEF2}"/>
                </a:ext>
              </a:extLst>
            </p:cNvPr>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4691;p53">
              <a:extLst>
                <a:ext uri="{FF2B5EF4-FFF2-40B4-BE49-F238E27FC236}">
                  <a16:creationId xmlns:a16="http://schemas.microsoft.com/office/drawing/2014/main" id="{8D3E33FB-FDF7-8565-34F6-2F858F393C7E}"/>
                </a:ext>
              </a:extLst>
            </p:cNvPr>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4692;p53">
              <a:extLst>
                <a:ext uri="{FF2B5EF4-FFF2-40B4-BE49-F238E27FC236}">
                  <a16:creationId xmlns:a16="http://schemas.microsoft.com/office/drawing/2014/main" id="{3D47DE2F-2CB0-5D41-D790-901DA1994A02}"/>
                </a:ext>
              </a:extLst>
            </p:cNvPr>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4693;p53">
              <a:extLst>
                <a:ext uri="{FF2B5EF4-FFF2-40B4-BE49-F238E27FC236}">
                  <a16:creationId xmlns:a16="http://schemas.microsoft.com/office/drawing/2014/main" id="{05C34A51-88F3-88CD-EF70-49DA7E026653}"/>
                </a:ext>
              </a:extLst>
            </p:cNvPr>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4694;p53">
              <a:extLst>
                <a:ext uri="{FF2B5EF4-FFF2-40B4-BE49-F238E27FC236}">
                  <a16:creationId xmlns:a16="http://schemas.microsoft.com/office/drawing/2014/main" id="{9B002AF6-8BD1-D9EA-7513-AA3AD6EC6B63}"/>
                </a:ext>
              </a:extLst>
            </p:cNvPr>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4695;p53">
              <a:extLst>
                <a:ext uri="{FF2B5EF4-FFF2-40B4-BE49-F238E27FC236}">
                  <a16:creationId xmlns:a16="http://schemas.microsoft.com/office/drawing/2014/main" id="{DE7DFA06-CB1B-120F-100B-C1DF5EF45318}"/>
                </a:ext>
              </a:extLst>
            </p:cNvPr>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4696;p53">
              <a:extLst>
                <a:ext uri="{FF2B5EF4-FFF2-40B4-BE49-F238E27FC236}">
                  <a16:creationId xmlns:a16="http://schemas.microsoft.com/office/drawing/2014/main" id="{7B1E2A64-EFDA-5BB3-24C1-081EBCA77754}"/>
                </a:ext>
              </a:extLst>
            </p:cNvPr>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4697;p53">
              <a:extLst>
                <a:ext uri="{FF2B5EF4-FFF2-40B4-BE49-F238E27FC236}">
                  <a16:creationId xmlns:a16="http://schemas.microsoft.com/office/drawing/2014/main" id="{5C421912-8E0B-F183-9EC5-778DF1C11CFD}"/>
                </a:ext>
              </a:extLst>
            </p:cNvPr>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4698;p53">
              <a:extLst>
                <a:ext uri="{FF2B5EF4-FFF2-40B4-BE49-F238E27FC236}">
                  <a16:creationId xmlns:a16="http://schemas.microsoft.com/office/drawing/2014/main" id="{28F701EE-9A9B-467A-7DC7-2E852C0D9E47}"/>
                </a:ext>
              </a:extLst>
            </p:cNvPr>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4699;p53">
              <a:extLst>
                <a:ext uri="{FF2B5EF4-FFF2-40B4-BE49-F238E27FC236}">
                  <a16:creationId xmlns:a16="http://schemas.microsoft.com/office/drawing/2014/main" id="{C0CD89D7-6976-6C9A-F293-8C1633BE27D3}"/>
                </a:ext>
              </a:extLst>
            </p:cNvPr>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4700;p53">
              <a:extLst>
                <a:ext uri="{FF2B5EF4-FFF2-40B4-BE49-F238E27FC236}">
                  <a16:creationId xmlns:a16="http://schemas.microsoft.com/office/drawing/2014/main" id="{9E0D3FFD-D5AE-7A05-B7FB-CFD06CB981A6}"/>
                </a:ext>
              </a:extLst>
            </p:cNvPr>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4701;p53">
              <a:extLst>
                <a:ext uri="{FF2B5EF4-FFF2-40B4-BE49-F238E27FC236}">
                  <a16:creationId xmlns:a16="http://schemas.microsoft.com/office/drawing/2014/main" id="{8B73A89F-D6C1-D707-8911-3B9680F7ED13}"/>
                </a:ext>
              </a:extLst>
            </p:cNvPr>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4702;p53">
              <a:extLst>
                <a:ext uri="{FF2B5EF4-FFF2-40B4-BE49-F238E27FC236}">
                  <a16:creationId xmlns:a16="http://schemas.microsoft.com/office/drawing/2014/main" id="{E2F17FA1-D28F-68D9-FAEC-0EE5ADF8BFAB}"/>
                </a:ext>
              </a:extLst>
            </p:cNvPr>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4703;p53">
              <a:extLst>
                <a:ext uri="{FF2B5EF4-FFF2-40B4-BE49-F238E27FC236}">
                  <a16:creationId xmlns:a16="http://schemas.microsoft.com/office/drawing/2014/main" id="{7269DB57-1660-9364-C722-3783DB855D74}"/>
                </a:ext>
              </a:extLst>
            </p:cNvPr>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4704;p53">
              <a:extLst>
                <a:ext uri="{FF2B5EF4-FFF2-40B4-BE49-F238E27FC236}">
                  <a16:creationId xmlns:a16="http://schemas.microsoft.com/office/drawing/2014/main" id="{52DB4AF1-76A1-20E0-AE68-A2F394038636}"/>
                </a:ext>
              </a:extLst>
            </p:cNvPr>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4705;p53">
              <a:extLst>
                <a:ext uri="{FF2B5EF4-FFF2-40B4-BE49-F238E27FC236}">
                  <a16:creationId xmlns:a16="http://schemas.microsoft.com/office/drawing/2014/main" id="{B1D548B6-B78F-74B7-5212-7D41BB59D9CF}"/>
                </a:ext>
              </a:extLst>
            </p:cNvPr>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4706;p53">
              <a:extLst>
                <a:ext uri="{FF2B5EF4-FFF2-40B4-BE49-F238E27FC236}">
                  <a16:creationId xmlns:a16="http://schemas.microsoft.com/office/drawing/2014/main" id="{08B4D03B-B8FC-1C25-771B-76C346B0E623}"/>
                </a:ext>
              </a:extLst>
            </p:cNvPr>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4707;p53">
              <a:extLst>
                <a:ext uri="{FF2B5EF4-FFF2-40B4-BE49-F238E27FC236}">
                  <a16:creationId xmlns:a16="http://schemas.microsoft.com/office/drawing/2014/main" id="{8925BD00-DB65-FB31-01A3-EE2750FE2FED}"/>
                </a:ext>
              </a:extLst>
            </p:cNvPr>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4708;p53">
              <a:extLst>
                <a:ext uri="{FF2B5EF4-FFF2-40B4-BE49-F238E27FC236}">
                  <a16:creationId xmlns:a16="http://schemas.microsoft.com/office/drawing/2014/main" id="{781C3177-E627-870E-58BE-81582DF3F397}"/>
                </a:ext>
              </a:extLst>
            </p:cNvPr>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4709;p53">
              <a:extLst>
                <a:ext uri="{FF2B5EF4-FFF2-40B4-BE49-F238E27FC236}">
                  <a16:creationId xmlns:a16="http://schemas.microsoft.com/office/drawing/2014/main" id="{F065F0B2-A75A-18EB-01C4-F6A115C6F45E}"/>
                </a:ext>
              </a:extLst>
            </p:cNvPr>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4710;p53">
              <a:extLst>
                <a:ext uri="{FF2B5EF4-FFF2-40B4-BE49-F238E27FC236}">
                  <a16:creationId xmlns:a16="http://schemas.microsoft.com/office/drawing/2014/main" id="{B8692606-AD96-BE80-8D79-E9425A191B1B}"/>
                </a:ext>
              </a:extLst>
            </p:cNvPr>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4711;p53">
              <a:extLst>
                <a:ext uri="{FF2B5EF4-FFF2-40B4-BE49-F238E27FC236}">
                  <a16:creationId xmlns:a16="http://schemas.microsoft.com/office/drawing/2014/main" id="{8A53EBE5-C4F2-AC50-940D-74063AAD08AE}"/>
                </a:ext>
              </a:extLst>
            </p:cNvPr>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4712;p53">
              <a:extLst>
                <a:ext uri="{FF2B5EF4-FFF2-40B4-BE49-F238E27FC236}">
                  <a16:creationId xmlns:a16="http://schemas.microsoft.com/office/drawing/2014/main" id="{620077D5-D92E-2A80-459E-DCA15ACBEE11}"/>
                </a:ext>
              </a:extLst>
            </p:cNvPr>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4713;p53">
              <a:extLst>
                <a:ext uri="{FF2B5EF4-FFF2-40B4-BE49-F238E27FC236}">
                  <a16:creationId xmlns:a16="http://schemas.microsoft.com/office/drawing/2014/main" id="{EFE407D2-153A-2DB2-A3C5-B5EBA6E3F1A9}"/>
                </a:ext>
              </a:extLst>
            </p:cNvPr>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4714;p53">
              <a:extLst>
                <a:ext uri="{FF2B5EF4-FFF2-40B4-BE49-F238E27FC236}">
                  <a16:creationId xmlns:a16="http://schemas.microsoft.com/office/drawing/2014/main" id="{70E9F47C-DD23-3591-9DF4-46AB63AC1921}"/>
                </a:ext>
              </a:extLst>
            </p:cNvPr>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4715;p53">
              <a:extLst>
                <a:ext uri="{FF2B5EF4-FFF2-40B4-BE49-F238E27FC236}">
                  <a16:creationId xmlns:a16="http://schemas.microsoft.com/office/drawing/2014/main" id="{EFACCEF8-E54D-C696-523B-DA6A74BA0583}"/>
                </a:ext>
              </a:extLst>
            </p:cNvPr>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4716;p53">
              <a:extLst>
                <a:ext uri="{FF2B5EF4-FFF2-40B4-BE49-F238E27FC236}">
                  <a16:creationId xmlns:a16="http://schemas.microsoft.com/office/drawing/2014/main" id="{709BD89C-A537-4727-7E9A-0DF8121A2DF5}"/>
                </a:ext>
              </a:extLst>
            </p:cNvPr>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4717;p53">
              <a:extLst>
                <a:ext uri="{FF2B5EF4-FFF2-40B4-BE49-F238E27FC236}">
                  <a16:creationId xmlns:a16="http://schemas.microsoft.com/office/drawing/2014/main" id="{4E55DA39-0E3E-0F12-F0F0-D93C4C17563B}"/>
                </a:ext>
              </a:extLst>
            </p:cNvPr>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4718;p53">
              <a:extLst>
                <a:ext uri="{FF2B5EF4-FFF2-40B4-BE49-F238E27FC236}">
                  <a16:creationId xmlns:a16="http://schemas.microsoft.com/office/drawing/2014/main" id="{8BBB3F00-0515-6FDB-5AD1-3D2C7AF88609}"/>
                </a:ext>
              </a:extLst>
            </p:cNvPr>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4719;p53">
              <a:extLst>
                <a:ext uri="{FF2B5EF4-FFF2-40B4-BE49-F238E27FC236}">
                  <a16:creationId xmlns:a16="http://schemas.microsoft.com/office/drawing/2014/main" id="{0331E468-21EA-8CCA-0DCB-44F09A2C01E6}"/>
                </a:ext>
              </a:extLst>
            </p:cNvPr>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4720;p53">
              <a:extLst>
                <a:ext uri="{FF2B5EF4-FFF2-40B4-BE49-F238E27FC236}">
                  <a16:creationId xmlns:a16="http://schemas.microsoft.com/office/drawing/2014/main" id="{2A94C389-D6AE-E76A-4FCC-4D69E38848CB}"/>
                </a:ext>
              </a:extLst>
            </p:cNvPr>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4721;p53">
              <a:extLst>
                <a:ext uri="{FF2B5EF4-FFF2-40B4-BE49-F238E27FC236}">
                  <a16:creationId xmlns:a16="http://schemas.microsoft.com/office/drawing/2014/main" id="{E2A4C26F-8293-2173-4136-226D575C9AE4}"/>
                </a:ext>
              </a:extLst>
            </p:cNvPr>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4722;p53">
              <a:extLst>
                <a:ext uri="{FF2B5EF4-FFF2-40B4-BE49-F238E27FC236}">
                  <a16:creationId xmlns:a16="http://schemas.microsoft.com/office/drawing/2014/main" id="{A418AC53-CE50-B778-422A-D8F895334ECC}"/>
                </a:ext>
              </a:extLst>
            </p:cNvPr>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4723;p53">
              <a:extLst>
                <a:ext uri="{FF2B5EF4-FFF2-40B4-BE49-F238E27FC236}">
                  <a16:creationId xmlns:a16="http://schemas.microsoft.com/office/drawing/2014/main" id="{9F1DC3C3-B9D4-29AF-6845-4D05DED28F44}"/>
                </a:ext>
              </a:extLst>
            </p:cNvPr>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4724;p53">
              <a:extLst>
                <a:ext uri="{FF2B5EF4-FFF2-40B4-BE49-F238E27FC236}">
                  <a16:creationId xmlns:a16="http://schemas.microsoft.com/office/drawing/2014/main" id="{C0677FB1-4BDD-ACF8-F55A-966BE4543379}"/>
                </a:ext>
              </a:extLst>
            </p:cNvPr>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4725;p53">
              <a:extLst>
                <a:ext uri="{FF2B5EF4-FFF2-40B4-BE49-F238E27FC236}">
                  <a16:creationId xmlns:a16="http://schemas.microsoft.com/office/drawing/2014/main" id="{29921522-12EC-F68B-E1C7-AF1D2FB7A18C}"/>
                </a:ext>
              </a:extLst>
            </p:cNvPr>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4726;p53">
              <a:extLst>
                <a:ext uri="{FF2B5EF4-FFF2-40B4-BE49-F238E27FC236}">
                  <a16:creationId xmlns:a16="http://schemas.microsoft.com/office/drawing/2014/main" id="{E64BB2AA-2610-3CA1-51B3-A49C33AFE50F}"/>
                </a:ext>
              </a:extLst>
            </p:cNvPr>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4727;p53">
              <a:extLst>
                <a:ext uri="{FF2B5EF4-FFF2-40B4-BE49-F238E27FC236}">
                  <a16:creationId xmlns:a16="http://schemas.microsoft.com/office/drawing/2014/main" id="{AB843930-297D-E89D-C7CB-2C077A4ACAD5}"/>
                </a:ext>
              </a:extLst>
            </p:cNvPr>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4728;p53">
              <a:extLst>
                <a:ext uri="{FF2B5EF4-FFF2-40B4-BE49-F238E27FC236}">
                  <a16:creationId xmlns:a16="http://schemas.microsoft.com/office/drawing/2014/main" id="{DCD1C72E-9855-E524-EB52-48C6CE0320F0}"/>
                </a:ext>
              </a:extLst>
            </p:cNvPr>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4729;p53">
              <a:extLst>
                <a:ext uri="{FF2B5EF4-FFF2-40B4-BE49-F238E27FC236}">
                  <a16:creationId xmlns:a16="http://schemas.microsoft.com/office/drawing/2014/main" id="{90A32187-3FF2-FC95-AFF1-67A19ED0F719}"/>
                </a:ext>
              </a:extLst>
            </p:cNvPr>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4730;p53">
              <a:extLst>
                <a:ext uri="{FF2B5EF4-FFF2-40B4-BE49-F238E27FC236}">
                  <a16:creationId xmlns:a16="http://schemas.microsoft.com/office/drawing/2014/main" id="{0D6867A0-5267-E302-50FF-B5D469854C3D}"/>
                </a:ext>
              </a:extLst>
            </p:cNvPr>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4731;p53">
              <a:extLst>
                <a:ext uri="{FF2B5EF4-FFF2-40B4-BE49-F238E27FC236}">
                  <a16:creationId xmlns:a16="http://schemas.microsoft.com/office/drawing/2014/main" id="{0CC68365-20B3-2773-BAC7-5CD37FFA506F}"/>
                </a:ext>
              </a:extLst>
            </p:cNvPr>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4732;p53">
              <a:extLst>
                <a:ext uri="{FF2B5EF4-FFF2-40B4-BE49-F238E27FC236}">
                  <a16:creationId xmlns:a16="http://schemas.microsoft.com/office/drawing/2014/main" id="{2FC6C040-D2A2-9899-52C0-29CD392CCC4A}"/>
                </a:ext>
              </a:extLst>
            </p:cNvPr>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4733;p53">
              <a:extLst>
                <a:ext uri="{FF2B5EF4-FFF2-40B4-BE49-F238E27FC236}">
                  <a16:creationId xmlns:a16="http://schemas.microsoft.com/office/drawing/2014/main" id="{DCDAE5A6-2859-B2AE-46DD-C5B920195A6C}"/>
                </a:ext>
              </a:extLst>
            </p:cNvPr>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4734;p53">
              <a:extLst>
                <a:ext uri="{FF2B5EF4-FFF2-40B4-BE49-F238E27FC236}">
                  <a16:creationId xmlns:a16="http://schemas.microsoft.com/office/drawing/2014/main" id="{FCA81168-BFDA-994C-A3AC-162D5A8260AB}"/>
                </a:ext>
              </a:extLst>
            </p:cNvPr>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4735;p53">
              <a:extLst>
                <a:ext uri="{FF2B5EF4-FFF2-40B4-BE49-F238E27FC236}">
                  <a16:creationId xmlns:a16="http://schemas.microsoft.com/office/drawing/2014/main" id="{39EDD35C-C751-1F26-417D-77C8E3E594DE}"/>
                </a:ext>
              </a:extLst>
            </p:cNvPr>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4736;p53">
              <a:extLst>
                <a:ext uri="{FF2B5EF4-FFF2-40B4-BE49-F238E27FC236}">
                  <a16:creationId xmlns:a16="http://schemas.microsoft.com/office/drawing/2014/main" id="{CFA10FDE-610F-6363-DC8F-3EBCDA871692}"/>
                </a:ext>
              </a:extLst>
            </p:cNvPr>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4737;p53">
              <a:extLst>
                <a:ext uri="{FF2B5EF4-FFF2-40B4-BE49-F238E27FC236}">
                  <a16:creationId xmlns:a16="http://schemas.microsoft.com/office/drawing/2014/main" id="{144F5660-215C-D756-5B32-4EBE15DFC07A}"/>
                </a:ext>
              </a:extLst>
            </p:cNvPr>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4738;p53">
              <a:extLst>
                <a:ext uri="{FF2B5EF4-FFF2-40B4-BE49-F238E27FC236}">
                  <a16:creationId xmlns:a16="http://schemas.microsoft.com/office/drawing/2014/main" id="{E9B3C1EC-DC84-E763-C08E-C601F6D08974}"/>
                </a:ext>
              </a:extLst>
            </p:cNvPr>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4739;p53">
              <a:extLst>
                <a:ext uri="{FF2B5EF4-FFF2-40B4-BE49-F238E27FC236}">
                  <a16:creationId xmlns:a16="http://schemas.microsoft.com/office/drawing/2014/main" id="{EEDA3D57-61B4-7DAA-98F4-3D90D5C16D97}"/>
                </a:ext>
              </a:extLst>
            </p:cNvPr>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4740;p53">
              <a:extLst>
                <a:ext uri="{FF2B5EF4-FFF2-40B4-BE49-F238E27FC236}">
                  <a16:creationId xmlns:a16="http://schemas.microsoft.com/office/drawing/2014/main" id="{824601AE-1600-7F6F-6DAA-24805344BE40}"/>
                </a:ext>
              </a:extLst>
            </p:cNvPr>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4741;p53">
              <a:extLst>
                <a:ext uri="{FF2B5EF4-FFF2-40B4-BE49-F238E27FC236}">
                  <a16:creationId xmlns:a16="http://schemas.microsoft.com/office/drawing/2014/main" id="{0F12FF75-09CD-218B-EF25-E150F4306E96}"/>
                </a:ext>
              </a:extLst>
            </p:cNvPr>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4742;p53">
              <a:extLst>
                <a:ext uri="{FF2B5EF4-FFF2-40B4-BE49-F238E27FC236}">
                  <a16:creationId xmlns:a16="http://schemas.microsoft.com/office/drawing/2014/main" id="{9E7E88EB-53B2-0E1D-0F97-416AEF8E5B3E}"/>
                </a:ext>
              </a:extLst>
            </p:cNvPr>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4743;p53">
              <a:extLst>
                <a:ext uri="{FF2B5EF4-FFF2-40B4-BE49-F238E27FC236}">
                  <a16:creationId xmlns:a16="http://schemas.microsoft.com/office/drawing/2014/main" id="{0647B9E8-0F75-1223-EB23-AA85C52919CA}"/>
                </a:ext>
              </a:extLst>
            </p:cNvPr>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4744;p53">
              <a:extLst>
                <a:ext uri="{FF2B5EF4-FFF2-40B4-BE49-F238E27FC236}">
                  <a16:creationId xmlns:a16="http://schemas.microsoft.com/office/drawing/2014/main" id="{0747CC25-1024-7AFC-25F0-AD25E5DA5E72}"/>
                </a:ext>
              </a:extLst>
            </p:cNvPr>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4745;p53">
              <a:extLst>
                <a:ext uri="{FF2B5EF4-FFF2-40B4-BE49-F238E27FC236}">
                  <a16:creationId xmlns:a16="http://schemas.microsoft.com/office/drawing/2014/main" id="{8B48485F-BD4C-A4CA-6F4B-EA89F07B5CA2}"/>
                </a:ext>
              </a:extLst>
            </p:cNvPr>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4746;p53">
              <a:extLst>
                <a:ext uri="{FF2B5EF4-FFF2-40B4-BE49-F238E27FC236}">
                  <a16:creationId xmlns:a16="http://schemas.microsoft.com/office/drawing/2014/main" id="{E2D2FFD9-314D-E332-1892-862D236E7770}"/>
                </a:ext>
              </a:extLst>
            </p:cNvPr>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4747;p53">
              <a:extLst>
                <a:ext uri="{FF2B5EF4-FFF2-40B4-BE49-F238E27FC236}">
                  <a16:creationId xmlns:a16="http://schemas.microsoft.com/office/drawing/2014/main" id="{0D8BE483-9B3A-6502-B541-881E5D3E8459}"/>
                </a:ext>
              </a:extLst>
            </p:cNvPr>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4748;p53">
              <a:extLst>
                <a:ext uri="{FF2B5EF4-FFF2-40B4-BE49-F238E27FC236}">
                  <a16:creationId xmlns:a16="http://schemas.microsoft.com/office/drawing/2014/main" id="{88E77775-FFFC-919F-1C7B-C0E1A2339024}"/>
                </a:ext>
              </a:extLst>
            </p:cNvPr>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4749;p53">
              <a:extLst>
                <a:ext uri="{FF2B5EF4-FFF2-40B4-BE49-F238E27FC236}">
                  <a16:creationId xmlns:a16="http://schemas.microsoft.com/office/drawing/2014/main" id="{2D332EB7-6815-4C69-DE35-97AAE1783D53}"/>
                </a:ext>
              </a:extLst>
            </p:cNvPr>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4750;p53">
              <a:extLst>
                <a:ext uri="{FF2B5EF4-FFF2-40B4-BE49-F238E27FC236}">
                  <a16:creationId xmlns:a16="http://schemas.microsoft.com/office/drawing/2014/main" id="{5FB1390F-82A2-ED6D-C219-1E4C9B2D60FB}"/>
                </a:ext>
              </a:extLst>
            </p:cNvPr>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4751;p53">
              <a:extLst>
                <a:ext uri="{FF2B5EF4-FFF2-40B4-BE49-F238E27FC236}">
                  <a16:creationId xmlns:a16="http://schemas.microsoft.com/office/drawing/2014/main" id="{4F6C78A4-A59A-03B4-D516-92341FDDD6AD}"/>
                </a:ext>
              </a:extLst>
            </p:cNvPr>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4752;p53">
              <a:extLst>
                <a:ext uri="{FF2B5EF4-FFF2-40B4-BE49-F238E27FC236}">
                  <a16:creationId xmlns:a16="http://schemas.microsoft.com/office/drawing/2014/main" id="{F1D969ED-97AB-BBFF-6E45-C2FD7BFBBCA3}"/>
                </a:ext>
              </a:extLst>
            </p:cNvPr>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4753;p53">
              <a:extLst>
                <a:ext uri="{FF2B5EF4-FFF2-40B4-BE49-F238E27FC236}">
                  <a16:creationId xmlns:a16="http://schemas.microsoft.com/office/drawing/2014/main" id="{9259FEA8-D219-5FAA-E93B-586268766D30}"/>
                </a:ext>
              </a:extLst>
            </p:cNvPr>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4754;p53">
              <a:extLst>
                <a:ext uri="{FF2B5EF4-FFF2-40B4-BE49-F238E27FC236}">
                  <a16:creationId xmlns:a16="http://schemas.microsoft.com/office/drawing/2014/main" id="{777FA864-6C0B-9BEF-DCA5-FF5C0DCD12A3}"/>
                </a:ext>
              </a:extLst>
            </p:cNvPr>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4755;p53">
              <a:extLst>
                <a:ext uri="{FF2B5EF4-FFF2-40B4-BE49-F238E27FC236}">
                  <a16:creationId xmlns:a16="http://schemas.microsoft.com/office/drawing/2014/main" id="{D1EAA0A3-1606-7675-C613-FB939ECF1E58}"/>
                </a:ext>
              </a:extLst>
            </p:cNvPr>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4756;p53">
              <a:extLst>
                <a:ext uri="{FF2B5EF4-FFF2-40B4-BE49-F238E27FC236}">
                  <a16:creationId xmlns:a16="http://schemas.microsoft.com/office/drawing/2014/main" id="{D6B1C090-2800-24A2-625D-B27C245E6191}"/>
                </a:ext>
              </a:extLst>
            </p:cNvPr>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4757;p53">
              <a:extLst>
                <a:ext uri="{FF2B5EF4-FFF2-40B4-BE49-F238E27FC236}">
                  <a16:creationId xmlns:a16="http://schemas.microsoft.com/office/drawing/2014/main" id="{A640BF8E-F0C3-C23A-09C6-43746BD20BDF}"/>
                </a:ext>
              </a:extLst>
            </p:cNvPr>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4758;p53">
              <a:extLst>
                <a:ext uri="{FF2B5EF4-FFF2-40B4-BE49-F238E27FC236}">
                  <a16:creationId xmlns:a16="http://schemas.microsoft.com/office/drawing/2014/main" id="{E659B789-1AA2-3695-635B-81DCE64D05E6}"/>
                </a:ext>
              </a:extLst>
            </p:cNvPr>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4759;p53">
              <a:extLst>
                <a:ext uri="{FF2B5EF4-FFF2-40B4-BE49-F238E27FC236}">
                  <a16:creationId xmlns:a16="http://schemas.microsoft.com/office/drawing/2014/main" id="{C1B95695-1654-5411-E1A1-07BDE36074D8}"/>
                </a:ext>
              </a:extLst>
            </p:cNvPr>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4760;p53">
              <a:extLst>
                <a:ext uri="{FF2B5EF4-FFF2-40B4-BE49-F238E27FC236}">
                  <a16:creationId xmlns:a16="http://schemas.microsoft.com/office/drawing/2014/main" id="{6DFF0952-0DAF-4512-3F54-268E4CA8AF52}"/>
                </a:ext>
              </a:extLst>
            </p:cNvPr>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4761;p53">
              <a:extLst>
                <a:ext uri="{FF2B5EF4-FFF2-40B4-BE49-F238E27FC236}">
                  <a16:creationId xmlns:a16="http://schemas.microsoft.com/office/drawing/2014/main" id="{B2B503A4-11CA-87BC-9BAD-F950E361210A}"/>
                </a:ext>
              </a:extLst>
            </p:cNvPr>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4762;p53">
              <a:extLst>
                <a:ext uri="{FF2B5EF4-FFF2-40B4-BE49-F238E27FC236}">
                  <a16:creationId xmlns:a16="http://schemas.microsoft.com/office/drawing/2014/main" id="{9F8E94B8-6B71-5539-9828-134A2638291B}"/>
                </a:ext>
              </a:extLst>
            </p:cNvPr>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4763;p53">
              <a:extLst>
                <a:ext uri="{FF2B5EF4-FFF2-40B4-BE49-F238E27FC236}">
                  <a16:creationId xmlns:a16="http://schemas.microsoft.com/office/drawing/2014/main" id="{D8B94004-CABD-1501-ADF6-F9C73B00773C}"/>
                </a:ext>
              </a:extLst>
            </p:cNvPr>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4764;p53">
              <a:extLst>
                <a:ext uri="{FF2B5EF4-FFF2-40B4-BE49-F238E27FC236}">
                  <a16:creationId xmlns:a16="http://schemas.microsoft.com/office/drawing/2014/main" id="{4CC0872B-E9D6-D804-EC0A-84C2FE9438BE}"/>
                </a:ext>
              </a:extLst>
            </p:cNvPr>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4765;p53">
              <a:extLst>
                <a:ext uri="{FF2B5EF4-FFF2-40B4-BE49-F238E27FC236}">
                  <a16:creationId xmlns:a16="http://schemas.microsoft.com/office/drawing/2014/main" id="{C1B11383-3A25-3ECD-F8D1-69F1AB0700FE}"/>
                </a:ext>
              </a:extLst>
            </p:cNvPr>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4766;p53">
              <a:extLst>
                <a:ext uri="{FF2B5EF4-FFF2-40B4-BE49-F238E27FC236}">
                  <a16:creationId xmlns:a16="http://schemas.microsoft.com/office/drawing/2014/main" id="{1FF00C47-B3C5-9E49-D7BF-C5092791A9C6}"/>
                </a:ext>
              </a:extLst>
            </p:cNvPr>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4767;p53">
              <a:extLst>
                <a:ext uri="{FF2B5EF4-FFF2-40B4-BE49-F238E27FC236}">
                  <a16:creationId xmlns:a16="http://schemas.microsoft.com/office/drawing/2014/main" id="{7D2417EA-5248-B843-8998-103D2E54480D}"/>
                </a:ext>
              </a:extLst>
            </p:cNvPr>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4768;p53">
              <a:extLst>
                <a:ext uri="{FF2B5EF4-FFF2-40B4-BE49-F238E27FC236}">
                  <a16:creationId xmlns:a16="http://schemas.microsoft.com/office/drawing/2014/main" id="{B632784E-93E2-A6AA-888E-91CB9409A812}"/>
                </a:ext>
              </a:extLst>
            </p:cNvPr>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4769;p53">
              <a:extLst>
                <a:ext uri="{FF2B5EF4-FFF2-40B4-BE49-F238E27FC236}">
                  <a16:creationId xmlns:a16="http://schemas.microsoft.com/office/drawing/2014/main" id="{6D6636BA-4215-0455-9A65-273F9BFCB7C4}"/>
                </a:ext>
              </a:extLst>
            </p:cNvPr>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4770;p53">
              <a:extLst>
                <a:ext uri="{FF2B5EF4-FFF2-40B4-BE49-F238E27FC236}">
                  <a16:creationId xmlns:a16="http://schemas.microsoft.com/office/drawing/2014/main" id="{DFB849FF-659F-6FAF-F2B0-CED13FA4EAF9}"/>
                </a:ext>
              </a:extLst>
            </p:cNvPr>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4771;p53">
              <a:extLst>
                <a:ext uri="{FF2B5EF4-FFF2-40B4-BE49-F238E27FC236}">
                  <a16:creationId xmlns:a16="http://schemas.microsoft.com/office/drawing/2014/main" id="{EF7B8452-F7B6-2C3C-37BD-F0CF0C53C27E}"/>
                </a:ext>
              </a:extLst>
            </p:cNvPr>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4772;p53">
              <a:extLst>
                <a:ext uri="{FF2B5EF4-FFF2-40B4-BE49-F238E27FC236}">
                  <a16:creationId xmlns:a16="http://schemas.microsoft.com/office/drawing/2014/main" id="{1E8148A7-3DDB-A780-3BE5-F642C8EC22E1}"/>
                </a:ext>
              </a:extLst>
            </p:cNvPr>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4773;p53">
              <a:extLst>
                <a:ext uri="{FF2B5EF4-FFF2-40B4-BE49-F238E27FC236}">
                  <a16:creationId xmlns:a16="http://schemas.microsoft.com/office/drawing/2014/main" id="{B80F6E41-AAD7-D339-C115-E340D04CE033}"/>
                </a:ext>
              </a:extLst>
            </p:cNvPr>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4774;p53">
              <a:extLst>
                <a:ext uri="{FF2B5EF4-FFF2-40B4-BE49-F238E27FC236}">
                  <a16:creationId xmlns:a16="http://schemas.microsoft.com/office/drawing/2014/main" id="{E72480C4-40B5-CAFE-CB95-98A1EBBD1009}"/>
                </a:ext>
              </a:extLst>
            </p:cNvPr>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4775;p53">
              <a:extLst>
                <a:ext uri="{FF2B5EF4-FFF2-40B4-BE49-F238E27FC236}">
                  <a16:creationId xmlns:a16="http://schemas.microsoft.com/office/drawing/2014/main" id="{AB91205A-7479-2D75-7605-D43A6756EA18}"/>
                </a:ext>
              </a:extLst>
            </p:cNvPr>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4776;p53">
              <a:extLst>
                <a:ext uri="{FF2B5EF4-FFF2-40B4-BE49-F238E27FC236}">
                  <a16:creationId xmlns:a16="http://schemas.microsoft.com/office/drawing/2014/main" id="{1FA4416B-4F65-4AF9-5653-1E7CCF37CFF9}"/>
                </a:ext>
              </a:extLst>
            </p:cNvPr>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4777;p53">
              <a:extLst>
                <a:ext uri="{FF2B5EF4-FFF2-40B4-BE49-F238E27FC236}">
                  <a16:creationId xmlns:a16="http://schemas.microsoft.com/office/drawing/2014/main" id="{73674F3C-49A2-7120-3CD1-683B2FCCD3C5}"/>
                </a:ext>
              </a:extLst>
            </p:cNvPr>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4778;p53">
              <a:extLst>
                <a:ext uri="{FF2B5EF4-FFF2-40B4-BE49-F238E27FC236}">
                  <a16:creationId xmlns:a16="http://schemas.microsoft.com/office/drawing/2014/main" id="{453CDEFB-51A2-4186-28B8-07BD9C49FD1C}"/>
                </a:ext>
              </a:extLst>
            </p:cNvPr>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4779;p53">
              <a:extLst>
                <a:ext uri="{FF2B5EF4-FFF2-40B4-BE49-F238E27FC236}">
                  <a16:creationId xmlns:a16="http://schemas.microsoft.com/office/drawing/2014/main" id="{67861AD1-1ECE-4E0D-321E-74DC03A763B3}"/>
                </a:ext>
              </a:extLst>
            </p:cNvPr>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4780;p53">
              <a:extLst>
                <a:ext uri="{FF2B5EF4-FFF2-40B4-BE49-F238E27FC236}">
                  <a16:creationId xmlns:a16="http://schemas.microsoft.com/office/drawing/2014/main" id="{0160FB02-4B7E-C54B-703C-97E773D74EF8}"/>
                </a:ext>
              </a:extLst>
            </p:cNvPr>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4781;p53">
              <a:extLst>
                <a:ext uri="{FF2B5EF4-FFF2-40B4-BE49-F238E27FC236}">
                  <a16:creationId xmlns:a16="http://schemas.microsoft.com/office/drawing/2014/main" id="{0E910BF0-FA04-376A-D825-8F1950D0E6B6}"/>
                </a:ext>
              </a:extLst>
            </p:cNvPr>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4782;p53">
              <a:extLst>
                <a:ext uri="{FF2B5EF4-FFF2-40B4-BE49-F238E27FC236}">
                  <a16:creationId xmlns:a16="http://schemas.microsoft.com/office/drawing/2014/main" id="{BDE8E3F1-16AA-BEAA-63AA-28B33F85435D}"/>
                </a:ext>
              </a:extLst>
            </p:cNvPr>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4783;p53">
              <a:extLst>
                <a:ext uri="{FF2B5EF4-FFF2-40B4-BE49-F238E27FC236}">
                  <a16:creationId xmlns:a16="http://schemas.microsoft.com/office/drawing/2014/main" id="{D9D7A7B5-8A87-037A-7152-76F3012D1AAF}"/>
                </a:ext>
              </a:extLst>
            </p:cNvPr>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4784;p53">
              <a:extLst>
                <a:ext uri="{FF2B5EF4-FFF2-40B4-BE49-F238E27FC236}">
                  <a16:creationId xmlns:a16="http://schemas.microsoft.com/office/drawing/2014/main" id="{B9C9C46F-2A2B-1A90-0EE8-2C980F514DE0}"/>
                </a:ext>
              </a:extLst>
            </p:cNvPr>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4785;p53">
              <a:extLst>
                <a:ext uri="{FF2B5EF4-FFF2-40B4-BE49-F238E27FC236}">
                  <a16:creationId xmlns:a16="http://schemas.microsoft.com/office/drawing/2014/main" id="{E276F0EA-AC0E-DFA5-F238-F36E327DC66D}"/>
                </a:ext>
              </a:extLst>
            </p:cNvPr>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4786;p53">
              <a:extLst>
                <a:ext uri="{FF2B5EF4-FFF2-40B4-BE49-F238E27FC236}">
                  <a16:creationId xmlns:a16="http://schemas.microsoft.com/office/drawing/2014/main" id="{52AC6F67-E4FF-3D2C-1EAF-0A89F794273D}"/>
                </a:ext>
              </a:extLst>
            </p:cNvPr>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4787;p53">
              <a:extLst>
                <a:ext uri="{FF2B5EF4-FFF2-40B4-BE49-F238E27FC236}">
                  <a16:creationId xmlns:a16="http://schemas.microsoft.com/office/drawing/2014/main" id="{CE3558E7-9BFA-D306-C210-FE2C9871BC7A}"/>
                </a:ext>
              </a:extLst>
            </p:cNvPr>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4788;p53">
              <a:extLst>
                <a:ext uri="{FF2B5EF4-FFF2-40B4-BE49-F238E27FC236}">
                  <a16:creationId xmlns:a16="http://schemas.microsoft.com/office/drawing/2014/main" id="{10F7ED7F-604B-5458-8F64-5222F9B978E9}"/>
                </a:ext>
              </a:extLst>
            </p:cNvPr>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4789;p53">
              <a:extLst>
                <a:ext uri="{FF2B5EF4-FFF2-40B4-BE49-F238E27FC236}">
                  <a16:creationId xmlns:a16="http://schemas.microsoft.com/office/drawing/2014/main" id="{81761581-0EF5-27E0-7F2D-0221938AD2C6}"/>
                </a:ext>
              </a:extLst>
            </p:cNvPr>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4790;p53">
              <a:extLst>
                <a:ext uri="{FF2B5EF4-FFF2-40B4-BE49-F238E27FC236}">
                  <a16:creationId xmlns:a16="http://schemas.microsoft.com/office/drawing/2014/main" id="{76363272-5845-AE23-0ED7-35DFEF8D4F88}"/>
                </a:ext>
              </a:extLst>
            </p:cNvPr>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4791;p53">
              <a:extLst>
                <a:ext uri="{FF2B5EF4-FFF2-40B4-BE49-F238E27FC236}">
                  <a16:creationId xmlns:a16="http://schemas.microsoft.com/office/drawing/2014/main" id="{2EE608C5-E90C-1A5B-DE99-EE45EDA83545}"/>
                </a:ext>
              </a:extLst>
            </p:cNvPr>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4792;p53">
              <a:extLst>
                <a:ext uri="{FF2B5EF4-FFF2-40B4-BE49-F238E27FC236}">
                  <a16:creationId xmlns:a16="http://schemas.microsoft.com/office/drawing/2014/main" id="{FE1541E0-3BDF-93E3-2186-4E0F704E00D8}"/>
                </a:ext>
              </a:extLst>
            </p:cNvPr>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4793;p53">
              <a:extLst>
                <a:ext uri="{FF2B5EF4-FFF2-40B4-BE49-F238E27FC236}">
                  <a16:creationId xmlns:a16="http://schemas.microsoft.com/office/drawing/2014/main" id="{ABB3703B-0518-C76C-81E9-912B54EF9A62}"/>
                </a:ext>
              </a:extLst>
            </p:cNvPr>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4794;p53">
              <a:extLst>
                <a:ext uri="{FF2B5EF4-FFF2-40B4-BE49-F238E27FC236}">
                  <a16:creationId xmlns:a16="http://schemas.microsoft.com/office/drawing/2014/main" id="{3A4177B8-49B2-2131-2FCA-ABD560769015}"/>
                </a:ext>
              </a:extLst>
            </p:cNvPr>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4795;p53">
              <a:extLst>
                <a:ext uri="{FF2B5EF4-FFF2-40B4-BE49-F238E27FC236}">
                  <a16:creationId xmlns:a16="http://schemas.microsoft.com/office/drawing/2014/main" id="{37BCA498-F7A4-F8CE-466D-9419497D56B2}"/>
                </a:ext>
              </a:extLst>
            </p:cNvPr>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4796;p53">
              <a:extLst>
                <a:ext uri="{FF2B5EF4-FFF2-40B4-BE49-F238E27FC236}">
                  <a16:creationId xmlns:a16="http://schemas.microsoft.com/office/drawing/2014/main" id="{2CE0F214-47C8-F52F-9703-BB9046C8ADBC}"/>
                </a:ext>
              </a:extLst>
            </p:cNvPr>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4797;p53">
              <a:extLst>
                <a:ext uri="{FF2B5EF4-FFF2-40B4-BE49-F238E27FC236}">
                  <a16:creationId xmlns:a16="http://schemas.microsoft.com/office/drawing/2014/main" id="{3C320E49-B7B9-C7CF-461C-E939476C7ABE}"/>
                </a:ext>
              </a:extLst>
            </p:cNvPr>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4798;p53">
              <a:extLst>
                <a:ext uri="{FF2B5EF4-FFF2-40B4-BE49-F238E27FC236}">
                  <a16:creationId xmlns:a16="http://schemas.microsoft.com/office/drawing/2014/main" id="{15377F10-0D0A-6A7E-4007-6C0DA0402F4E}"/>
                </a:ext>
              </a:extLst>
            </p:cNvPr>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4799;p53">
              <a:extLst>
                <a:ext uri="{FF2B5EF4-FFF2-40B4-BE49-F238E27FC236}">
                  <a16:creationId xmlns:a16="http://schemas.microsoft.com/office/drawing/2014/main" id="{A2BCC1A4-C3BB-1626-772C-4FA2B360212F}"/>
                </a:ext>
              </a:extLst>
            </p:cNvPr>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4800;p53">
              <a:extLst>
                <a:ext uri="{FF2B5EF4-FFF2-40B4-BE49-F238E27FC236}">
                  <a16:creationId xmlns:a16="http://schemas.microsoft.com/office/drawing/2014/main" id="{59C5B8DD-FF6B-076A-55D0-3E9576CD6BB4}"/>
                </a:ext>
              </a:extLst>
            </p:cNvPr>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4801;p53">
              <a:extLst>
                <a:ext uri="{FF2B5EF4-FFF2-40B4-BE49-F238E27FC236}">
                  <a16:creationId xmlns:a16="http://schemas.microsoft.com/office/drawing/2014/main" id="{9C00C172-CA1E-E80E-1611-EBA1861710AA}"/>
                </a:ext>
              </a:extLst>
            </p:cNvPr>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4802;p53">
              <a:extLst>
                <a:ext uri="{FF2B5EF4-FFF2-40B4-BE49-F238E27FC236}">
                  <a16:creationId xmlns:a16="http://schemas.microsoft.com/office/drawing/2014/main" id="{26447EB9-0BE7-C482-C91A-28B534AACFB1}"/>
                </a:ext>
              </a:extLst>
            </p:cNvPr>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4803;p53">
              <a:extLst>
                <a:ext uri="{FF2B5EF4-FFF2-40B4-BE49-F238E27FC236}">
                  <a16:creationId xmlns:a16="http://schemas.microsoft.com/office/drawing/2014/main" id="{4DE2C719-80BB-D4A6-A9EC-25C56FBF889D}"/>
                </a:ext>
              </a:extLst>
            </p:cNvPr>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4804;p53">
              <a:extLst>
                <a:ext uri="{FF2B5EF4-FFF2-40B4-BE49-F238E27FC236}">
                  <a16:creationId xmlns:a16="http://schemas.microsoft.com/office/drawing/2014/main" id="{50532C24-F2B2-D2FF-57A1-AED60DE0AA25}"/>
                </a:ext>
              </a:extLst>
            </p:cNvPr>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4805;p53">
              <a:extLst>
                <a:ext uri="{FF2B5EF4-FFF2-40B4-BE49-F238E27FC236}">
                  <a16:creationId xmlns:a16="http://schemas.microsoft.com/office/drawing/2014/main" id="{BE6C1271-E172-5521-776D-1204008C1D8F}"/>
                </a:ext>
              </a:extLst>
            </p:cNvPr>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4806;p53">
              <a:extLst>
                <a:ext uri="{FF2B5EF4-FFF2-40B4-BE49-F238E27FC236}">
                  <a16:creationId xmlns:a16="http://schemas.microsoft.com/office/drawing/2014/main" id="{2CC26ABC-7079-F730-537C-5DA3C1AEE330}"/>
                </a:ext>
              </a:extLst>
            </p:cNvPr>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4807;p53">
              <a:extLst>
                <a:ext uri="{FF2B5EF4-FFF2-40B4-BE49-F238E27FC236}">
                  <a16:creationId xmlns:a16="http://schemas.microsoft.com/office/drawing/2014/main" id="{602A0400-3670-0AA9-231F-283CDEC5BB22}"/>
                </a:ext>
              </a:extLst>
            </p:cNvPr>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4808;p53">
              <a:extLst>
                <a:ext uri="{FF2B5EF4-FFF2-40B4-BE49-F238E27FC236}">
                  <a16:creationId xmlns:a16="http://schemas.microsoft.com/office/drawing/2014/main" id="{D7E71554-71C7-10DC-EC0E-02969A958774}"/>
                </a:ext>
              </a:extLst>
            </p:cNvPr>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4809;p53">
              <a:extLst>
                <a:ext uri="{FF2B5EF4-FFF2-40B4-BE49-F238E27FC236}">
                  <a16:creationId xmlns:a16="http://schemas.microsoft.com/office/drawing/2014/main" id="{8F967FF3-314B-46E0-020D-8B5AFD9EB32E}"/>
                </a:ext>
              </a:extLst>
            </p:cNvPr>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4810;p53">
              <a:extLst>
                <a:ext uri="{FF2B5EF4-FFF2-40B4-BE49-F238E27FC236}">
                  <a16:creationId xmlns:a16="http://schemas.microsoft.com/office/drawing/2014/main" id="{E8248405-C30E-386C-270D-910F861C9F11}"/>
                </a:ext>
              </a:extLst>
            </p:cNvPr>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4811;p53">
              <a:extLst>
                <a:ext uri="{FF2B5EF4-FFF2-40B4-BE49-F238E27FC236}">
                  <a16:creationId xmlns:a16="http://schemas.microsoft.com/office/drawing/2014/main" id="{F5682FDC-8DD5-888A-7CB7-96DB38E365A7}"/>
                </a:ext>
              </a:extLst>
            </p:cNvPr>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4812;p53">
              <a:extLst>
                <a:ext uri="{FF2B5EF4-FFF2-40B4-BE49-F238E27FC236}">
                  <a16:creationId xmlns:a16="http://schemas.microsoft.com/office/drawing/2014/main" id="{2B2EEB9C-5242-4C9C-0044-F9E66E1E768F}"/>
                </a:ext>
              </a:extLst>
            </p:cNvPr>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4813;p53">
              <a:extLst>
                <a:ext uri="{FF2B5EF4-FFF2-40B4-BE49-F238E27FC236}">
                  <a16:creationId xmlns:a16="http://schemas.microsoft.com/office/drawing/2014/main" id="{99874765-39E3-C0D8-6A28-C3966C6B38BC}"/>
                </a:ext>
              </a:extLst>
            </p:cNvPr>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4814;p53">
              <a:extLst>
                <a:ext uri="{FF2B5EF4-FFF2-40B4-BE49-F238E27FC236}">
                  <a16:creationId xmlns:a16="http://schemas.microsoft.com/office/drawing/2014/main" id="{E8923FAC-8B99-9207-95E1-EE943AB33464}"/>
                </a:ext>
              </a:extLst>
            </p:cNvPr>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4815;p53">
              <a:extLst>
                <a:ext uri="{FF2B5EF4-FFF2-40B4-BE49-F238E27FC236}">
                  <a16:creationId xmlns:a16="http://schemas.microsoft.com/office/drawing/2014/main" id="{0F9C456E-99BD-9CAC-82F8-7B024E926648}"/>
                </a:ext>
              </a:extLst>
            </p:cNvPr>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4816;p53">
              <a:extLst>
                <a:ext uri="{FF2B5EF4-FFF2-40B4-BE49-F238E27FC236}">
                  <a16:creationId xmlns:a16="http://schemas.microsoft.com/office/drawing/2014/main" id="{EF568331-2C64-DE6B-1D5E-EBF7D6508F33}"/>
                </a:ext>
              </a:extLst>
            </p:cNvPr>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4817;p53">
              <a:extLst>
                <a:ext uri="{FF2B5EF4-FFF2-40B4-BE49-F238E27FC236}">
                  <a16:creationId xmlns:a16="http://schemas.microsoft.com/office/drawing/2014/main" id="{C2A90D3E-CEC6-C9B5-AC0E-6BC774A57B02}"/>
                </a:ext>
              </a:extLst>
            </p:cNvPr>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4818;p53">
              <a:extLst>
                <a:ext uri="{FF2B5EF4-FFF2-40B4-BE49-F238E27FC236}">
                  <a16:creationId xmlns:a16="http://schemas.microsoft.com/office/drawing/2014/main" id="{B61B9663-A22F-9D70-8B3F-9747751917D0}"/>
                </a:ext>
              </a:extLst>
            </p:cNvPr>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4819;p53">
              <a:extLst>
                <a:ext uri="{FF2B5EF4-FFF2-40B4-BE49-F238E27FC236}">
                  <a16:creationId xmlns:a16="http://schemas.microsoft.com/office/drawing/2014/main" id="{3D275A5E-FA92-0217-C1EC-88BDD609F0ED}"/>
                </a:ext>
              </a:extLst>
            </p:cNvPr>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4820;p53">
              <a:extLst>
                <a:ext uri="{FF2B5EF4-FFF2-40B4-BE49-F238E27FC236}">
                  <a16:creationId xmlns:a16="http://schemas.microsoft.com/office/drawing/2014/main" id="{91028F58-A46F-5FBC-DDA1-40EE8313D105}"/>
                </a:ext>
              </a:extLst>
            </p:cNvPr>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4821;p53">
              <a:extLst>
                <a:ext uri="{FF2B5EF4-FFF2-40B4-BE49-F238E27FC236}">
                  <a16:creationId xmlns:a16="http://schemas.microsoft.com/office/drawing/2014/main" id="{15ACE8CF-E34B-FBED-0568-9345521F7FCB}"/>
                </a:ext>
              </a:extLst>
            </p:cNvPr>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4822;p53">
              <a:extLst>
                <a:ext uri="{FF2B5EF4-FFF2-40B4-BE49-F238E27FC236}">
                  <a16:creationId xmlns:a16="http://schemas.microsoft.com/office/drawing/2014/main" id="{AF5EE763-EF50-CB98-5337-4302A85DC04E}"/>
                </a:ext>
              </a:extLst>
            </p:cNvPr>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4823;p53">
              <a:extLst>
                <a:ext uri="{FF2B5EF4-FFF2-40B4-BE49-F238E27FC236}">
                  <a16:creationId xmlns:a16="http://schemas.microsoft.com/office/drawing/2014/main" id="{32751490-FDF0-C185-522F-A260FBDA3205}"/>
                </a:ext>
              </a:extLst>
            </p:cNvPr>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4824;p53">
              <a:extLst>
                <a:ext uri="{FF2B5EF4-FFF2-40B4-BE49-F238E27FC236}">
                  <a16:creationId xmlns:a16="http://schemas.microsoft.com/office/drawing/2014/main" id="{8F170AD1-0602-EF40-8971-0F82C3E43893}"/>
                </a:ext>
              </a:extLst>
            </p:cNvPr>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4825;p53">
              <a:extLst>
                <a:ext uri="{FF2B5EF4-FFF2-40B4-BE49-F238E27FC236}">
                  <a16:creationId xmlns:a16="http://schemas.microsoft.com/office/drawing/2014/main" id="{2D0C47F3-5435-800A-5738-60ACA5726E94}"/>
                </a:ext>
              </a:extLst>
            </p:cNvPr>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4826;p53">
              <a:extLst>
                <a:ext uri="{FF2B5EF4-FFF2-40B4-BE49-F238E27FC236}">
                  <a16:creationId xmlns:a16="http://schemas.microsoft.com/office/drawing/2014/main" id="{4C35B7DB-2F35-1BE2-AC07-B5AB92567F4F}"/>
                </a:ext>
              </a:extLst>
            </p:cNvPr>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4827;p53">
              <a:extLst>
                <a:ext uri="{FF2B5EF4-FFF2-40B4-BE49-F238E27FC236}">
                  <a16:creationId xmlns:a16="http://schemas.microsoft.com/office/drawing/2014/main" id="{DB5CCEC7-E82B-E01B-04F8-8E2385C17323}"/>
                </a:ext>
              </a:extLst>
            </p:cNvPr>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4828;p53">
              <a:extLst>
                <a:ext uri="{FF2B5EF4-FFF2-40B4-BE49-F238E27FC236}">
                  <a16:creationId xmlns:a16="http://schemas.microsoft.com/office/drawing/2014/main" id="{F62A2C3D-9B2D-4E1D-C37E-2F1E48730D2D}"/>
                </a:ext>
              </a:extLst>
            </p:cNvPr>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4829;p53">
              <a:extLst>
                <a:ext uri="{FF2B5EF4-FFF2-40B4-BE49-F238E27FC236}">
                  <a16:creationId xmlns:a16="http://schemas.microsoft.com/office/drawing/2014/main" id="{BDB8778B-3996-4203-1C55-C19BF2317C6C}"/>
                </a:ext>
              </a:extLst>
            </p:cNvPr>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4830;p53">
              <a:extLst>
                <a:ext uri="{FF2B5EF4-FFF2-40B4-BE49-F238E27FC236}">
                  <a16:creationId xmlns:a16="http://schemas.microsoft.com/office/drawing/2014/main" id="{E874D038-C258-3737-1919-43F62C96F4A2}"/>
                </a:ext>
              </a:extLst>
            </p:cNvPr>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4831;p53">
              <a:extLst>
                <a:ext uri="{FF2B5EF4-FFF2-40B4-BE49-F238E27FC236}">
                  <a16:creationId xmlns:a16="http://schemas.microsoft.com/office/drawing/2014/main" id="{97414FD4-5625-AC3A-310B-7EE8310BCD51}"/>
                </a:ext>
              </a:extLst>
            </p:cNvPr>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4832;p53">
              <a:extLst>
                <a:ext uri="{FF2B5EF4-FFF2-40B4-BE49-F238E27FC236}">
                  <a16:creationId xmlns:a16="http://schemas.microsoft.com/office/drawing/2014/main" id="{8DB32F1F-FA85-A03D-669E-FAEEA16E17DA}"/>
                </a:ext>
              </a:extLst>
            </p:cNvPr>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4833;p53">
              <a:extLst>
                <a:ext uri="{FF2B5EF4-FFF2-40B4-BE49-F238E27FC236}">
                  <a16:creationId xmlns:a16="http://schemas.microsoft.com/office/drawing/2014/main" id="{7B1609DA-A5AA-4953-390C-1F36FD82C9E1}"/>
                </a:ext>
              </a:extLst>
            </p:cNvPr>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4834;p53">
              <a:extLst>
                <a:ext uri="{FF2B5EF4-FFF2-40B4-BE49-F238E27FC236}">
                  <a16:creationId xmlns:a16="http://schemas.microsoft.com/office/drawing/2014/main" id="{57DE7E17-EAC1-768F-7EEA-CE9CCF51FD13}"/>
                </a:ext>
              </a:extLst>
            </p:cNvPr>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4835;p53">
              <a:extLst>
                <a:ext uri="{FF2B5EF4-FFF2-40B4-BE49-F238E27FC236}">
                  <a16:creationId xmlns:a16="http://schemas.microsoft.com/office/drawing/2014/main" id="{F8B5A29A-611C-387F-3FCE-621975A44209}"/>
                </a:ext>
              </a:extLst>
            </p:cNvPr>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4836;p53">
              <a:extLst>
                <a:ext uri="{FF2B5EF4-FFF2-40B4-BE49-F238E27FC236}">
                  <a16:creationId xmlns:a16="http://schemas.microsoft.com/office/drawing/2014/main" id="{D674EF39-6598-A35D-94F6-DACF2D59E9A7}"/>
                </a:ext>
              </a:extLst>
            </p:cNvPr>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4837;p53">
              <a:extLst>
                <a:ext uri="{FF2B5EF4-FFF2-40B4-BE49-F238E27FC236}">
                  <a16:creationId xmlns:a16="http://schemas.microsoft.com/office/drawing/2014/main" id="{5CB74133-AF27-8818-D4EB-FFEF25153EBE}"/>
                </a:ext>
              </a:extLst>
            </p:cNvPr>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4838;p53">
              <a:extLst>
                <a:ext uri="{FF2B5EF4-FFF2-40B4-BE49-F238E27FC236}">
                  <a16:creationId xmlns:a16="http://schemas.microsoft.com/office/drawing/2014/main" id="{3E44E99F-3CC7-A79C-5361-2530EFED7C26}"/>
                </a:ext>
              </a:extLst>
            </p:cNvPr>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4839;p53">
              <a:extLst>
                <a:ext uri="{FF2B5EF4-FFF2-40B4-BE49-F238E27FC236}">
                  <a16:creationId xmlns:a16="http://schemas.microsoft.com/office/drawing/2014/main" id="{29D9A570-C81B-3F53-FE7D-6841997F6EF1}"/>
                </a:ext>
              </a:extLst>
            </p:cNvPr>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4840;p53">
              <a:extLst>
                <a:ext uri="{FF2B5EF4-FFF2-40B4-BE49-F238E27FC236}">
                  <a16:creationId xmlns:a16="http://schemas.microsoft.com/office/drawing/2014/main" id="{97081AAF-68DC-D42E-10DA-D583575E55BF}"/>
                </a:ext>
              </a:extLst>
            </p:cNvPr>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4841;p53">
              <a:extLst>
                <a:ext uri="{FF2B5EF4-FFF2-40B4-BE49-F238E27FC236}">
                  <a16:creationId xmlns:a16="http://schemas.microsoft.com/office/drawing/2014/main" id="{C7E1EA84-C472-369D-642D-31C6C606B2D5}"/>
                </a:ext>
              </a:extLst>
            </p:cNvPr>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4842;p53">
              <a:extLst>
                <a:ext uri="{FF2B5EF4-FFF2-40B4-BE49-F238E27FC236}">
                  <a16:creationId xmlns:a16="http://schemas.microsoft.com/office/drawing/2014/main" id="{BE040E40-4027-5D7E-639A-878D7954C9EA}"/>
                </a:ext>
              </a:extLst>
            </p:cNvPr>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4843;p53">
              <a:extLst>
                <a:ext uri="{FF2B5EF4-FFF2-40B4-BE49-F238E27FC236}">
                  <a16:creationId xmlns:a16="http://schemas.microsoft.com/office/drawing/2014/main" id="{1D46EB35-1292-9E52-6654-95CC2E69CF44}"/>
                </a:ext>
              </a:extLst>
            </p:cNvPr>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4844;p53">
              <a:extLst>
                <a:ext uri="{FF2B5EF4-FFF2-40B4-BE49-F238E27FC236}">
                  <a16:creationId xmlns:a16="http://schemas.microsoft.com/office/drawing/2014/main" id="{78B09668-EFA8-2B1E-886F-60A8278AC014}"/>
                </a:ext>
              </a:extLst>
            </p:cNvPr>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4845;p53">
              <a:extLst>
                <a:ext uri="{FF2B5EF4-FFF2-40B4-BE49-F238E27FC236}">
                  <a16:creationId xmlns:a16="http://schemas.microsoft.com/office/drawing/2014/main" id="{F31D1E07-5246-5616-3FCD-29CE140301E5}"/>
                </a:ext>
              </a:extLst>
            </p:cNvPr>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4846;p53">
              <a:extLst>
                <a:ext uri="{FF2B5EF4-FFF2-40B4-BE49-F238E27FC236}">
                  <a16:creationId xmlns:a16="http://schemas.microsoft.com/office/drawing/2014/main" id="{65B68101-3968-A341-4886-B23494192446}"/>
                </a:ext>
              </a:extLst>
            </p:cNvPr>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4847;p53">
              <a:extLst>
                <a:ext uri="{FF2B5EF4-FFF2-40B4-BE49-F238E27FC236}">
                  <a16:creationId xmlns:a16="http://schemas.microsoft.com/office/drawing/2014/main" id="{A18CFA9A-A1E8-BBAA-7E0A-31589A4D7578}"/>
                </a:ext>
              </a:extLst>
            </p:cNvPr>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4848;p53">
              <a:extLst>
                <a:ext uri="{FF2B5EF4-FFF2-40B4-BE49-F238E27FC236}">
                  <a16:creationId xmlns:a16="http://schemas.microsoft.com/office/drawing/2014/main" id="{B85C2A54-7386-CA53-A6BF-D4ABFB08D7B7}"/>
                </a:ext>
              </a:extLst>
            </p:cNvPr>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4849;p53">
              <a:extLst>
                <a:ext uri="{FF2B5EF4-FFF2-40B4-BE49-F238E27FC236}">
                  <a16:creationId xmlns:a16="http://schemas.microsoft.com/office/drawing/2014/main" id="{DB416E87-296D-70E6-7D38-AF4886A49E2B}"/>
                </a:ext>
              </a:extLst>
            </p:cNvPr>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4850;p53">
              <a:extLst>
                <a:ext uri="{FF2B5EF4-FFF2-40B4-BE49-F238E27FC236}">
                  <a16:creationId xmlns:a16="http://schemas.microsoft.com/office/drawing/2014/main" id="{9DDED01F-39CE-165F-8B29-BB8224E58686}"/>
                </a:ext>
              </a:extLst>
            </p:cNvPr>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4851;p53">
              <a:extLst>
                <a:ext uri="{FF2B5EF4-FFF2-40B4-BE49-F238E27FC236}">
                  <a16:creationId xmlns:a16="http://schemas.microsoft.com/office/drawing/2014/main" id="{CD707597-6DCD-7C70-4591-28DAAE737C90}"/>
                </a:ext>
              </a:extLst>
            </p:cNvPr>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4852;p53">
              <a:extLst>
                <a:ext uri="{FF2B5EF4-FFF2-40B4-BE49-F238E27FC236}">
                  <a16:creationId xmlns:a16="http://schemas.microsoft.com/office/drawing/2014/main" id="{2E646675-D37C-CBA8-7604-3062A9CDA885}"/>
                </a:ext>
              </a:extLst>
            </p:cNvPr>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4853;p53">
              <a:extLst>
                <a:ext uri="{FF2B5EF4-FFF2-40B4-BE49-F238E27FC236}">
                  <a16:creationId xmlns:a16="http://schemas.microsoft.com/office/drawing/2014/main" id="{882565C5-BF2B-61FF-6CF7-05F3BFE6C183}"/>
                </a:ext>
              </a:extLst>
            </p:cNvPr>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4854;p53">
              <a:extLst>
                <a:ext uri="{FF2B5EF4-FFF2-40B4-BE49-F238E27FC236}">
                  <a16:creationId xmlns:a16="http://schemas.microsoft.com/office/drawing/2014/main" id="{819DBAE2-EC53-A250-F546-09C3A5932595}"/>
                </a:ext>
              </a:extLst>
            </p:cNvPr>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4855;p53">
              <a:extLst>
                <a:ext uri="{FF2B5EF4-FFF2-40B4-BE49-F238E27FC236}">
                  <a16:creationId xmlns:a16="http://schemas.microsoft.com/office/drawing/2014/main" id="{C56C4FAB-0B27-2D8E-75B8-A38939415ACE}"/>
                </a:ext>
              </a:extLst>
            </p:cNvPr>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4856;p53">
              <a:extLst>
                <a:ext uri="{FF2B5EF4-FFF2-40B4-BE49-F238E27FC236}">
                  <a16:creationId xmlns:a16="http://schemas.microsoft.com/office/drawing/2014/main" id="{AEC5C189-C372-128B-828C-D7437FC86FF9}"/>
                </a:ext>
              </a:extLst>
            </p:cNvPr>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4857;p53">
              <a:extLst>
                <a:ext uri="{FF2B5EF4-FFF2-40B4-BE49-F238E27FC236}">
                  <a16:creationId xmlns:a16="http://schemas.microsoft.com/office/drawing/2014/main" id="{4E2B0E34-D391-6CE3-9ADA-57609911F872}"/>
                </a:ext>
              </a:extLst>
            </p:cNvPr>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4858;p53">
              <a:extLst>
                <a:ext uri="{FF2B5EF4-FFF2-40B4-BE49-F238E27FC236}">
                  <a16:creationId xmlns:a16="http://schemas.microsoft.com/office/drawing/2014/main" id="{07C05109-ED78-8CFC-E924-221C89BC6FF0}"/>
                </a:ext>
              </a:extLst>
            </p:cNvPr>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4859;p53">
              <a:extLst>
                <a:ext uri="{FF2B5EF4-FFF2-40B4-BE49-F238E27FC236}">
                  <a16:creationId xmlns:a16="http://schemas.microsoft.com/office/drawing/2014/main" id="{524DC63B-C04D-40BD-761F-9506DB0755CF}"/>
                </a:ext>
              </a:extLst>
            </p:cNvPr>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4860;p53">
              <a:extLst>
                <a:ext uri="{FF2B5EF4-FFF2-40B4-BE49-F238E27FC236}">
                  <a16:creationId xmlns:a16="http://schemas.microsoft.com/office/drawing/2014/main" id="{8DEFD4AB-27A2-90E4-B679-11967C0CB49F}"/>
                </a:ext>
              </a:extLst>
            </p:cNvPr>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4861;p53">
              <a:extLst>
                <a:ext uri="{FF2B5EF4-FFF2-40B4-BE49-F238E27FC236}">
                  <a16:creationId xmlns:a16="http://schemas.microsoft.com/office/drawing/2014/main" id="{DE9C4F23-27D4-5D1A-5E1D-86C9818CA61A}"/>
                </a:ext>
              </a:extLst>
            </p:cNvPr>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4862;p53">
              <a:extLst>
                <a:ext uri="{FF2B5EF4-FFF2-40B4-BE49-F238E27FC236}">
                  <a16:creationId xmlns:a16="http://schemas.microsoft.com/office/drawing/2014/main" id="{D7238CBD-7BDD-5976-BC80-B8C52E54521A}"/>
                </a:ext>
              </a:extLst>
            </p:cNvPr>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4863;p53">
              <a:extLst>
                <a:ext uri="{FF2B5EF4-FFF2-40B4-BE49-F238E27FC236}">
                  <a16:creationId xmlns:a16="http://schemas.microsoft.com/office/drawing/2014/main" id="{6FA01D15-4C79-275B-98F0-F30BD5E66C14}"/>
                </a:ext>
              </a:extLst>
            </p:cNvPr>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4864;p53">
              <a:extLst>
                <a:ext uri="{FF2B5EF4-FFF2-40B4-BE49-F238E27FC236}">
                  <a16:creationId xmlns:a16="http://schemas.microsoft.com/office/drawing/2014/main" id="{AD5DA49F-754F-B7C3-4B84-D53F39017DDA}"/>
                </a:ext>
              </a:extLst>
            </p:cNvPr>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4865;p53">
              <a:extLst>
                <a:ext uri="{FF2B5EF4-FFF2-40B4-BE49-F238E27FC236}">
                  <a16:creationId xmlns:a16="http://schemas.microsoft.com/office/drawing/2014/main" id="{AA484481-2DDD-0C26-4BAA-6E4501C15EBF}"/>
                </a:ext>
              </a:extLst>
            </p:cNvPr>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4866;p53">
              <a:extLst>
                <a:ext uri="{FF2B5EF4-FFF2-40B4-BE49-F238E27FC236}">
                  <a16:creationId xmlns:a16="http://schemas.microsoft.com/office/drawing/2014/main" id="{4D11825C-0C62-E7F8-9E76-F4967CACE680}"/>
                </a:ext>
              </a:extLst>
            </p:cNvPr>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4867;p53">
              <a:extLst>
                <a:ext uri="{FF2B5EF4-FFF2-40B4-BE49-F238E27FC236}">
                  <a16:creationId xmlns:a16="http://schemas.microsoft.com/office/drawing/2014/main" id="{98A95897-FADE-FA09-1E46-55CAA85F1802}"/>
                </a:ext>
              </a:extLst>
            </p:cNvPr>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4868;p53">
              <a:extLst>
                <a:ext uri="{FF2B5EF4-FFF2-40B4-BE49-F238E27FC236}">
                  <a16:creationId xmlns:a16="http://schemas.microsoft.com/office/drawing/2014/main" id="{401E5D83-94CE-755C-E163-AFBF5542DD70}"/>
                </a:ext>
              </a:extLst>
            </p:cNvPr>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4869;p53">
              <a:extLst>
                <a:ext uri="{FF2B5EF4-FFF2-40B4-BE49-F238E27FC236}">
                  <a16:creationId xmlns:a16="http://schemas.microsoft.com/office/drawing/2014/main" id="{AC463056-8D1A-574C-8545-AC5A71F22715}"/>
                </a:ext>
              </a:extLst>
            </p:cNvPr>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4870;p53">
              <a:extLst>
                <a:ext uri="{FF2B5EF4-FFF2-40B4-BE49-F238E27FC236}">
                  <a16:creationId xmlns:a16="http://schemas.microsoft.com/office/drawing/2014/main" id="{09E5D30D-7E33-8617-8AE7-926DD2EA22CE}"/>
                </a:ext>
              </a:extLst>
            </p:cNvPr>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4871;p53">
              <a:extLst>
                <a:ext uri="{FF2B5EF4-FFF2-40B4-BE49-F238E27FC236}">
                  <a16:creationId xmlns:a16="http://schemas.microsoft.com/office/drawing/2014/main" id="{64A508E1-8093-EA14-620E-C274DC831FAF}"/>
                </a:ext>
              </a:extLst>
            </p:cNvPr>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4872;p53">
              <a:extLst>
                <a:ext uri="{FF2B5EF4-FFF2-40B4-BE49-F238E27FC236}">
                  <a16:creationId xmlns:a16="http://schemas.microsoft.com/office/drawing/2014/main" id="{BAECAE30-1CD0-F11F-7FF2-7FEB104C0A68}"/>
                </a:ext>
              </a:extLst>
            </p:cNvPr>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4873;p53">
              <a:extLst>
                <a:ext uri="{FF2B5EF4-FFF2-40B4-BE49-F238E27FC236}">
                  <a16:creationId xmlns:a16="http://schemas.microsoft.com/office/drawing/2014/main" id="{B8E1DE68-60F8-80E7-575F-50D376EEC4A4}"/>
                </a:ext>
              </a:extLst>
            </p:cNvPr>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4874;p53">
              <a:extLst>
                <a:ext uri="{FF2B5EF4-FFF2-40B4-BE49-F238E27FC236}">
                  <a16:creationId xmlns:a16="http://schemas.microsoft.com/office/drawing/2014/main" id="{49CFA115-E3E7-299E-40E6-C99E961B342D}"/>
                </a:ext>
              </a:extLst>
            </p:cNvPr>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4875;p53">
              <a:extLst>
                <a:ext uri="{FF2B5EF4-FFF2-40B4-BE49-F238E27FC236}">
                  <a16:creationId xmlns:a16="http://schemas.microsoft.com/office/drawing/2014/main" id="{1EC82F39-6FD4-C072-0567-FEA4AF1D8D0C}"/>
                </a:ext>
              </a:extLst>
            </p:cNvPr>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4876;p53">
              <a:extLst>
                <a:ext uri="{FF2B5EF4-FFF2-40B4-BE49-F238E27FC236}">
                  <a16:creationId xmlns:a16="http://schemas.microsoft.com/office/drawing/2014/main" id="{D985B8B8-ABBD-25FE-0B72-4A4B6F231C18}"/>
                </a:ext>
              </a:extLst>
            </p:cNvPr>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4877;p53">
              <a:extLst>
                <a:ext uri="{FF2B5EF4-FFF2-40B4-BE49-F238E27FC236}">
                  <a16:creationId xmlns:a16="http://schemas.microsoft.com/office/drawing/2014/main" id="{8DD8A8C6-E543-AD4D-A907-C775BED07FCF}"/>
                </a:ext>
              </a:extLst>
            </p:cNvPr>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4878;p53">
              <a:extLst>
                <a:ext uri="{FF2B5EF4-FFF2-40B4-BE49-F238E27FC236}">
                  <a16:creationId xmlns:a16="http://schemas.microsoft.com/office/drawing/2014/main" id="{76A4A06A-1345-DF4D-1628-4831756F1225}"/>
                </a:ext>
              </a:extLst>
            </p:cNvPr>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4879;p53">
              <a:extLst>
                <a:ext uri="{FF2B5EF4-FFF2-40B4-BE49-F238E27FC236}">
                  <a16:creationId xmlns:a16="http://schemas.microsoft.com/office/drawing/2014/main" id="{7A98BA44-B297-765E-E162-F47377E3FDD8}"/>
                </a:ext>
              </a:extLst>
            </p:cNvPr>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4880;p53">
              <a:extLst>
                <a:ext uri="{FF2B5EF4-FFF2-40B4-BE49-F238E27FC236}">
                  <a16:creationId xmlns:a16="http://schemas.microsoft.com/office/drawing/2014/main" id="{25C743E1-CD4A-F602-8580-5C7B78AE3BE0}"/>
                </a:ext>
              </a:extLst>
            </p:cNvPr>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4881;p53">
              <a:extLst>
                <a:ext uri="{FF2B5EF4-FFF2-40B4-BE49-F238E27FC236}">
                  <a16:creationId xmlns:a16="http://schemas.microsoft.com/office/drawing/2014/main" id="{16D8D353-3F15-5172-F109-0777B76F073C}"/>
                </a:ext>
              </a:extLst>
            </p:cNvPr>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4882;p53">
              <a:extLst>
                <a:ext uri="{FF2B5EF4-FFF2-40B4-BE49-F238E27FC236}">
                  <a16:creationId xmlns:a16="http://schemas.microsoft.com/office/drawing/2014/main" id="{585470C1-902F-BC83-16D8-A953388A8D08}"/>
                </a:ext>
              </a:extLst>
            </p:cNvPr>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4883;p53">
              <a:extLst>
                <a:ext uri="{FF2B5EF4-FFF2-40B4-BE49-F238E27FC236}">
                  <a16:creationId xmlns:a16="http://schemas.microsoft.com/office/drawing/2014/main" id="{387A78CF-3ADE-A56C-DCBF-A25443AF9284}"/>
                </a:ext>
              </a:extLst>
            </p:cNvPr>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4884;p53">
              <a:extLst>
                <a:ext uri="{FF2B5EF4-FFF2-40B4-BE49-F238E27FC236}">
                  <a16:creationId xmlns:a16="http://schemas.microsoft.com/office/drawing/2014/main" id="{DAFD0C18-D7D3-7E6A-FA03-C63B81C0F611}"/>
                </a:ext>
              </a:extLst>
            </p:cNvPr>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4885;p53">
              <a:extLst>
                <a:ext uri="{FF2B5EF4-FFF2-40B4-BE49-F238E27FC236}">
                  <a16:creationId xmlns:a16="http://schemas.microsoft.com/office/drawing/2014/main" id="{E2D11908-F81C-73D8-6B00-88B60665944D}"/>
                </a:ext>
              </a:extLst>
            </p:cNvPr>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4886;p53">
              <a:extLst>
                <a:ext uri="{FF2B5EF4-FFF2-40B4-BE49-F238E27FC236}">
                  <a16:creationId xmlns:a16="http://schemas.microsoft.com/office/drawing/2014/main" id="{ABD654D4-CFEB-C1D6-1E8E-2C50F648E33E}"/>
                </a:ext>
              </a:extLst>
            </p:cNvPr>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4887;p53">
              <a:extLst>
                <a:ext uri="{FF2B5EF4-FFF2-40B4-BE49-F238E27FC236}">
                  <a16:creationId xmlns:a16="http://schemas.microsoft.com/office/drawing/2014/main" id="{756CCE74-AF88-6235-3F16-BC6AF0213EFC}"/>
                </a:ext>
              </a:extLst>
            </p:cNvPr>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4888;p53">
              <a:extLst>
                <a:ext uri="{FF2B5EF4-FFF2-40B4-BE49-F238E27FC236}">
                  <a16:creationId xmlns:a16="http://schemas.microsoft.com/office/drawing/2014/main" id="{D1C29AFD-F351-002A-3D36-B7315840919E}"/>
                </a:ext>
              </a:extLst>
            </p:cNvPr>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4889;p53">
              <a:extLst>
                <a:ext uri="{FF2B5EF4-FFF2-40B4-BE49-F238E27FC236}">
                  <a16:creationId xmlns:a16="http://schemas.microsoft.com/office/drawing/2014/main" id="{928F3C60-EE3B-3FEB-4B5B-3C5313525259}"/>
                </a:ext>
              </a:extLst>
            </p:cNvPr>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4890;p53">
              <a:extLst>
                <a:ext uri="{FF2B5EF4-FFF2-40B4-BE49-F238E27FC236}">
                  <a16:creationId xmlns:a16="http://schemas.microsoft.com/office/drawing/2014/main" id="{451BB800-AC5F-CFE9-BE87-892A2F923A3E}"/>
                </a:ext>
              </a:extLst>
            </p:cNvPr>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4891;p53">
              <a:extLst>
                <a:ext uri="{FF2B5EF4-FFF2-40B4-BE49-F238E27FC236}">
                  <a16:creationId xmlns:a16="http://schemas.microsoft.com/office/drawing/2014/main" id="{9C4713E5-3DFF-CC7B-4961-FAAFD00CCD84}"/>
                </a:ext>
              </a:extLst>
            </p:cNvPr>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4892;p53">
              <a:extLst>
                <a:ext uri="{FF2B5EF4-FFF2-40B4-BE49-F238E27FC236}">
                  <a16:creationId xmlns:a16="http://schemas.microsoft.com/office/drawing/2014/main" id="{BF9E17CF-DCCA-8BA4-AB13-3944458034EF}"/>
                </a:ext>
              </a:extLst>
            </p:cNvPr>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4893;p53">
              <a:extLst>
                <a:ext uri="{FF2B5EF4-FFF2-40B4-BE49-F238E27FC236}">
                  <a16:creationId xmlns:a16="http://schemas.microsoft.com/office/drawing/2014/main" id="{3482F020-C0E9-2D4C-15E0-0C40D839222C}"/>
                </a:ext>
              </a:extLst>
            </p:cNvPr>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4894;p53">
              <a:extLst>
                <a:ext uri="{FF2B5EF4-FFF2-40B4-BE49-F238E27FC236}">
                  <a16:creationId xmlns:a16="http://schemas.microsoft.com/office/drawing/2014/main" id="{4F91E8AE-101F-9A32-ED4C-553277412440}"/>
                </a:ext>
              </a:extLst>
            </p:cNvPr>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4895;p53">
              <a:extLst>
                <a:ext uri="{FF2B5EF4-FFF2-40B4-BE49-F238E27FC236}">
                  <a16:creationId xmlns:a16="http://schemas.microsoft.com/office/drawing/2014/main" id="{026A65CB-F2CE-C61D-1905-7E03DCDC2D9D}"/>
                </a:ext>
              </a:extLst>
            </p:cNvPr>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4896;p53">
              <a:extLst>
                <a:ext uri="{FF2B5EF4-FFF2-40B4-BE49-F238E27FC236}">
                  <a16:creationId xmlns:a16="http://schemas.microsoft.com/office/drawing/2014/main" id="{86678A67-E245-06AE-2D03-5BF1F7C711A6}"/>
                </a:ext>
              </a:extLst>
            </p:cNvPr>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4897;p53">
              <a:extLst>
                <a:ext uri="{FF2B5EF4-FFF2-40B4-BE49-F238E27FC236}">
                  <a16:creationId xmlns:a16="http://schemas.microsoft.com/office/drawing/2014/main" id="{31EEBEA1-BD4C-5C96-1B74-FF4BC44C5975}"/>
                </a:ext>
              </a:extLst>
            </p:cNvPr>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4898;p53">
              <a:extLst>
                <a:ext uri="{FF2B5EF4-FFF2-40B4-BE49-F238E27FC236}">
                  <a16:creationId xmlns:a16="http://schemas.microsoft.com/office/drawing/2014/main" id="{4ECB24E1-16FB-FB69-DDFF-35B99FC3F540}"/>
                </a:ext>
              </a:extLst>
            </p:cNvPr>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4899;p53">
              <a:extLst>
                <a:ext uri="{FF2B5EF4-FFF2-40B4-BE49-F238E27FC236}">
                  <a16:creationId xmlns:a16="http://schemas.microsoft.com/office/drawing/2014/main" id="{08A8D38C-0BA0-1C1B-15C8-125E13296435}"/>
                </a:ext>
              </a:extLst>
            </p:cNvPr>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4900;p53">
              <a:extLst>
                <a:ext uri="{FF2B5EF4-FFF2-40B4-BE49-F238E27FC236}">
                  <a16:creationId xmlns:a16="http://schemas.microsoft.com/office/drawing/2014/main" id="{99967C72-9CE2-2413-00A7-2E04046A4439}"/>
                </a:ext>
              </a:extLst>
            </p:cNvPr>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4901;p53">
              <a:extLst>
                <a:ext uri="{FF2B5EF4-FFF2-40B4-BE49-F238E27FC236}">
                  <a16:creationId xmlns:a16="http://schemas.microsoft.com/office/drawing/2014/main" id="{ED79BDB7-E866-7D6F-C308-915B61BD8B85}"/>
                </a:ext>
              </a:extLst>
            </p:cNvPr>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4902;p53">
              <a:extLst>
                <a:ext uri="{FF2B5EF4-FFF2-40B4-BE49-F238E27FC236}">
                  <a16:creationId xmlns:a16="http://schemas.microsoft.com/office/drawing/2014/main" id="{DF5078C0-244F-52DC-E0D5-347F3CC3D783}"/>
                </a:ext>
              </a:extLst>
            </p:cNvPr>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4903;p53">
              <a:extLst>
                <a:ext uri="{FF2B5EF4-FFF2-40B4-BE49-F238E27FC236}">
                  <a16:creationId xmlns:a16="http://schemas.microsoft.com/office/drawing/2014/main" id="{36180A80-9515-F533-9589-C005B35BEB45}"/>
                </a:ext>
              </a:extLst>
            </p:cNvPr>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4904;p53">
              <a:extLst>
                <a:ext uri="{FF2B5EF4-FFF2-40B4-BE49-F238E27FC236}">
                  <a16:creationId xmlns:a16="http://schemas.microsoft.com/office/drawing/2014/main" id="{7CFC5821-91C9-1A7E-2F27-5EEC57F206D3}"/>
                </a:ext>
              </a:extLst>
            </p:cNvPr>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4905;p53">
              <a:extLst>
                <a:ext uri="{FF2B5EF4-FFF2-40B4-BE49-F238E27FC236}">
                  <a16:creationId xmlns:a16="http://schemas.microsoft.com/office/drawing/2014/main" id="{7FE612E4-2B06-BEB4-AEE2-BA1ED37BEF3C}"/>
                </a:ext>
              </a:extLst>
            </p:cNvPr>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4906;p53">
              <a:extLst>
                <a:ext uri="{FF2B5EF4-FFF2-40B4-BE49-F238E27FC236}">
                  <a16:creationId xmlns:a16="http://schemas.microsoft.com/office/drawing/2014/main" id="{EEFA51EC-C0DE-F40C-AED9-940A12BB00D1}"/>
                </a:ext>
              </a:extLst>
            </p:cNvPr>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4907;p53">
              <a:extLst>
                <a:ext uri="{FF2B5EF4-FFF2-40B4-BE49-F238E27FC236}">
                  <a16:creationId xmlns:a16="http://schemas.microsoft.com/office/drawing/2014/main" id="{6899E80D-DA97-1BDB-C887-8C35ACF47961}"/>
                </a:ext>
              </a:extLst>
            </p:cNvPr>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4908;p53">
              <a:extLst>
                <a:ext uri="{FF2B5EF4-FFF2-40B4-BE49-F238E27FC236}">
                  <a16:creationId xmlns:a16="http://schemas.microsoft.com/office/drawing/2014/main" id="{EA089CAF-958F-EC64-A7BD-94FBE95C194D}"/>
                </a:ext>
              </a:extLst>
            </p:cNvPr>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4909;p53">
              <a:extLst>
                <a:ext uri="{FF2B5EF4-FFF2-40B4-BE49-F238E27FC236}">
                  <a16:creationId xmlns:a16="http://schemas.microsoft.com/office/drawing/2014/main" id="{B599B789-F688-7368-08C6-21BFCD40D7BC}"/>
                </a:ext>
              </a:extLst>
            </p:cNvPr>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4910;p53">
              <a:extLst>
                <a:ext uri="{FF2B5EF4-FFF2-40B4-BE49-F238E27FC236}">
                  <a16:creationId xmlns:a16="http://schemas.microsoft.com/office/drawing/2014/main" id="{7A82108A-1C9C-B475-3D6D-CBB946D5D610}"/>
                </a:ext>
              </a:extLst>
            </p:cNvPr>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4911;p53">
              <a:extLst>
                <a:ext uri="{FF2B5EF4-FFF2-40B4-BE49-F238E27FC236}">
                  <a16:creationId xmlns:a16="http://schemas.microsoft.com/office/drawing/2014/main" id="{293DDC07-5DBB-0756-E3DE-576FFC4A870C}"/>
                </a:ext>
              </a:extLst>
            </p:cNvPr>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4912;p53">
              <a:extLst>
                <a:ext uri="{FF2B5EF4-FFF2-40B4-BE49-F238E27FC236}">
                  <a16:creationId xmlns:a16="http://schemas.microsoft.com/office/drawing/2014/main" id="{882BB8C0-2403-A00B-BEE0-C541D9E6FD1A}"/>
                </a:ext>
              </a:extLst>
            </p:cNvPr>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4913;p53">
              <a:extLst>
                <a:ext uri="{FF2B5EF4-FFF2-40B4-BE49-F238E27FC236}">
                  <a16:creationId xmlns:a16="http://schemas.microsoft.com/office/drawing/2014/main" id="{F36073BE-4168-BB32-5F27-E73C8157BC8F}"/>
                </a:ext>
              </a:extLst>
            </p:cNvPr>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4914;p53">
              <a:extLst>
                <a:ext uri="{FF2B5EF4-FFF2-40B4-BE49-F238E27FC236}">
                  <a16:creationId xmlns:a16="http://schemas.microsoft.com/office/drawing/2014/main" id="{960A57B7-7D3F-4A2E-5BEE-DE85EB53BA1A}"/>
                </a:ext>
              </a:extLst>
            </p:cNvPr>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4915;p53">
              <a:extLst>
                <a:ext uri="{FF2B5EF4-FFF2-40B4-BE49-F238E27FC236}">
                  <a16:creationId xmlns:a16="http://schemas.microsoft.com/office/drawing/2014/main" id="{3EEFDD1B-4FC5-866D-CE56-8526A2D66C92}"/>
                </a:ext>
              </a:extLst>
            </p:cNvPr>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4916;p53">
              <a:extLst>
                <a:ext uri="{FF2B5EF4-FFF2-40B4-BE49-F238E27FC236}">
                  <a16:creationId xmlns:a16="http://schemas.microsoft.com/office/drawing/2014/main" id="{3E7B3178-8EDC-1DD4-78FD-0BD6A6FFB182}"/>
                </a:ext>
              </a:extLst>
            </p:cNvPr>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4917;p53">
              <a:extLst>
                <a:ext uri="{FF2B5EF4-FFF2-40B4-BE49-F238E27FC236}">
                  <a16:creationId xmlns:a16="http://schemas.microsoft.com/office/drawing/2014/main" id="{8E1FE508-6379-CD66-C4A0-AA51B4B5D662}"/>
                </a:ext>
              </a:extLst>
            </p:cNvPr>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4918;p53">
              <a:extLst>
                <a:ext uri="{FF2B5EF4-FFF2-40B4-BE49-F238E27FC236}">
                  <a16:creationId xmlns:a16="http://schemas.microsoft.com/office/drawing/2014/main" id="{21736BED-7713-A3E2-D08A-3A6AA52280A5}"/>
                </a:ext>
              </a:extLst>
            </p:cNvPr>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4919;p53">
              <a:extLst>
                <a:ext uri="{FF2B5EF4-FFF2-40B4-BE49-F238E27FC236}">
                  <a16:creationId xmlns:a16="http://schemas.microsoft.com/office/drawing/2014/main" id="{40F4B96E-A6AB-C227-001F-ED227FD95943}"/>
                </a:ext>
              </a:extLst>
            </p:cNvPr>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4920;p53">
              <a:extLst>
                <a:ext uri="{FF2B5EF4-FFF2-40B4-BE49-F238E27FC236}">
                  <a16:creationId xmlns:a16="http://schemas.microsoft.com/office/drawing/2014/main" id="{B65D2546-6E91-1BAB-9763-5C11641DF594}"/>
                </a:ext>
              </a:extLst>
            </p:cNvPr>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4921;p53">
              <a:extLst>
                <a:ext uri="{FF2B5EF4-FFF2-40B4-BE49-F238E27FC236}">
                  <a16:creationId xmlns:a16="http://schemas.microsoft.com/office/drawing/2014/main" id="{33952D04-56EA-B013-0D6F-DC0FF3BD538C}"/>
                </a:ext>
              </a:extLst>
            </p:cNvPr>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4922;p53">
              <a:extLst>
                <a:ext uri="{FF2B5EF4-FFF2-40B4-BE49-F238E27FC236}">
                  <a16:creationId xmlns:a16="http://schemas.microsoft.com/office/drawing/2014/main" id="{49CFBC1C-4579-D67B-9072-34DB1897A384}"/>
                </a:ext>
              </a:extLst>
            </p:cNvPr>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4923;p53">
              <a:extLst>
                <a:ext uri="{FF2B5EF4-FFF2-40B4-BE49-F238E27FC236}">
                  <a16:creationId xmlns:a16="http://schemas.microsoft.com/office/drawing/2014/main" id="{C45B7285-C4C8-5F53-C13C-BB5A795D2270}"/>
                </a:ext>
              </a:extLst>
            </p:cNvPr>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4924;p53">
              <a:extLst>
                <a:ext uri="{FF2B5EF4-FFF2-40B4-BE49-F238E27FC236}">
                  <a16:creationId xmlns:a16="http://schemas.microsoft.com/office/drawing/2014/main" id="{8F29A00B-A9C8-0F7C-618E-21E3D626F470}"/>
                </a:ext>
              </a:extLst>
            </p:cNvPr>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4925;p53">
              <a:extLst>
                <a:ext uri="{FF2B5EF4-FFF2-40B4-BE49-F238E27FC236}">
                  <a16:creationId xmlns:a16="http://schemas.microsoft.com/office/drawing/2014/main" id="{7582D7C3-A097-892E-E663-4157519FAED4}"/>
                </a:ext>
              </a:extLst>
            </p:cNvPr>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4926;p53">
              <a:extLst>
                <a:ext uri="{FF2B5EF4-FFF2-40B4-BE49-F238E27FC236}">
                  <a16:creationId xmlns:a16="http://schemas.microsoft.com/office/drawing/2014/main" id="{2ADB0690-0791-22FD-9B21-FBF984568DE3}"/>
                </a:ext>
              </a:extLst>
            </p:cNvPr>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4927;p53">
              <a:extLst>
                <a:ext uri="{FF2B5EF4-FFF2-40B4-BE49-F238E27FC236}">
                  <a16:creationId xmlns:a16="http://schemas.microsoft.com/office/drawing/2014/main" id="{5E1908C9-9015-4D3B-2750-38F571AAE90D}"/>
                </a:ext>
              </a:extLst>
            </p:cNvPr>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4928;p53">
              <a:extLst>
                <a:ext uri="{FF2B5EF4-FFF2-40B4-BE49-F238E27FC236}">
                  <a16:creationId xmlns:a16="http://schemas.microsoft.com/office/drawing/2014/main" id="{331C8F1E-4791-2839-782A-C06DA1D3C8F8}"/>
                </a:ext>
              </a:extLst>
            </p:cNvPr>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4929;p53">
              <a:extLst>
                <a:ext uri="{FF2B5EF4-FFF2-40B4-BE49-F238E27FC236}">
                  <a16:creationId xmlns:a16="http://schemas.microsoft.com/office/drawing/2014/main" id="{40E08EF0-9188-74BF-BC39-DD5797720A50}"/>
                </a:ext>
              </a:extLst>
            </p:cNvPr>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4930;p53">
              <a:extLst>
                <a:ext uri="{FF2B5EF4-FFF2-40B4-BE49-F238E27FC236}">
                  <a16:creationId xmlns:a16="http://schemas.microsoft.com/office/drawing/2014/main" id="{FA58EBD7-7A0E-F0CD-6457-C1E8EE6C7AEB}"/>
                </a:ext>
              </a:extLst>
            </p:cNvPr>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4931;p53">
              <a:extLst>
                <a:ext uri="{FF2B5EF4-FFF2-40B4-BE49-F238E27FC236}">
                  <a16:creationId xmlns:a16="http://schemas.microsoft.com/office/drawing/2014/main" id="{A45B48FD-D950-573F-4A49-15EE44619C11}"/>
                </a:ext>
              </a:extLst>
            </p:cNvPr>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4932;p53">
              <a:extLst>
                <a:ext uri="{FF2B5EF4-FFF2-40B4-BE49-F238E27FC236}">
                  <a16:creationId xmlns:a16="http://schemas.microsoft.com/office/drawing/2014/main" id="{C5BC40F9-A988-461B-35E6-53AFCE4271F7}"/>
                </a:ext>
              </a:extLst>
            </p:cNvPr>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4933;p53">
              <a:extLst>
                <a:ext uri="{FF2B5EF4-FFF2-40B4-BE49-F238E27FC236}">
                  <a16:creationId xmlns:a16="http://schemas.microsoft.com/office/drawing/2014/main" id="{FA5FA3C3-8342-9099-87D5-5E5F1C0D5B30}"/>
                </a:ext>
              </a:extLst>
            </p:cNvPr>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4934;p53">
              <a:extLst>
                <a:ext uri="{FF2B5EF4-FFF2-40B4-BE49-F238E27FC236}">
                  <a16:creationId xmlns:a16="http://schemas.microsoft.com/office/drawing/2014/main" id="{E70A4CAF-0040-C5C3-5462-921E107B661D}"/>
                </a:ext>
              </a:extLst>
            </p:cNvPr>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4935;p53">
              <a:extLst>
                <a:ext uri="{FF2B5EF4-FFF2-40B4-BE49-F238E27FC236}">
                  <a16:creationId xmlns:a16="http://schemas.microsoft.com/office/drawing/2014/main" id="{CD4595D9-34B1-07DC-3DD5-8DDC56BFC8AF}"/>
                </a:ext>
              </a:extLst>
            </p:cNvPr>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4936;p53">
              <a:extLst>
                <a:ext uri="{FF2B5EF4-FFF2-40B4-BE49-F238E27FC236}">
                  <a16:creationId xmlns:a16="http://schemas.microsoft.com/office/drawing/2014/main" id="{6055DB61-1C50-3182-ECDA-E4E40C92F25F}"/>
                </a:ext>
              </a:extLst>
            </p:cNvPr>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4937;p53">
              <a:extLst>
                <a:ext uri="{FF2B5EF4-FFF2-40B4-BE49-F238E27FC236}">
                  <a16:creationId xmlns:a16="http://schemas.microsoft.com/office/drawing/2014/main" id="{B4F08518-589A-3B99-05E2-658AF9C62660}"/>
                </a:ext>
              </a:extLst>
            </p:cNvPr>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4938;p53">
              <a:extLst>
                <a:ext uri="{FF2B5EF4-FFF2-40B4-BE49-F238E27FC236}">
                  <a16:creationId xmlns:a16="http://schemas.microsoft.com/office/drawing/2014/main" id="{75B05F50-E555-61DE-D63B-2FB70A3B6E8E}"/>
                </a:ext>
              </a:extLst>
            </p:cNvPr>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4939;p53">
              <a:extLst>
                <a:ext uri="{FF2B5EF4-FFF2-40B4-BE49-F238E27FC236}">
                  <a16:creationId xmlns:a16="http://schemas.microsoft.com/office/drawing/2014/main" id="{AF26285D-5D17-6ACB-1053-5FB5C360D50B}"/>
                </a:ext>
              </a:extLst>
            </p:cNvPr>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4940;p53">
              <a:extLst>
                <a:ext uri="{FF2B5EF4-FFF2-40B4-BE49-F238E27FC236}">
                  <a16:creationId xmlns:a16="http://schemas.microsoft.com/office/drawing/2014/main" id="{F7630AA1-3B98-F390-0E31-69886604F3BB}"/>
                </a:ext>
              </a:extLst>
            </p:cNvPr>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4941;p53">
              <a:extLst>
                <a:ext uri="{FF2B5EF4-FFF2-40B4-BE49-F238E27FC236}">
                  <a16:creationId xmlns:a16="http://schemas.microsoft.com/office/drawing/2014/main" id="{B2BDAF77-7D85-B2DC-38B8-209A58ED8E2C}"/>
                </a:ext>
              </a:extLst>
            </p:cNvPr>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4942;p53">
              <a:extLst>
                <a:ext uri="{FF2B5EF4-FFF2-40B4-BE49-F238E27FC236}">
                  <a16:creationId xmlns:a16="http://schemas.microsoft.com/office/drawing/2014/main" id="{7CB9F5FB-0176-E6CD-2AA7-8B94CF77DE9C}"/>
                </a:ext>
              </a:extLst>
            </p:cNvPr>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4943;p53">
              <a:extLst>
                <a:ext uri="{FF2B5EF4-FFF2-40B4-BE49-F238E27FC236}">
                  <a16:creationId xmlns:a16="http://schemas.microsoft.com/office/drawing/2014/main" id="{B34E1466-E30A-60D6-4F8D-3AEF5855D07F}"/>
                </a:ext>
              </a:extLst>
            </p:cNvPr>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4944;p53">
              <a:extLst>
                <a:ext uri="{FF2B5EF4-FFF2-40B4-BE49-F238E27FC236}">
                  <a16:creationId xmlns:a16="http://schemas.microsoft.com/office/drawing/2014/main" id="{213FFB79-72F0-EA08-A0B0-DE9465D21CD8}"/>
                </a:ext>
              </a:extLst>
            </p:cNvPr>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4945;p53">
              <a:extLst>
                <a:ext uri="{FF2B5EF4-FFF2-40B4-BE49-F238E27FC236}">
                  <a16:creationId xmlns:a16="http://schemas.microsoft.com/office/drawing/2014/main" id="{CD313CE8-89DD-7263-C356-CBDEC6872046}"/>
                </a:ext>
              </a:extLst>
            </p:cNvPr>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4946;p53">
              <a:extLst>
                <a:ext uri="{FF2B5EF4-FFF2-40B4-BE49-F238E27FC236}">
                  <a16:creationId xmlns:a16="http://schemas.microsoft.com/office/drawing/2014/main" id="{F665BEE6-178D-923C-C80E-4643225E03DD}"/>
                </a:ext>
              </a:extLst>
            </p:cNvPr>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4947;p53">
              <a:extLst>
                <a:ext uri="{FF2B5EF4-FFF2-40B4-BE49-F238E27FC236}">
                  <a16:creationId xmlns:a16="http://schemas.microsoft.com/office/drawing/2014/main" id="{6FA3DE5A-9E6B-D57D-3A36-A837D8BCBBC0}"/>
                </a:ext>
              </a:extLst>
            </p:cNvPr>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4948;p53">
              <a:extLst>
                <a:ext uri="{FF2B5EF4-FFF2-40B4-BE49-F238E27FC236}">
                  <a16:creationId xmlns:a16="http://schemas.microsoft.com/office/drawing/2014/main" id="{F918D0AB-279D-B160-40CE-93ED9268BD25}"/>
                </a:ext>
              </a:extLst>
            </p:cNvPr>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4949;p53">
              <a:extLst>
                <a:ext uri="{FF2B5EF4-FFF2-40B4-BE49-F238E27FC236}">
                  <a16:creationId xmlns:a16="http://schemas.microsoft.com/office/drawing/2014/main" id="{7A8937E6-932B-6522-2276-1F3616468C11}"/>
                </a:ext>
              </a:extLst>
            </p:cNvPr>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4950;p53">
              <a:extLst>
                <a:ext uri="{FF2B5EF4-FFF2-40B4-BE49-F238E27FC236}">
                  <a16:creationId xmlns:a16="http://schemas.microsoft.com/office/drawing/2014/main" id="{8CBAB0E0-C138-D731-2204-DF47802BF6A9}"/>
                </a:ext>
              </a:extLst>
            </p:cNvPr>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4951;p53">
              <a:extLst>
                <a:ext uri="{FF2B5EF4-FFF2-40B4-BE49-F238E27FC236}">
                  <a16:creationId xmlns:a16="http://schemas.microsoft.com/office/drawing/2014/main" id="{31600CEE-B667-A013-78B2-7E7BB7999139}"/>
                </a:ext>
              </a:extLst>
            </p:cNvPr>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4952;p53">
              <a:extLst>
                <a:ext uri="{FF2B5EF4-FFF2-40B4-BE49-F238E27FC236}">
                  <a16:creationId xmlns:a16="http://schemas.microsoft.com/office/drawing/2014/main" id="{A4B2CE11-8818-19A1-4CD8-E1A845874055}"/>
                </a:ext>
              </a:extLst>
            </p:cNvPr>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4953;p53">
              <a:extLst>
                <a:ext uri="{FF2B5EF4-FFF2-40B4-BE49-F238E27FC236}">
                  <a16:creationId xmlns:a16="http://schemas.microsoft.com/office/drawing/2014/main" id="{6AE78B4A-7654-F49E-2CE1-FEB8E0D60B17}"/>
                </a:ext>
              </a:extLst>
            </p:cNvPr>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4954;p53">
              <a:extLst>
                <a:ext uri="{FF2B5EF4-FFF2-40B4-BE49-F238E27FC236}">
                  <a16:creationId xmlns:a16="http://schemas.microsoft.com/office/drawing/2014/main" id="{A533243B-5AE7-2D0A-540B-F26FFEA93213}"/>
                </a:ext>
              </a:extLst>
            </p:cNvPr>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4955;p53">
              <a:extLst>
                <a:ext uri="{FF2B5EF4-FFF2-40B4-BE49-F238E27FC236}">
                  <a16:creationId xmlns:a16="http://schemas.microsoft.com/office/drawing/2014/main" id="{CA54B59E-70BD-BDF4-3E13-5DC0EDB74B17}"/>
                </a:ext>
              </a:extLst>
            </p:cNvPr>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4956;p53">
              <a:extLst>
                <a:ext uri="{FF2B5EF4-FFF2-40B4-BE49-F238E27FC236}">
                  <a16:creationId xmlns:a16="http://schemas.microsoft.com/office/drawing/2014/main" id="{7D1DB948-F7FA-06EA-9227-C44BEE4C616F}"/>
                </a:ext>
              </a:extLst>
            </p:cNvPr>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4957;p53">
              <a:extLst>
                <a:ext uri="{FF2B5EF4-FFF2-40B4-BE49-F238E27FC236}">
                  <a16:creationId xmlns:a16="http://schemas.microsoft.com/office/drawing/2014/main" id="{1A247F4D-0403-7CA9-0576-1739EBF376FC}"/>
                </a:ext>
              </a:extLst>
            </p:cNvPr>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4958;p53">
              <a:extLst>
                <a:ext uri="{FF2B5EF4-FFF2-40B4-BE49-F238E27FC236}">
                  <a16:creationId xmlns:a16="http://schemas.microsoft.com/office/drawing/2014/main" id="{9332BD5D-DD47-F7C7-8726-9F817613C39F}"/>
                </a:ext>
              </a:extLst>
            </p:cNvPr>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4959;p53">
              <a:extLst>
                <a:ext uri="{FF2B5EF4-FFF2-40B4-BE49-F238E27FC236}">
                  <a16:creationId xmlns:a16="http://schemas.microsoft.com/office/drawing/2014/main" id="{011089AD-F718-8E00-AB65-45B1EE07FC8D}"/>
                </a:ext>
              </a:extLst>
            </p:cNvPr>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4960;p53">
              <a:extLst>
                <a:ext uri="{FF2B5EF4-FFF2-40B4-BE49-F238E27FC236}">
                  <a16:creationId xmlns:a16="http://schemas.microsoft.com/office/drawing/2014/main" id="{CFEBC1FA-914D-92E3-7D0D-3040A649B8E3}"/>
                </a:ext>
              </a:extLst>
            </p:cNvPr>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4961;p53">
              <a:extLst>
                <a:ext uri="{FF2B5EF4-FFF2-40B4-BE49-F238E27FC236}">
                  <a16:creationId xmlns:a16="http://schemas.microsoft.com/office/drawing/2014/main" id="{EACB43CF-2125-64E8-6432-F170619AEBA9}"/>
                </a:ext>
              </a:extLst>
            </p:cNvPr>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4962;p53">
              <a:extLst>
                <a:ext uri="{FF2B5EF4-FFF2-40B4-BE49-F238E27FC236}">
                  <a16:creationId xmlns:a16="http://schemas.microsoft.com/office/drawing/2014/main" id="{288E6C17-E4B1-16CF-9401-E251052ECE17}"/>
                </a:ext>
              </a:extLst>
            </p:cNvPr>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4963;p53">
              <a:extLst>
                <a:ext uri="{FF2B5EF4-FFF2-40B4-BE49-F238E27FC236}">
                  <a16:creationId xmlns:a16="http://schemas.microsoft.com/office/drawing/2014/main" id="{23BA85FF-BB68-F8DE-BDD5-2815CF3B5714}"/>
                </a:ext>
              </a:extLst>
            </p:cNvPr>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4964;p53">
              <a:extLst>
                <a:ext uri="{FF2B5EF4-FFF2-40B4-BE49-F238E27FC236}">
                  <a16:creationId xmlns:a16="http://schemas.microsoft.com/office/drawing/2014/main" id="{9B3AA6F6-93FE-49C0-6EAA-EC753980E0EB}"/>
                </a:ext>
              </a:extLst>
            </p:cNvPr>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4965;p53">
              <a:extLst>
                <a:ext uri="{FF2B5EF4-FFF2-40B4-BE49-F238E27FC236}">
                  <a16:creationId xmlns:a16="http://schemas.microsoft.com/office/drawing/2014/main" id="{7454FF0C-EDC5-F3B5-A6DF-39C555227784}"/>
                </a:ext>
              </a:extLst>
            </p:cNvPr>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4966;p53">
              <a:extLst>
                <a:ext uri="{FF2B5EF4-FFF2-40B4-BE49-F238E27FC236}">
                  <a16:creationId xmlns:a16="http://schemas.microsoft.com/office/drawing/2014/main" id="{5C993485-DA72-F87B-8236-B64AFAD1C188}"/>
                </a:ext>
              </a:extLst>
            </p:cNvPr>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4967;p53">
              <a:extLst>
                <a:ext uri="{FF2B5EF4-FFF2-40B4-BE49-F238E27FC236}">
                  <a16:creationId xmlns:a16="http://schemas.microsoft.com/office/drawing/2014/main" id="{C3720A07-8BF8-132F-3357-8DD9099DF28F}"/>
                </a:ext>
              </a:extLst>
            </p:cNvPr>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4968;p53">
              <a:extLst>
                <a:ext uri="{FF2B5EF4-FFF2-40B4-BE49-F238E27FC236}">
                  <a16:creationId xmlns:a16="http://schemas.microsoft.com/office/drawing/2014/main" id="{1EF538DB-AF25-5CDB-BC75-0DFE0A277D69}"/>
                </a:ext>
              </a:extLst>
            </p:cNvPr>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4969;p53">
              <a:extLst>
                <a:ext uri="{FF2B5EF4-FFF2-40B4-BE49-F238E27FC236}">
                  <a16:creationId xmlns:a16="http://schemas.microsoft.com/office/drawing/2014/main" id="{396E6596-51CE-66BE-7B3F-766EB50DDAA7}"/>
                </a:ext>
              </a:extLst>
            </p:cNvPr>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4970;p53">
              <a:extLst>
                <a:ext uri="{FF2B5EF4-FFF2-40B4-BE49-F238E27FC236}">
                  <a16:creationId xmlns:a16="http://schemas.microsoft.com/office/drawing/2014/main" id="{68C6565A-178B-7983-D6C5-0BE3A65AE3B7}"/>
                </a:ext>
              </a:extLst>
            </p:cNvPr>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4971;p53">
              <a:extLst>
                <a:ext uri="{FF2B5EF4-FFF2-40B4-BE49-F238E27FC236}">
                  <a16:creationId xmlns:a16="http://schemas.microsoft.com/office/drawing/2014/main" id="{9291F714-179B-CD51-4197-99F01471C33D}"/>
                </a:ext>
              </a:extLst>
            </p:cNvPr>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4972;p53">
              <a:extLst>
                <a:ext uri="{FF2B5EF4-FFF2-40B4-BE49-F238E27FC236}">
                  <a16:creationId xmlns:a16="http://schemas.microsoft.com/office/drawing/2014/main" id="{3AB450DB-B87E-1BD3-E523-A8A3226FFCF5}"/>
                </a:ext>
              </a:extLst>
            </p:cNvPr>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4973;p53">
              <a:extLst>
                <a:ext uri="{FF2B5EF4-FFF2-40B4-BE49-F238E27FC236}">
                  <a16:creationId xmlns:a16="http://schemas.microsoft.com/office/drawing/2014/main" id="{6420937C-653F-D7F4-94E4-1047C98FC959}"/>
                </a:ext>
              </a:extLst>
            </p:cNvPr>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4974;p53">
              <a:extLst>
                <a:ext uri="{FF2B5EF4-FFF2-40B4-BE49-F238E27FC236}">
                  <a16:creationId xmlns:a16="http://schemas.microsoft.com/office/drawing/2014/main" id="{78E642CA-1CFB-E49C-9D71-F836AB9CCA3E}"/>
                </a:ext>
              </a:extLst>
            </p:cNvPr>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4975;p53">
              <a:extLst>
                <a:ext uri="{FF2B5EF4-FFF2-40B4-BE49-F238E27FC236}">
                  <a16:creationId xmlns:a16="http://schemas.microsoft.com/office/drawing/2014/main" id="{487802A7-7B03-54FC-9C4A-DDBDD9A4B7F6}"/>
                </a:ext>
              </a:extLst>
            </p:cNvPr>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4976;p53">
              <a:extLst>
                <a:ext uri="{FF2B5EF4-FFF2-40B4-BE49-F238E27FC236}">
                  <a16:creationId xmlns:a16="http://schemas.microsoft.com/office/drawing/2014/main" id="{35D9B401-DD5B-4D65-2EAA-7DD35E9572C9}"/>
                </a:ext>
              </a:extLst>
            </p:cNvPr>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4977;p53">
              <a:extLst>
                <a:ext uri="{FF2B5EF4-FFF2-40B4-BE49-F238E27FC236}">
                  <a16:creationId xmlns:a16="http://schemas.microsoft.com/office/drawing/2014/main" id="{674EDE79-AE83-EBCE-96C7-5907290F7DAC}"/>
                </a:ext>
              </a:extLst>
            </p:cNvPr>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4978;p53">
              <a:extLst>
                <a:ext uri="{FF2B5EF4-FFF2-40B4-BE49-F238E27FC236}">
                  <a16:creationId xmlns:a16="http://schemas.microsoft.com/office/drawing/2014/main" id="{BA6FF9AD-8730-51AE-940E-0BF4F842D619}"/>
                </a:ext>
              </a:extLst>
            </p:cNvPr>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4979;p53">
              <a:extLst>
                <a:ext uri="{FF2B5EF4-FFF2-40B4-BE49-F238E27FC236}">
                  <a16:creationId xmlns:a16="http://schemas.microsoft.com/office/drawing/2014/main" id="{FA907FE4-6844-68E7-BDD7-8856891628E9}"/>
                </a:ext>
              </a:extLst>
            </p:cNvPr>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4980;p53">
              <a:extLst>
                <a:ext uri="{FF2B5EF4-FFF2-40B4-BE49-F238E27FC236}">
                  <a16:creationId xmlns:a16="http://schemas.microsoft.com/office/drawing/2014/main" id="{8DE78958-1443-76B5-42EB-2B8312D2841A}"/>
                </a:ext>
              </a:extLst>
            </p:cNvPr>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4981;p53">
              <a:extLst>
                <a:ext uri="{FF2B5EF4-FFF2-40B4-BE49-F238E27FC236}">
                  <a16:creationId xmlns:a16="http://schemas.microsoft.com/office/drawing/2014/main" id="{C9E8C8BD-CBE4-CA8B-4106-C9F06EE26D59}"/>
                </a:ext>
              </a:extLst>
            </p:cNvPr>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4982;p53">
              <a:extLst>
                <a:ext uri="{FF2B5EF4-FFF2-40B4-BE49-F238E27FC236}">
                  <a16:creationId xmlns:a16="http://schemas.microsoft.com/office/drawing/2014/main" id="{6B27F1E0-159D-3F40-03F1-A68385DA1FF4}"/>
                </a:ext>
              </a:extLst>
            </p:cNvPr>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4983;p53">
              <a:extLst>
                <a:ext uri="{FF2B5EF4-FFF2-40B4-BE49-F238E27FC236}">
                  <a16:creationId xmlns:a16="http://schemas.microsoft.com/office/drawing/2014/main" id="{5E06C343-FA99-7D57-EC25-34C63677D625}"/>
                </a:ext>
              </a:extLst>
            </p:cNvPr>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4984;p53">
              <a:extLst>
                <a:ext uri="{FF2B5EF4-FFF2-40B4-BE49-F238E27FC236}">
                  <a16:creationId xmlns:a16="http://schemas.microsoft.com/office/drawing/2014/main" id="{5E74BAEB-9D54-EA47-DE7D-35575D7BE7B8}"/>
                </a:ext>
              </a:extLst>
            </p:cNvPr>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4985;p53">
              <a:extLst>
                <a:ext uri="{FF2B5EF4-FFF2-40B4-BE49-F238E27FC236}">
                  <a16:creationId xmlns:a16="http://schemas.microsoft.com/office/drawing/2014/main" id="{10D95B2B-9FB7-9802-6E2E-B08BE9EC6883}"/>
                </a:ext>
              </a:extLst>
            </p:cNvPr>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4986;p53">
              <a:extLst>
                <a:ext uri="{FF2B5EF4-FFF2-40B4-BE49-F238E27FC236}">
                  <a16:creationId xmlns:a16="http://schemas.microsoft.com/office/drawing/2014/main" id="{7F1D7839-8E1F-92ED-D3E1-AFD9BABBC270}"/>
                </a:ext>
              </a:extLst>
            </p:cNvPr>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4987;p53">
              <a:extLst>
                <a:ext uri="{FF2B5EF4-FFF2-40B4-BE49-F238E27FC236}">
                  <a16:creationId xmlns:a16="http://schemas.microsoft.com/office/drawing/2014/main" id="{CFA3C898-E530-CA9D-245B-53D851E4CBF3}"/>
                </a:ext>
              </a:extLst>
            </p:cNvPr>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4988;p53">
              <a:extLst>
                <a:ext uri="{FF2B5EF4-FFF2-40B4-BE49-F238E27FC236}">
                  <a16:creationId xmlns:a16="http://schemas.microsoft.com/office/drawing/2014/main" id="{AF92A101-3331-5182-93C1-FF06DF722BE3}"/>
                </a:ext>
              </a:extLst>
            </p:cNvPr>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4989;p53">
              <a:extLst>
                <a:ext uri="{FF2B5EF4-FFF2-40B4-BE49-F238E27FC236}">
                  <a16:creationId xmlns:a16="http://schemas.microsoft.com/office/drawing/2014/main" id="{0821D957-9F3F-1AAD-9250-CBE336D6614B}"/>
                </a:ext>
              </a:extLst>
            </p:cNvPr>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4990;p53">
              <a:extLst>
                <a:ext uri="{FF2B5EF4-FFF2-40B4-BE49-F238E27FC236}">
                  <a16:creationId xmlns:a16="http://schemas.microsoft.com/office/drawing/2014/main" id="{87939C1D-D5CD-8DD5-DA94-6E3EE31312C0}"/>
                </a:ext>
              </a:extLst>
            </p:cNvPr>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4991;p53">
              <a:extLst>
                <a:ext uri="{FF2B5EF4-FFF2-40B4-BE49-F238E27FC236}">
                  <a16:creationId xmlns:a16="http://schemas.microsoft.com/office/drawing/2014/main" id="{28165EFB-A8C0-E46E-390E-380F7F9DBB1C}"/>
                </a:ext>
              </a:extLst>
            </p:cNvPr>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4992;p53">
              <a:extLst>
                <a:ext uri="{FF2B5EF4-FFF2-40B4-BE49-F238E27FC236}">
                  <a16:creationId xmlns:a16="http://schemas.microsoft.com/office/drawing/2014/main" id="{6EAEF092-66FE-2DC3-9885-39A5FCE1117C}"/>
                </a:ext>
              </a:extLst>
            </p:cNvPr>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4993;p53">
              <a:extLst>
                <a:ext uri="{FF2B5EF4-FFF2-40B4-BE49-F238E27FC236}">
                  <a16:creationId xmlns:a16="http://schemas.microsoft.com/office/drawing/2014/main" id="{5C704B6D-8D11-F7B9-F57A-A6E79F2F61BE}"/>
                </a:ext>
              </a:extLst>
            </p:cNvPr>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4994;p53">
              <a:extLst>
                <a:ext uri="{FF2B5EF4-FFF2-40B4-BE49-F238E27FC236}">
                  <a16:creationId xmlns:a16="http://schemas.microsoft.com/office/drawing/2014/main" id="{82CCFDEB-807E-30BE-90B1-0924AC34C7D1}"/>
                </a:ext>
              </a:extLst>
            </p:cNvPr>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4995;p53">
              <a:extLst>
                <a:ext uri="{FF2B5EF4-FFF2-40B4-BE49-F238E27FC236}">
                  <a16:creationId xmlns:a16="http://schemas.microsoft.com/office/drawing/2014/main" id="{D3508921-0C2D-433B-884E-047A0BADAC8F}"/>
                </a:ext>
              </a:extLst>
            </p:cNvPr>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4996;p53">
              <a:extLst>
                <a:ext uri="{FF2B5EF4-FFF2-40B4-BE49-F238E27FC236}">
                  <a16:creationId xmlns:a16="http://schemas.microsoft.com/office/drawing/2014/main" id="{97DCB205-C32C-6078-79B4-A87B7EC05523}"/>
                </a:ext>
              </a:extLst>
            </p:cNvPr>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4997;p53">
              <a:extLst>
                <a:ext uri="{FF2B5EF4-FFF2-40B4-BE49-F238E27FC236}">
                  <a16:creationId xmlns:a16="http://schemas.microsoft.com/office/drawing/2014/main" id="{5BC16C33-8F5C-C38F-1E1E-C59559B4DEA5}"/>
                </a:ext>
              </a:extLst>
            </p:cNvPr>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4998;p53">
              <a:extLst>
                <a:ext uri="{FF2B5EF4-FFF2-40B4-BE49-F238E27FC236}">
                  <a16:creationId xmlns:a16="http://schemas.microsoft.com/office/drawing/2014/main" id="{919C553E-20E6-5894-7C86-390A79500FDD}"/>
                </a:ext>
              </a:extLst>
            </p:cNvPr>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4999;p53">
              <a:extLst>
                <a:ext uri="{FF2B5EF4-FFF2-40B4-BE49-F238E27FC236}">
                  <a16:creationId xmlns:a16="http://schemas.microsoft.com/office/drawing/2014/main" id="{AD13A1D7-9288-9AC2-6916-B751284F6708}"/>
                </a:ext>
              </a:extLst>
            </p:cNvPr>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5000;p53">
              <a:extLst>
                <a:ext uri="{FF2B5EF4-FFF2-40B4-BE49-F238E27FC236}">
                  <a16:creationId xmlns:a16="http://schemas.microsoft.com/office/drawing/2014/main" id="{3833F421-5512-C603-88C9-3AFECDC1455C}"/>
                </a:ext>
              </a:extLst>
            </p:cNvPr>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5001;p53">
              <a:extLst>
                <a:ext uri="{FF2B5EF4-FFF2-40B4-BE49-F238E27FC236}">
                  <a16:creationId xmlns:a16="http://schemas.microsoft.com/office/drawing/2014/main" id="{9936E87A-B2AA-8D2A-B226-858D199D8793}"/>
                </a:ext>
              </a:extLst>
            </p:cNvPr>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5002;p53">
              <a:extLst>
                <a:ext uri="{FF2B5EF4-FFF2-40B4-BE49-F238E27FC236}">
                  <a16:creationId xmlns:a16="http://schemas.microsoft.com/office/drawing/2014/main" id="{B402D0E3-3408-149B-1A9C-D1E07E25CCC5}"/>
                </a:ext>
              </a:extLst>
            </p:cNvPr>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5003;p53">
              <a:extLst>
                <a:ext uri="{FF2B5EF4-FFF2-40B4-BE49-F238E27FC236}">
                  <a16:creationId xmlns:a16="http://schemas.microsoft.com/office/drawing/2014/main" id="{D6E1074D-733E-8E82-787C-F24D26ED8665}"/>
                </a:ext>
              </a:extLst>
            </p:cNvPr>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5004;p53">
              <a:extLst>
                <a:ext uri="{FF2B5EF4-FFF2-40B4-BE49-F238E27FC236}">
                  <a16:creationId xmlns:a16="http://schemas.microsoft.com/office/drawing/2014/main" id="{F1A5A822-F2E0-A3DD-358E-0A1B447259C5}"/>
                </a:ext>
              </a:extLst>
            </p:cNvPr>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5005;p53">
              <a:extLst>
                <a:ext uri="{FF2B5EF4-FFF2-40B4-BE49-F238E27FC236}">
                  <a16:creationId xmlns:a16="http://schemas.microsoft.com/office/drawing/2014/main" id="{4638F208-3895-785E-1646-77317D24785A}"/>
                </a:ext>
              </a:extLst>
            </p:cNvPr>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5006;p53">
              <a:extLst>
                <a:ext uri="{FF2B5EF4-FFF2-40B4-BE49-F238E27FC236}">
                  <a16:creationId xmlns:a16="http://schemas.microsoft.com/office/drawing/2014/main" id="{22CDB4F2-36B3-15FB-DE1A-FAB6A823A14C}"/>
                </a:ext>
              </a:extLst>
            </p:cNvPr>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5007;p53">
              <a:extLst>
                <a:ext uri="{FF2B5EF4-FFF2-40B4-BE49-F238E27FC236}">
                  <a16:creationId xmlns:a16="http://schemas.microsoft.com/office/drawing/2014/main" id="{A562A090-3442-20E6-4805-A942BCFED576}"/>
                </a:ext>
              </a:extLst>
            </p:cNvPr>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5008;p53">
              <a:extLst>
                <a:ext uri="{FF2B5EF4-FFF2-40B4-BE49-F238E27FC236}">
                  <a16:creationId xmlns:a16="http://schemas.microsoft.com/office/drawing/2014/main" id="{F1148250-65C9-47F1-7900-5C2BB3187364}"/>
                </a:ext>
              </a:extLst>
            </p:cNvPr>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5009;p53">
              <a:extLst>
                <a:ext uri="{FF2B5EF4-FFF2-40B4-BE49-F238E27FC236}">
                  <a16:creationId xmlns:a16="http://schemas.microsoft.com/office/drawing/2014/main" id="{E879996C-4C5E-E895-B7C2-A0F552FAB9DA}"/>
                </a:ext>
              </a:extLst>
            </p:cNvPr>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5010;p53">
              <a:extLst>
                <a:ext uri="{FF2B5EF4-FFF2-40B4-BE49-F238E27FC236}">
                  <a16:creationId xmlns:a16="http://schemas.microsoft.com/office/drawing/2014/main" id="{DB405B60-988F-DF79-CCF4-512937D50FEE}"/>
                </a:ext>
              </a:extLst>
            </p:cNvPr>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5011;p53">
              <a:extLst>
                <a:ext uri="{FF2B5EF4-FFF2-40B4-BE49-F238E27FC236}">
                  <a16:creationId xmlns:a16="http://schemas.microsoft.com/office/drawing/2014/main" id="{3420BC2E-3A7C-632F-255A-7687B62ECCDD}"/>
                </a:ext>
              </a:extLst>
            </p:cNvPr>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5012;p53">
              <a:extLst>
                <a:ext uri="{FF2B5EF4-FFF2-40B4-BE49-F238E27FC236}">
                  <a16:creationId xmlns:a16="http://schemas.microsoft.com/office/drawing/2014/main" id="{B1A48369-751F-224A-59AF-CD08A6EC1B90}"/>
                </a:ext>
              </a:extLst>
            </p:cNvPr>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5013;p53">
              <a:extLst>
                <a:ext uri="{FF2B5EF4-FFF2-40B4-BE49-F238E27FC236}">
                  <a16:creationId xmlns:a16="http://schemas.microsoft.com/office/drawing/2014/main" id="{A17C722E-34C9-3416-E88F-DC2C0FC827F4}"/>
                </a:ext>
              </a:extLst>
            </p:cNvPr>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5014;p53">
              <a:extLst>
                <a:ext uri="{FF2B5EF4-FFF2-40B4-BE49-F238E27FC236}">
                  <a16:creationId xmlns:a16="http://schemas.microsoft.com/office/drawing/2014/main" id="{2CDAB722-8EA2-3DDA-7B22-D25F8ABCB94F}"/>
                </a:ext>
              </a:extLst>
            </p:cNvPr>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5015;p53">
              <a:extLst>
                <a:ext uri="{FF2B5EF4-FFF2-40B4-BE49-F238E27FC236}">
                  <a16:creationId xmlns:a16="http://schemas.microsoft.com/office/drawing/2014/main" id="{27B22C68-7471-77DA-1A56-34D95920B555}"/>
                </a:ext>
              </a:extLst>
            </p:cNvPr>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5016;p53">
              <a:extLst>
                <a:ext uri="{FF2B5EF4-FFF2-40B4-BE49-F238E27FC236}">
                  <a16:creationId xmlns:a16="http://schemas.microsoft.com/office/drawing/2014/main" id="{125A541D-E078-4E28-8A99-21D7A558143C}"/>
                </a:ext>
              </a:extLst>
            </p:cNvPr>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5017;p53">
              <a:extLst>
                <a:ext uri="{FF2B5EF4-FFF2-40B4-BE49-F238E27FC236}">
                  <a16:creationId xmlns:a16="http://schemas.microsoft.com/office/drawing/2014/main" id="{39158C1B-09FC-CE62-9E31-72BB444D14E4}"/>
                </a:ext>
              </a:extLst>
            </p:cNvPr>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5018;p53">
              <a:extLst>
                <a:ext uri="{FF2B5EF4-FFF2-40B4-BE49-F238E27FC236}">
                  <a16:creationId xmlns:a16="http://schemas.microsoft.com/office/drawing/2014/main" id="{2E0B447F-A746-D799-00F7-995E73B94374}"/>
                </a:ext>
              </a:extLst>
            </p:cNvPr>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5019;p53">
              <a:extLst>
                <a:ext uri="{FF2B5EF4-FFF2-40B4-BE49-F238E27FC236}">
                  <a16:creationId xmlns:a16="http://schemas.microsoft.com/office/drawing/2014/main" id="{D4052FDE-8488-1CF7-DF6D-E68370D407BE}"/>
                </a:ext>
              </a:extLst>
            </p:cNvPr>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5020;p53">
              <a:extLst>
                <a:ext uri="{FF2B5EF4-FFF2-40B4-BE49-F238E27FC236}">
                  <a16:creationId xmlns:a16="http://schemas.microsoft.com/office/drawing/2014/main" id="{8708817E-C795-13FF-62D0-A53457CBFDEF}"/>
                </a:ext>
              </a:extLst>
            </p:cNvPr>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5021;p53">
              <a:extLst>
                <a:ext uri="{FF2B5EF4-FFF2-40B4-BE49-F238E27FC236}">
                  <a16:creationId xmlns:a16="http://schemas.microsoft.com/office/drawing/2014/main" id="{D8AB32BB-99DF-C4F4-9134-C16527B75E3F}"/>
                </a:ext>
              </a:extLst>
            </p:cNvPr>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5022;p53">
              <a:extLst>
                <a:ext uri="{FF2B5EF4-FFF2-40B4-BE49-F238E27FC236}">
                  <a16:creationId xmlns:a16="http://schemas.microsoft.com/office/drawing/2014/main" id="{D7D27D36-B71E-18C7-7CD2-B0856783A81E}"/>
                </a:ext>
              </a:extLst>
            </p:cNvPr>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5023;p53">
              <a:extLst>
                <a:ext uri="{FF2B5EF4-FFF2-40B4-BE49-F238E27FC236}">
                  <a16:creationId xmlns:a16="http://schemas.microsoft.com/office/drawing/2014/main" id="{5B96DB1B-2E93-97D9-6F58-693799B5F98D}"/>
                </a:ext>
              </a:extLst>
            </p:cNvPr>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5024;p53">
              <a:extLst>
                <a:ext uri="{FF2B5EF4-FFF2-40B4-BE49-F238E27FC236}">
                  <a16:creationId xmlns:a16="http://schemas.microsoft.com/office/drawing/2014/main" id="{15F09739-2D90-EA94-7449-0151E7071925}"/>
                </a:ext>
              </a:extLst>
            </p:cNvPr>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5025;p53">
              <a:extLst>
                <a:ext uri="{FF2B5EF4-FFF2-40B4-BE49-F238E27FC236}">
                  <a16:creationId xmlns:a16="http://schemas.microsoft.com/office/drawing/2014/main" id="{5EBDB732-61C4-A6B5-3DD8-30A685D391A1}"/>
                </a:ext>
              </a:extLst>
            </p:cNvPr>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5026;p53">
              <a:extLst>
                <a:ext uri="{FF2B5EF4-FFF2-40B4-BE49-F238E27FC236}">
                  <a16:creationId xmlns:a16="http://schemas.microsoft.com/office/drawing/2014/main" id="{4B16E4BB-7C46-655A-AFE0-7EF436FF510C}"/>
                </a:ext>
              </a:extLst>
            </p:cNvPr>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5027;p53">
              <a:extLst>
                <a:ext uri="{FF2B5EF4-FFF2-40B4-BE49-F238E27FC236}">
                  <a16:creationId xmlns:a16="http://schemas.microsoft.com/office/drawing/2014/main" id="{527D3F57-3E7D-1BAE-4E1A-04C3F2A1FA0A}"/>
                </a:ext>
              </a:extLst>
            </p:cNvPr>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5028;p53">
              <a:extLst>
                <a:ext uri="{FF2B5EF4-FFF2-40B4-BE49-F238E27FC236}">
                  <a16:creationId xmlns:a16="http://schemas.microsoft.com/office/drawing/2014/main" id="{C05C1433-2281-3E46-04AA-2B0737C9BE2E}"/>
                </a:ext>
              </a:extLst>
            </p:cNvPr>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5029;p53">
              <a:extLst>
                <a:ext uri="{FF2B5EF4-FFF2-40B4-BE49-F238E27FC236}">
                  <a16:creationId xmlns:a16="http://schemas.microsoft.com/office/drawing/2014/main" id="{80E876A7-6E58-D6C0-3357-E42CC0D2749B}"/>
                </a:ext>
              </a:extLst>
            </p:cNvPr>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5030;p53">
              <a:extLst>
                <a:ext uri="{FF2B5EF4-FFF2-40B4-BE49-F238E27FC236}">
                  <a16:creationId xmlns:a16="http://schemas.microsoft.com/office/drawing/2014/main" id="{D422FFA0-74F9-B7E2-A3AF-8821681E9099}"/>
                </a:ext>
              </a:extLst>
            </p:cNvPr>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5031;p53">
              <a:extLst>
                <a:ext uri="{FF2B5EF4-FFF2-40B4-BE49-F238E27FC236}">
                  <a16:creationId xmlns:a16="http://schemas.microsoft.com/office/drawing/2014/main" id="{7F99983C-2591-F675-4051-94A8CFD3673D}"/>
                </a:ext>
              </a:extLst>
            </p:cNvPr>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5032;p53">
              <a:extLst>
                <a:ext uri="{FF2B5EF4-FFF2-40B4-BE49-F238E27FC236}">
                  <a16:creationId xmlns:a16="http://schemas.microsoft.com/office/drawing/2014/main" id="{F3FBDBCF-A917-515A-BEF8-496402F7CEE0}"/>
                </a:ext>
              </a:extLst>
            </p:cNvPr>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5033;p53">
              <a:extLst>
                <a:ext uri="{FF2B5EF4-FFF2-40B4-BE49-F238E27FC236}">
                  <a16:creationId xmlns:a16="http://schemas.microsoft.com/office/drawing/2014/main" id="{6E585C85-D131-824F-4195-9972717FF4CD}"/>
                </a:ext>
              </a:extLst>
            </p:cNvPr>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5034;p53">
              <a:extLst>
                <a:ext uri="{FF2B5EF4-FFF2-40B4-BE49-F238E27FC236}">
                  <a16:creationId xmlns:a16="http://schemas.microsoft.com/office/drawing/2014/main" id="{EE4AA9D5-6877-4C73-F144-E2C6A123DDA6}"/>
                </a:ext>
              </a:extLst>
            </p:cNvPr>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5035;p53">
              <a:extLst>
                <a:ext uri="{FF2B5EF4-FFF2-40B4-BE49-F238E27FC236}">
                  <a16:creationId xmlns:a16="http://schemas.microsoft.com/office/drawing/2014/main" id="{96270DDC-A26E-D446-8323-FFEB6D9744A0}"/>
                </a:ext>
              </a:extLst>
            </p:cNvPr>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5036;p53">
              <a:extLst>
                <a:ext uri="{FF2B5EF4-FFF2-40B4-BE49-F238E27FC236}">
                  <a16:creationId xmlns:a16="http://schemas.microsoft.com/office/drawing/2014/main" id="{FE1A0783-EADB-D204-E06B-D960F2107C06}"/>
                </a:ext>
              </a:extLst>
            </p:cNvPr>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5037;p53">
              <a:extLst>
                <a:ext uri="{FF2B5EF4-FFF2-40B4-BE49-F238E27FC236}">
                  <a16:creationId xmlns:a16="http://schemas.microsoft.com/office/drawing/2014/main" id="{E80BC667-25A3-1997-6BC1-23DE0CEAF22B}"/>
                </a:ext>
              </a:extLst>
            </p:cNvPr>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5038;p53">
              <a:extLst>
                <a:ext uri="{FF2B5EF4-FFF2-40B4-BE49-F238E27FC236}">
                  <a16:creationId xmlns:a16="http://schemas.microsoft.com/office/drawing/2014/main" id="{B0695D47-914E-F59B-DC8C-61EE6B2F28A4}"/>
                </a:ext>
              </a:extLst>
            </p:cNvPr>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5039;p53">
              <a:extLst>
                <a:ext uri="{FF2B5EF4-FFF2-40B4-BE49-F238E27FC236}">
                  <a16:creationId xmlns:a16="http://schemas.microsoft.com/office/drawing/2014/main" id="{C9EC8392-5FAB-8FD7-D2A5-B120E73F77E1}"/>
                </a:ext>
              </a:extLst>
            </p:cNvPr>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5040;p53">
              <a:extLst>
                <a:ext uri="{FF2B5EF4-FFF2-40B4-BE49-F238E27FC236}">
                  <a16:creationId xmlns:a16="http://schemas.microsoft.com/office/drawing/2014/main" id="{55170D71-B2BA-506D-489F-3CC75E7CCBE7}"/>
                </a:ext>
              </a:extLst>
            </p:cNvPr>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5041;p53">
              <a:extLst>
                <a:ext uri="{FF2B5EF4-FFF2-40B4-BE49-F238E27FC236}">
                  <a16:creationId xmlns:a16="http://schemas.microsoft.com/office/drawing/2014/main" id="{EFE8A69B-6325-1345-A00E-55F0EED4FFDB}"/>
                </a:ext>
              </a:extLst>
            </p:cNvPr>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5042;p53">
              <a:extLst>
                <a:ext uri="{FF2B5EF4-FFF2-40B4-BE49-F238E27FC236}">
                  <a16:creationId xmlns:a16="http://schemas.microsoft.com/office/drawing/2014/main" id="{3790E78B-EEEE-B4D8-ACDD-15FCC5F8655A}"/>
                </a:ext>
              </a:extLst>
            </p:cNvPr>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5043;p53">
              <a:extLst>
                <a:ext uri="{FF2B5EF4-FFF2-40B4-BE49-F238E27FC236}">
                  <a16:creationId xmlns:a16="http://schemas.microsoft.com/office/drawing/2014/main" id="{F4F05446-4EF7-FB5F-7391-A1C6EE6655AB}"/>
                </a:ext>
              </a:extLst>
            </p:cNvPr>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5044;p53">
              <a:extLst>
                <a:ext uri="{FF2B5EF4-FFF2-40B4-BE49-F238E27FC236}">
                  <a16:creationId xmlns:a16="http://schemas.microsoft.com/office/drawing/2014/main" id="{D2F2488D-09AE-3AD0-AA31-8220F1748EA2}"/>
                </a:ext>
              </a:extLst>
            </p:cNvPr>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5045;p53">
              <a:extLst>
                <a:ext uri="{FF2B5EF4-FFF2-40B4-BE49-F238E27FC236}">
                  <a16:creationId xmlns:a16="http://schemas.microsoft.com/office/drawing/2014/main" id="{2672A982-05A0-08BC-751C-8C549D3F6A1F}"/>
                </a:ext>
              </a:extLst>
            </p:cNvPr>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5046;p53">
              <a:extLst>
                <a:ext uri="{FF2B5EF4-FFF2-40B4-BE49-F238E27FC236}">
                  <a16:creationId xmlns:a16="http://schemas.microsoft.com/office/drawing/2014/main" id="{E104B917-1D42-CF46-A7C9-668D88EBC5D3}"/>
                </a:ext>
              </a:extLst>
            </p:cNvPr>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5047;p53">
              <a:extLst>
                <a:ext uri="{FF2B5EF4-FFF2-40B4-BE49-F238E27FC236}">
                  <a16:creationId xmlns:a16="http://schemas.microsoft.com/office/drawing/2014/main" id="{91168AB5-21EA-ED5A-D3C2-D8979C19A092}"/>
                </a:ext>
              </a:extLst>
            </p:cNvPr>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5048;p53">
              <a:extLst>
                <a:ext uri="{FF2B5EF4-FFF2-40B4-BE49-F238E27FC236}">
                  <a16:creationId xmlns:a16="http://schemas.microsoft.com/office/drawing/2014/main" id="{B1FDE855-6AEC-B899-B754-E9B27140B535}"/>
                </a:ext>
              </a:extLst>
            </p:cNvPr>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5049;p53">
              <a:extLst>
                <a:ext uri="{FF2B5EF4-FFF2-40B4-BE49-F238E27FC236}">
                  <a16:creationId xmlns:a16="http://schemas.microsoft.com/office/drawing/2014/main" id="{FD046860-C996-3CE1-8A74-F5AD11D712EE}"/>
                </a:ext>
              </a:extLst>
            </p:cNvPr>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5050;p53">
              <a:extLst>
                <a:ext uri="{FF2B5EF4-FFF2-40B4-BE49-F238E27FC236}">
                  <a16:creationId xmlns:a16="http://schemas.microsoft.com/office/drawing/2014/main" id="{2A8C392E-B0C3-E9A6-ACCA-AE0167C83273}"/>
                </a:ext>
              </a:extLst>
            </p:cNvPr>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5051;p53">
              <a:extLst>
                <a:ext uri="{FF2B5EF4-FFF2-40B4-BE49-F238E27FC236}">
                  <a16:creationId xmlns:a16="http://schemas.microsoft.com/office/drawing/2014/main" id="{5E1F582C-BC54-E0B5-8A0E-CA9D54757133}"/>
                </a:ext>
              </a:extLst>
            </p:cNvPr>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5052;p53">
              <a:extLst>
                <a:ext uri="{FF2B5EF4-FFF2-40B4-BE49-F238E27FC236}">
                  <a16:creationId xmlns:a16="http://schemas.microsoft.com/office/drawing/2014/main" id="{A27BE61A-1CF9-4D85-D92E-086036C50ED3}"/>
                </a:ext>
              </a:extLst>
            </p:cNvPr>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5053;p53">
              <a:extLst>
                <a:ext uri="{FF2B5EF4-FFF2-40B4-BE49-F238E27FC236}">
                  <a16:creationId xmlns:a16="http://schemas.microsoft.com/office/drawing/2014/main" id="{14FB4335-57CD-A369-8E16-3FF43F59EA4E}"/>
                </a:ext>
              </a:extLst>
            </p:cNvPr>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5054;p53">
              <a:extLst>
                <a:ext uri="{FF2B5EF4-FFF2-40B4-BE49-F238E27FC236}">
                  <a16:creationId xmlns:a16="http://schemas.microsoft.com/office/drawing/2014/main" id="{B2C4DC4E-10A7-56A7-0D00-85A2A2997A4C}"/>
                </a:ext>
              </a:extLst>
            </p:cNvPr>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5055;p53">
              <a:extLst>
                <a:ext uri="{FF2B5EF4-FFF2-40B4-BE49-F238E27FC236}">
                  <a16:creationId xmlns:a16="http://schemas.microsoft.com/office/drawing/2014/main" id="{BFA2356E-51D7-B5D0-4D41-2C4F59F4ABA7}"/>
                </a:ext>
              </a:extLst>
            </p:cNvPr>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5056;p53">
              <a:extLst>
                <a:ext uri="{FF2B5EF4-FFF2-40B4-BE49-F238E27FC236}">
                  <a16:creationId xmlns:a16="http://schemas.microsoft.com/office/drawing/2014/main" id="{504DC87D-2457-B199-0E78-941062104262}"/>
                </a:ext>
              </a:extLst>
            </p:cNvPr>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5057;p53">
              <a:extLst>
                <a:ext uri="{FF2B5EF4-FFF2-40B4-BE49-F238E27FC236}">
                  <a16:creationId xmlns:a16="http://schemas.microsoft.com/office/drawing/2014/main" id="{F0DF50AB-D2A2-F5F6-7075-F325EE68C001}"/>
                </a:ext>
              </a:extLst>
            </p:cNvPr>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5058;p53">
              <a:extLst>
                <a:ext uri="{FF2B5EF4-FFF2-40B4-BE49-F238E27FC236}">
                  <a16:creationId xmlns:a16="http://schemas.microsoft.com/office/drawing/2014/main" id="{3AAE5F32-39DD-CBF2-886A-FFA08F7E2290}"/>
                </a:ext>
              </a:extLst>
            </p:cNvPr>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5059;p53">
              <a:extLst>
                <a:ext uri="{FF2B5EF4-FFF2-40B4-BE49-F238E27FC236}">
                  <a16:creationId xmlns:a16="http://schemas.microsoft.com/office/drawing/2014/main" id="{4E94D7AE-C150-C11D-8C04-321776A47B9B}"/>
                </a:ext>
              </a:extLst>
            </p:cNvPr>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5060;p53">
              <a:extLst>
                <a:ext uri="{FF2B5EF4-FFF2-40B4-BE49-F238E27FC236}">
                  <a16:creationId xmlns:a16="http://schemas.microsoft.com/office/drawing/2014/main" id="{E02D7DB6-FF4B-EDAE-2583-B01B0E3A92C0}"/>
                </a:ext>
              </a:extLst>
            </p:cNvPr>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5061;p53">
              <a:extLst>
                <a:ext uri="{FF2B5EF4-FFF2-40B4-BE49-F238E27FC236}">
                  <a16:creationId xmlns:a16="http://schemas.microsoft.com/office/drawing/2014/main" id="{42EE42A9-B0D9-A5D2-403C-7173693D2680}"/>
                </a:ext>
              </a:extLst>
            </p:cNvPr>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5062;p53">
              <a:extLst>
                <a:ext uri="{FF2B5EF4-FFF2-40B4-BE49-F238E27FC236}">
                  <a16:creationId xmlns:a16="http://schemas.microsoft.com/office/drawing/2014/main" id="{949C1CBA-4775-7816-89D6-326520517C51}"/>
                </a:ext>
              </a:extLst>
            </p:cNvPr>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5063;p53">
              <a:extLst>
                <a:ext uri="{FF2B5EF4-FFF2-40B4-BE49-F238E27FC236}">
                  <a16:creationId xmlns:a16="http://schemas.microsoft.com/office/drawing/2014/main" id="{21652589-B4BE-12E7-C8E6-38E3189FD872}"/>
                </a:ext>
              </a:extLst>
            </p:cNvPr>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5064;p53">
              <a:extLst>
                <a:ext uri="{FF2B5EF4-FFF2-40B4-BE49-F238E27FC236}">
                  <a16:creationId xmlns:a16="http://schemas.microsoft.com/office/drawing/2014/main" id="{076BA408-2070-7275-080A-4DC4F34E1246}"/>
                </a:ext>
              </a:extLst>
            </p:cNvPr>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5065;p53">
              <a:extLst>
                <a:ext uri="{FF2B5EF4-FFF2-40B4-BE49-F238E27FC236}">
                  <a16:creationId xmlns:a16="http://schemas.microsoft.com/office/drawing/2014/main" id="{2F4A9C00-9E27-88F7-83EC-0F960B4625D5}"/>
                </a:ext>
              </a:extLst>
            </p:cNvPr>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5066;p53">
              <a:extLst>
                <a:ext uri="{FF2B5EF4-FFF2-40B4-BE49-F238E27FC236}">
                  <a16:creationId xmlns:a16="http://schemas.microsoft.com/office/drawing/2014/main" id="{25A2DE1D-6503-35F0-3D42-E425EED4C90E}"/>
                </a:ext>
              </a:extLst>
            </p:cNvPr>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5067;p53">
              <a:extLst>
                <a:ext uri="{FF2B5EF4-FFF2-40B4-BE49-F238E27FC236}">
                  <a16:creationId xmlns:a16="http://schemas.microsoft.com/office/drawing/2014/main" id="{8D9D66C8-94C7-D68E-6976-4FF59ED8442B}"/>
                </a:ext>
              </a:extLst>
            </p:cNvPr>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5068;p53">
              <a:extLst>
                <a:ext uri="{FF2B5EF4-FFF2-40B4-BE49-F238E27FC236}">
                  <a16:creationId xmlns:a16="http://schemas.microsoft.com/office/drawing/2014/main" id="{269D5C13-2779-1587-D85A-5AC8D32BB9AC}"/>
                </a:ext>
              </a:extLst>
            </p:cNvPr>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5069;p53">
              <a:extLst>
                <a:ext uri="{FF2B5EF4-FFF2-40B4-BE49-F238E27FC236}">
                  <a16:creationId xmlns:a16="http://schemas.microsoft.com/office/drawing/2014/main" id="{793F7BC1-AD65-9F55-34CC-F04119A27235}"/>
                </a:ext>
              </a:extLst>
            </p:cNvPr>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5070;p53">
              <a:extLst>
                <a:ext uri="{FF2B5EF4-FFF2-40B4-BE49-F238E27FC236}">
                  <a16:creationId xmlns:a16="http://schemas.microsoft.com/office/drawing/2014/main" id="{4C6883CA-D62B-E135-0CD3-B749F941418C}"/>
                </a:ext>
              </a:extLst>
            </p:cNvPr>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5071;p53">
              <a:extLst>
                <a:ext uri="{FF2B5EF4-FFF2-40B4-BE49-F238E27FC236}">
                  <a16:creationId xmlns:a16="http://schemas.microsoft.com/office/drawing/2014/main" id="{AC2B1EAD-84F0-A95B-6E2F-4D5483783C1B}"/>
                </a:ext>
              </a:extLst>
            </p:cNvPr>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5072;p53">
              <a:extLst>
                <a:ext uri="{FF2B5EF4-FFF2-40B4-BE49-F238E27FC236}">
                  <a16:creationId xmlns:a16="http://schemas.microsoft.com/office/drawing/2014/main" id="{40950B44-A3C0-CD16-3ECF-F0D1AE59891E}"/>
                </a:ext>
              </a:extLst>
            </p:cNvPr>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5073;p53">
              <a:extLst>
                <a:ext uri="{FF2B5EF4-FFF2-40B4-BE49-F238E27FC236}">
                  <a16:creationId xmlns:a16="http://schemas.microsoft.com/office/drawing/2014/main" id="{E36C80C5-FBC6-D128-9706-53599EC78980}"/>
                </a:ext>
              </a:extLst>
            </p:cNvPr>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5074;p53">
              <a:extLst>
                <a:ext uri="{FF2B5EF4-FFF2-40B4-BE49-F238E27FC236}">
                  <a16:creationId xmlns:a16="http://schemas.microsoft.com/office/drawing/2014/main" id="{BDB39E6A-D81A-283C-78F3-ED112D5A201A}"/>
                </a:ext>
              </a:extLst>
            </p:cNvPr>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5075;p53">
              <a:extLst>
                <a:ext uri="{FF2B5EF4-FFF2-40B4-BE49-F238E27FC236}">
                  <a16:creationId xmlns:a16="http://schemas.microsoft.com/office/drawing/2014/main" id="{C10CC79D-DC5C-1F5B-F2F8-D9032337C23D}"/>
                </a:ext>
              </a:extLst>
            </p:cNvPr>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5076;p53">
              <a:extLst>
                <a:ext uri="{FF2B5EF4-FFF2-40B4-BE49-F238E27FC236}">
                  <a16:creationId xmlns:a16="http://schemas.microsoft.com/office/drawing/2014/main" id="{E46D6A63-1639-7386-E95F-2E2E0411A9C1}"/>
                </a:ext>
              </a:extLst>
            </p:cNvPr>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5077;p53">
              <a:extLst>
                <a:ext uri="{FF2B5EF4-FFF2-40B4-BE49-F238E27FC236}">
                  <a16:creationId xmlns:a16="http://schemas.microsoft.com/office/drawing/2014/main" id="{B9B587E1-45BF-87F2-4EBD-B1DC0A5A2DE2}"/>
                </a:ext>
              </a:extLst>
            </p:cNvPr>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5078;p53">
              <a:extLst>
                <a:ext uri="{FF2B5EF4-FFF2-40B4-BE49-F238E27FC236}">
                  <a16:creationId xmlns:a16="http://schemas.microsoft.com/office/drawing/2014/main" id="{88E4E326-8507-BCD6-18B0-39F46E1D0459}"/>
                </a:ext>
              </a:extLst>
            </p:cNvPr>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5079;p53">
              <a:extLst>
                <a:ext uri="{FF2B5EF4-FFF2-40B4-BE49-F238E27FC236}">
                  <a16:creationId xmlns:a16="http://schemas.microsoft.com/office/drawing/2014/main" id="{8FD0A4FC-458D-D308-E2D3-6787728FE1D0}"/>
                </a:ext>
              </a:extLst>
            </p:cNvPr>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5080;p53">
              <a:extLst>
                <a:ext uri="{FF2B5EF4-FFF2-40B4-BE49-F238E27FC236}">
                  <a16:creationId xmlns:a16="http://schemas.microsoft.com/office/drawing/2014/main" id="{2AFB438F-7791-8888-C0F1-EBC10917B88D}"/>
                </a:ext>
              </a:extLst>
            </p:cNvPr>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5081;p53">
              <a:extLst>
                <a:ext uri="{FF2B5EF4-FFF2-40B4-BE49-F238E27FC236}">
                  <a16:creationId xmlns:a16="http://schemas.microsoft.com/office/drawing/2014/main" id="{D650A212-8515-63D8-689A-83210920ADE8}"/>
                </a:ext>
              </a:extLst>
            </p:cNvPr>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5082;p53">
              <a:extLst>
                <a:ext uri="{FF2B5EF4-FFF2-40B4-BE49-F238E27FC236}">
                  <a16:creationId xmlns:a16="http://schemas.microsoft.com/office/drawing/2014/main" id="{1066D662-1BDE-9D94-A243-BC3BD45DA105}"/>
                </a:ext>
              </a:extLst>
            </p:cNvPr>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5083;p53">
              <a:extLst>
                <a:ext uri="{FF2B5EF4-FFF2-40B4-BE49-F238E27FC236}">
                  <a16:creationId xmlns:a16="http://schemas.microsoft.com/office/drawing/2014/main" id="{F7104183-AAD5-D278-F524-A5BBB90B4777}"/>
                </a:ext>
              </a:extLst>
            </p:cNvPr>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5084;p53">
              <a:extLst>
                <a:ext uri="{FF2B5EF4-FFF2-40B4-BE49-F238E27FC236}">
                  <a16:creationId xmlns:a16="http://schemas.microsoft.com/office/drawing/2014/main" id="{B5E47586-80B6-025A-0554-DF5F6038E926}"/>
                </a:ext>
              </a:extLst>
            </p:cNvPr>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5085;p53">
              <a:extLst>
                <a:ext uri="{FF2B5EF4-FFF2-40B4-BE49-F238E27FC236}">
                  <a16:creationId xmlns:a16="http://schemas.microsoft.com/office/drawing/2014/main" id="{68C3FEE4-B474-DFA3-B19E-94D497B01EF3}"/>
                </a:ext>
              </a:extLst>
            </p:cNvPr>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5086;p53">
              <a:extLst>
                <a:ext uri="{FF2B5EF4-FFF2-40B4-BE49-F238E27FC236}">
                  <a16:creationId xmlns:a16="http://schemas.microsoft.com/office/drawing/2014/main" id="{DD29D8CD-5978-2080-1A66-5FF3CC2119D1}"/>
                </a:ext>
              </a:extLst>
            </p:cNvPr>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5087;p53">
              <a:extLst>
                <a:ext uri="{FF2B5EF4-FFF2-40B4-BE49-F238E27FC236}">
                  <a16:creationId xmlns:a16="http://schemas.microsoft.com/office/drawing/2014/main" id="{0E17451F-3B1A-CEAC-82D1-1B49D8C5E13F}"/>
                </a:ext>
              </a:extLst>
            </p:cNvPr>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5088;p53">
              <a:extLst>
                <a:ext uri="{FF2B5EF4-FFF2-40B4-BE49-F238E27FC236}">
                  <a16:creationId xmlns:a16="http://schemas.microsoft.com/office/drawing/2014/main" id="{D1BA3C5F-F0F6-8A71-07A0-7ACAC3F13A83}"/>
                </a:ext>
              </a:extLst>
            </p:cNvPr>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5089;p53">
              <a:extLst>
                <a:ext uri="{FF2B5EF4-FFF2-40B4-BE49-F238E27FC236}">
                  <a16:creationId xmlns:a16="http://schemas.microsoft.com/office/drawing/2014/main" id="{F2E602E7-F7CB-D04C-8B44-CFC892874CEA}"/>
                </a:ext>
              </a:extLst>
            </p:cNvPr>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5090;p53">
              <a:extLst>
                <a:ext uri="{FF2B5EF4-FFF2-40B4-BE49-F238E27FC236}">
                  <a16:creationId xmlns:a16="http://schemas.microsoft.com/office/drawing/2014/main" id="{ADB270B0-B5A2-19E5-BBD3-D61FAB912B3A}"/>
                </a:ext>
              </a:extLst>
            </p:cNvPr>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5091;p53">
              <a:extLst>
                <a:ext uri="{FF2B5EF4-FFF2-40B4-BE49-F238E27FC236}">
                  <a16:creationId xmlns:a16="http://schemas.microsoft.com/office/drawing/2014/main" id="{52F4D973-741F-857D-A6BB-A0FF8CCF1239}"/>
                </a:ext>
              </a:extLst>
            </p:cNvPr>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5092;p53">
              <a:extLst>
                <a:ext uri="{FF2B5EF4-FFF2-40B4-BE49-F238E27FC236}">
                  <a16:creationId xmlns:a16="http://schemas.microsoft.com/office/drawing/2014/main" id="{C76C493E-B80E-9202-A303-C7358BA3B458}"/>
                </a:ext>
              </a:extLst>
            </p:cNvPr>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5093;p53">
              <a:extLst>
                <a:ext uri="{FF2B5EF4-FFF2-40B4-BE49-F238E27FC236}">
                  <a16:creationId xmlns:a16="http://schemas.microsoft.com/office/drawing/2014/main" id="{86ECD45C-F28A-F7B5-E823-4EDBD578710D}"/>
                </a:ext>
              </a:extLst>
            </p:cNvPr>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5094;p53">
              <a:extLst>
                <a:ext uri="{FF2B5EF4-FFF2-40B4-BE49-F238E27FC236}">
                  <a16:creationId xmlns:a16="http://schemas.microsoft.com/office/drawing/2014/main" id="{C886DBDC-0825-B4BF-EB2D-803F0CCA49AF}"/>
                </a:ext>
              </a:extLst>
            </p:cNvPr>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5095;p53">
              <a:extLst>
                <a:ext uri="{FF2B5EF4-FFF2-40B4-BE49-F238E27FC236}">
                  <a16:creationId xmlns:a16="http://schemas.microsoft.com/office/drawing/2014/main" id="{F14C8DC9-DFC6-6AFE-7409-B2BB133CDC5D}"/>
                </a:ext>
              </a:extLst>
            </p:cNvPr>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5096;p53">
              <a:extLst>
                <a:ext uri="{FF2B5EF4-FFF2-40B4-BE49-F238E27FC236}">
                  <a16:creationId xmlns:a16="http://schemas.microsoft.com/office/drawing/2014/main" id="{47467225-9D56-74B2-9620-8733F4D2E109}"/>
                </a:ext>
              </a:extLst>
            </p:cNvPr>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5097;p53">
              <a:extLst>
                <a:ext uri="{FF2B5EF4-FFF2-40B4-BE49-F238E27FC236}">
                  <a16:creationId xmlns:a16="http://schemas.microsoft.com/office/drawing/2014/main" id="{8A10D35D-AB37-4A4A-70C2-B9CBDE8E40A6}"/>
                </a:ext>
              </a:extLst>
            </p:cNvPr>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5098;p53">
              <a:extLst>
                <a:ext uri="{FF2B5EF4-FFF2-40B4-BE49-F238E27FC236}">
                  <a16:creationId xmlns:a16="http://schemas.microsoft.com/office/drawing/2014/main" id="{638371F4-7220-AF1E-8661-63CF19CBEB9F}"/>
                </a:ext>
              </a:extLst>
            </p:cNvPr>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5099;p53">
              <a:extLst>
                <a:ext uri="{FF2B5EF4-FFF2-40B4-BE49-F238E27FC236}">
                  <a16:creationId xmlns:a16="http://schemas.microsoft.com/office/drawing/2014/main" id="{B567715E-A4B2-137E-AB05-0C212B706730}"/>
                </a:ext>
              </a:extLst>
            </p:cNvPr>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5100;p53">
              <a:extLst>
                <a:ext uri="{FF2B5EF4-FFF2-40B4-BE49-F238E27FC236}">
                  <a16:creationId xmlns:a16="http://schemas.microsoft.com/office/drawing/2014/main" id="{95400BBD-BA46-4DA5-1F8D-4DB6FF2A3466}"/>
                </a:ext>
              </a:extLst>
            </p:cNvPr>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5101;p53">
              <a:extLst>
                <a:ext uri="{FF2B5EF4-FFF2-40B4-BE49-F238E27FC236}">
                  <a16:creationId xmlns:a16="http://schemas.microsoft.com/office/drawing/2014/main" id="{DE33C9C9-6858-CB6C-263F-3C687A4DE720}"/>
                </a:ext>
              </a:extLst>
            </p:cNvPr>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5102;p53">
              <a:extLst>
                <a:ext uri="{FF2B5EF4-FFF2-40B4-BE49-F238E27FC236}">
                  <a16:creationId xmlns:a16="http://schemas.microsoft.com/office/drawing/2014/main" id="{74ED2A30-DEE0-580A-25AA-CD31DF38326E}"/>
                </a:ext>
              </a:extLst>
            </p:cNvPr>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5103;p53">
              <a:extLst>
                <a:ext uri="{FF2B5EF4-FFF2-40B4-BE49-F238E27FC236}">
                  <a16:creationId xmlns:a16="http://schemas.microsoft.com/office/drawing/2014/main" id="{AC4FF725-1EF7-D950-B0DF-2D46C248551E}"/>
                </a:ext>
              </a:extLst>
            </p:cNvPr>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5104;p53">
              <a:extLst>
                <a:ext uri="{FF2B5EF4-FFF2-40B4-BE49-F238E27FC236}">
                  <a16:creationId xmlns:a16="http://schemas.microsoft.com/office/drawing/2014/main" id="{F45A9729-37A1-BB5D-0F6E-CB65ADEA8583}"/>
                </a:ext>
              </a:extLst>
            </p:cNvPr>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5105;p53">
              <a:extLst>
                <a:ext uri="{FF2B5EF4-FFF2-40B4-BE49-F238E27FC236}">
                  <a16:creationId xmlns:a16="http://schemas.microsoft.com/office/drawing/2014/main" id="{4314FA45-031D-F275-3F12-DF91503081C5}"/>
                </a:ext>
              </a:extLst>
            </p:cNvPr>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5106;p53">
              <a:extLst>
                <a:ext uri="{FF2B5EF4-FFF2-40B4-BE49-F238E27FC236}">
                  <a16:creationId xmlns:a16="http://schemas.microsoft.com/office/drawing/2014/main" id="{147DE861-AED2-51F5-C3D6-33C81A0938F3}"/>
                </a:ext>
              </a:extLst>
            </p:cNvPr>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5107;p53">
              <a:extLst>
                <a:ext uri="{FF2B5EF4-FFF2-40B4-BE49-F238E27FC236}">
                  <a16:creationId xmlns:a16="http://schemas.microsoft.com/office/drawing/2014/main" id="{51AFEC80-7676-76C9-24A2-DFFF4366075C}"/>
                </a:ext>
              </a:extLst>
            </p:cNvPr>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5108;p53">
              <a:extLst>
                <a:ext uri="{FF2B5EF4-FFF2-40B4-BE49-F238E27FC236}">
                  <a16:creationId xmlns:a16="http://schemas.microsoft.com/office/drawing/2014/main" id="{61FDBF1D-693E-921F-B976-FC7F234C7A72}"/>
                </a:ext>
              </a:extLst>
            </p:cNvPr>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5109;p53">
              <a:extLst>
                <a:ext uri="{FF2B5EF4-FFF2-40B4-BE49-F238E27FC236}">
                  <a16:creationId xmlns:a16="http://schemas.microsoft.com/office/drawing/2014/main" id="{D0A98C53-BC7F-7916-FC38-F34453192ACE}"/>
                </a:ext>
              </a:extLst>
            </p:cNvPr>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5110;p53">
              <a:extLst>
                <a:ext uri="{FF2B5EF4-FFF2-40B4-BE49-F238E27FC236}">
                  <a16:creationId xmlns:a16="http://schemas.microsoft.com/office/drawing/2014/main" id="{16AB5CF0-46C8-C0ED-7B79-D6EAF233724B}"/>
                </a:ext>
              </a:extLst>
            </p:cNvPr>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5111;p53">
              <a:extLst>
                <a:ext uri="{FF2B5EF4-FFF2-40B4-BE49-F238E27FC236}">
                  <a16:creationId xmlns:a16="http://schemas.microsoft.com/office/drawing/2014/main" id="{1350F17F-9892-1D30-EFBD-5E815077BFE4}"/>
                </a:ext>
              </a:extLst>
            </p:cNvPr>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5112;p53">
              <a:extLst>
                <a:ext uri="{FF2B5EF4-FFF2-40B4-BE49-F238E27FC236}">
                  <a16:creationId xmlns:a16="http://schemas.microsoft.com/office/drawing/2014/main" id="{7106353B-056C-5F9B-2952-DEDB7F7B9352}"/>
                </a:ext>
              </a:extLst>
            </p:cNvPr>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5113;p53">
              <a:extLst>
                <a:ext uri="{FF2B5EF4-FFF2-40B4-BE49-F238E27FC236}">
                  <a16:creationId xmlns:a16="http://schemas.microsoft.com/office/drawing/2014/main" id="{DA82445D-F210-2AA2-8028-9A558DAC470B}"/>
                </a:ext>
              </a:extLst>
            </p:cNvPr>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5114;p53">
              <a:extLst>
                <a:ext uri="{FF2B5EF4-FFF2-40B4-BE49-F238E27FC236}">
                  <a16:creationId xmlns:a16="http://schemas.microsoft.com/office/drawing/2014/main" id="{5AD8FAB7-14CB-6396-769F-1EBD0299ED45}"/>
                </a:ext>
              </a:extLst>
            </p:cNvPr>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5115;p53">
              <a:extLst>
                <a:ext uri="{FF2B5EF4-FFF2-40B4-BE49-F238E27FC236}">
                  <a16:creationId xmlns:a16="http://schemas.microsoft.com/office/drawing/2014/main" id="{BD65D3E6-4A19-170C-E247-604E42A9FCB6}"/>
                </a:ext>
              </a:extLst>
            </p:cNvPr>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5116;p53">
              <a:extLst>
                <a:ext uri="{FF2B5EF4-FFF2-40B4-BE49-F238E27FC236}">
                  <a16:creationId xmlns:a16="http://schemas.microsoft.com/office/drawing/2014/main" id="{C81D5CE6-AD16-52A4-C6E0-ADBA15F11EC8}"/>
                </a:ext>
              </a:extLst>
            </p:cNvPr>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5117;p53">
              <a:extLst>
                <a:ext uri="{FF2B5EF4-FFF2-40B4-BE49-F238E27FC236}">
                  <a16:creationId xmlns:a16="http://schemas.microsoft.com/office/drawing/2014/main" id="{DBBA25C1-FF26-CDE7-59A5-8DE5DEF5A9F1}"/>
                </a:ext>
              </a:extLst>
            </p:cNvPr>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5118;p53">
              <a:extLst>
                <a:ext uri="{FF2B5EF4-FFF2-40B4-BE49-F238E27FC236}">
                  <a16:creationId xmlns:a16="http://schemas.microsoft.com/office/drawing/2014/main" id="{0C3D76CD-18C3-0FD8-9AE3-627C3E0BA552}"/>
                </a:ext>
              </a:extLst>
            </p:cNvPr>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5119;p53">
              <a:extLst>
                <a:ext uri="{FF2B5EF4-FFF2-40B4-BE49-F238E27FC236}">
                  <a16:creationId xmlns:a16="http://schemas.microsoft.com/office/drawing/2014/main" id="{F7DCDD3A-1004-D156-72B3-C6782A0E49F4}"/>
                </a:ext>
              </a:extLst>
            </p:cNvPr>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5120;p53">
              <a:extLst>
                <a:ext uri="{FF2B5EF4-FFF2-40B4-BE49-F238E27FC236}">
                  <a16:creationId xmlns:a16="http://schemas.microsoft.com/office/drawing/2014/main" id="{EDF781E4-DB3A-56F5-6C61-50B2F7A0F161}"/>
                </a:ext>
              </a:extLst>
            </p:cNvPr>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5121;p53">
              <a:extLst>
                <a:ext uri="{FF2B5EF4-FFF2-40B4-BE49-F238E27FC236}">
                  <a16:creationId xmlns:a16="http://schemas.microsoft.com/office/drawing/2014/main" id="{3ACA87BA-0E62-FE01-0961-F909CA7370D3}"/>
                </a:ext>
              </a:extLst>
            </p:cNvPr>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5122;p53">
              <a:extLst>
                <a:ext uri="{FF2B5EF4-FFF2-40B4-BE49-F238E27FC236}">
                  <a16:creationId xmlns:a16="http://schemas.microsoft.com/office/drawing/2014/main" id="{B80103EB-38FE-538E-6898-26931C78FE98}"/>
                </a:ext>
              </a:extLst>
            </p:cNvPr>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5123;p53">
              <a:extLst>
                <a:ext uri="{FF2B5EF4-FFF2-40B4-BE49-F238E27FC236}">
                  <a16:creationId xmlns:a16="http://schemas.microsoft.com/office/drawing/2014/main" id="{720E8544-AC84-B72C-69AC-3DDEC9EBDA72}"/>
                </a:ext>
              </a:extLst>
            </p:cNvPr>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5124;p53">
              <a:extLst>
                <a:ext uri="{FF2B5EF4-FFF2-40B4-BE49-F238E27FC236}">
                  <a16:creationId xmlns:a16="http://schemas.microsoft.com/office/drawing/2014/main" id="{794E5469-CC4A-CD50-DE7C-6FF36D43AC8B}"/>
                </a:ext>
              </a:extLst>
            </p:cNvPr>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5125;p53">
              <a:extLst>
                <a:ext uri="{FF2B5EF4-FFF2-40B4-BE49-F238E27FC236}">
                  <a16:creationId xmlns:a16="http://schemas.microsoft.com/office/drawing/2014/main" id="{7AD88D87-4D6C-0DF3-2D67-39CC5B2BED74}"/>
                </a:ext>
              </a:extLst>
            </p:cNvPr>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5126;p53">
              <a:extLst>
                <a:ext uri="{FF2B5EF4-FFF2-40B4-BE49-F238E27FC236}">
                  <a16:creationId xmlns:a16="http://schemas.microsoft.com/office/drawing/2014/main" id="{0F5165E0-81AA-E1A2-BD1F-4FF8F33ABD65}"/>
                </a:ext>
              </a:extLst>
            </p:cNvPr>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5127;p53">
              <a:extLst>
                <a:ext uri="{FF2B5EF4-FFF2-40B4-BE49-F238E27FC236}">
                  <a16:creationId xmlns:a16="http://schemas.microsoft.com/office/drawing/2014/main" id="{428F9F1E-86A3-041F-F00D-9C898AED5DE1}"/>
                </a:ext>
              </a:extLst>
            </p:cNvPr>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5128;p53">
              <a:extLst>
                <a:ext uri="{FF2B5EF4-FFF2-40B4-BE49-F238E27FC236}">
                  <a16:creationId xmlns:a16="http://schemas.microsoft.com/office/drawing/2014/main" id="{502C1C94-C351-086D-28F5-F3F8351DE55C}"/>
                </a:ext>
              </a:extLst>
            </p:cNvPr>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5129;p53">
              <a:extLst>
                <a:ext uri="{FF2B5EF4-FFF2-40B4-BE49-F238E27FC236}">
                  <a16:creationId xmlns:a16="http://schemas.microsoft.com/office/drawing/2014/main" id="{C19C5E3A-46D5-1449-3674-CA6FCC89D113}"/>
                </a:ext>
              </a:extLst>
            </p:cNvPr>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5130;p53">
              <a:extLst>
                <a:ext uri="{FF2B5EF4-FFF2-40B4-BE49-F238E27FC236}">
                  <a16:creationId xmlns:a16="http://schemas.microsoft.com/office/drawing/2014/main" id="{F66BBC32-6CD2-1FBA-68C0-EB3630039996}"/>
                </a:ext>
              </a:extLst>
            </p:cNvPr>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5131;p53">
              <a:extLst>
                <a:ext uri="{FF2B5EF4-FFF2-40B4-BE49-F238E27FC236}">
                  <a16:creationId xmlns:a16="http://schemas.microsoft.com/office/drawing/2014/main" id="{777DA375-C594-EE3D-0E7D-CFCD91D19272}"/>
                </a:ext>
              </a:extLst>
            </p:cNvPr>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5132;p53">
              <a:extLst>
                <a:ext uri="{FF2B5EF4-FFF2-40B4-BE49-F238E27FC236}">
                  <a16:creationId xmlns:a16="http://schemas.microsoft.com/office/drawing/2014/main" id="{78359E05-4B9B-A4EB-0B5D-C64992EE2F15}"/>
                </a:ext>
              </a:extLst>
            </p:cNvPr>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5133;p53">
              <a:extLst>
                <a:ext uri="{FF2B5EF4-FFF2-40B4-BE49-F238E27FC236}">
                  <a16:creationId xmlns:a16="http://schemas.microsoft.com/office/drawing/2014/main" id="{2FC91A35-F859-76DE-BC89-AB61C3C9825C}"/>
                </a:ext>
              </a:extLst>
            </p:cNvPr>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5134;p53">
              <a:extLst>
                <a:ext uri="{FF2B5EF4-FFF2-40B4-BE49-F238E27FC236}">
                  <a16:creationId xmlns:a16="http://schemas.microsoft.com/office/drawing/2014/main" id="{8B62B79A-3DA8-942D-9ED2-F9D1D16B5FE9}"/>
                </a:ext>
              </a:extLst>
            </p:cNvPr>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5135;p53">
              <a:extLst>
                <a:ext uri="{FF2B5EF4-FFF2-40B4-BE49-F238E27FC236}">
                  <a16:creationId xmlns:a16="http://schemas.microsoft.com/office/drawing/2014/main" id="{5B6C809B-80FB-C280-3D37-A6A539F81E8D}"/>
                </a:ext>
              </a:extLst>
            </p:cNvPr>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5136;p53">
              <a:extLst>
                <a:ext uri="{FF2B5EF4-FFF2-40B4-BE49-F238E27FC236}">
                  <a16:creationId xmlns:a16="http://schemas.microsoft.com/office/drawing/2014/main" id="{AA59F783-ACBB-DDD2-330C-E86E68878FAA}"/>
                </a:ext>
              </a:extLst>
            </p:cNvPr>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5137;p53">
              <a:extLst>
                <a:ext uri="{FF2B5EF4-FFF2-40B4-BE49-F238E27FC236}">
                  <a16:creationId xmlns:a16="http://schemas.microsoft.com/office/drawing/2014/main" id="{C33D7098-D1F9-FF82-273E-0747C34AFEC0}"/>
                </a:ext>
              </a:extLst>
            </p:cNvPr>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5138;p53">
              <a:extLst>
                <a:ext uri="{FF2B5EF4-FFF2-40B4-BE49-F238E27FC236}">
                  <a16:creationId xmlns:a16="http://schemas.microsoft.com/office/drawing/2014/main" id="{82117954-ED38-A7D8-86B6-CF60350D70AC}"/>
                </a:ext>
              </a:extLst>
            </p:cNvPr>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5139;p53">
              <a:extLst>
                <a:ext uri="{FF2B5EF4-FFF2-40B4-BE49-F238E27FC236}">
                  <a16:creationId xmlns:a16="http://schemas.microsoft.com/office/drawing/2014/main" id="{8D91AB76-F40A-3B0D-8D8B-45B07668B9DE}"/>
                </a:ext>
              </a:extLst>
            </p:cNvPr>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5140;p53">
              <a:extLst>
                <a:ext uri="{FF2B5EF4-FFF2-40B4-BE49-F238E27FC236}">
                  <a16:creationId xmlns:a16="http://schemas.microsoft.com/office/drawing/2014/main" id="{0E024C62-C367-2A86-5BC0-3E29E2AD106B}"/>
                </a:ext>
              </a:extLst>
            </p:cNvPr>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5141;p53">
              <a:extLst>
                <a:ext uri="{FF2B5EF4-FFF2-40B4-BE49-F238E27FC236}">
                  <a16:creationId xmlns:a16="http://schemas.microsoft.com/office/drawing/2014/main" id="{B292F52F-4D92-F426-B699-6B92FF64D586}"/>
                </a:ext>
              </a:extLst>
            </p:cNvPr>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5142;p53">
              <a:extLst>
                <a:ext uri="{FF2B5EF4-FFF2-40B4-BE49-F238E27FC236}">
                  <a16:creationId xmlns:a16="http://schemas.microsoft.com/office/drawing/2014/main" id="{8C81C04D-176B-4805-880A-5E130D9400DD}"/>
                </a:ext>
              </a:extLst>
            </p:cNvPr>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5143;p53">
              <a:extLst>
                <a:ext uri="{FF2B5EF4-FFF2-40B4-BE49-F238E27FC236}">
                  <a16:creationId xmlns:a16="http://schemas.microsoft.com/office/drawing/2014/main" id="{FD0271C5-1062-2FC1-E77C-1421AA857F9B}"/>
                </a:ext>
              </a:extLst>
            </p:cNvPr>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5144;p53">
              <a:extLst>
                <a:ext uri="{FF2B5EF4-FFF2-40B4-BE49-F238E27FC236}">
                  <a16:creationId xmlns:a16="http://schemas.microsoft.com/office/drawing/2014/main" id="{FAC7C0DF-99E5-B121-E91D-E3F594D735D1}"/>
                </a:ext>
              </a:extLst>
            </p:cNvPr>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5145;p53">
              <a:extLst>
                <a:ext uri="{FF2B5EF4-FFF2-40B4-BE49-F238E27FC236}">
                  <a16:creationId xmlns:a16="http://schemas.microsoft.com/office/drawing/2014/main" id="{89AFE7E8-7D26-10E4-2B43-881FB9E93439}"/>
                </a:ext>
              </a:extLst>
            </p:cNvPr>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5146;p53">
              <a:extLst>
                <a:ext uri="{FF2B5EF4-FFF2-40B4-BE49-F238E27FC236}">
                  <a16:creationId xmlns:a16="http://schemas.microsoft.com/office/drawing/2014/main" id="{0B9DB45B-71A7-72F9-ECC3-EF0E5801447F}"/>
                </a:ext>
              </a:extLst>
            </p:cNvPr>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5147;p53">
              <a:extLst>
                <a:ext uri="{FF2B5EF4-FFF2-40B4-BE49-F238E27FC236}">
                  <a16:creationId xmlns:a16="http://schemas.microsoft.com/office/drawing/2014/main" id="{3AF073DC-7F52-490A-65D0-C0084654EB32}"/>
                </a:ext>
              </a:extLst>
            </p:cNvPr>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5148;p53">
              <a:extLst>
                <a:ext uri="{FF2B5EF4-FFF2-40B4-BE49-F238E27FC236}">
                  <a16:creationId xmlns:a16="http://schemas.microsoft.com/office/drawing/2014/main" id="{9DA43606-FF4D-0A66-6F50-87BBA9E7A1E6}"/>
                </a:ext>
              </a:extLst>
            </p:cNvPr>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5149;p53">
              <a:extLst>
                <a:ext uri="{FF2B5EF4-FFF2-40B4-BE49-F238E27FC236}">
                  <a16:creationId xmlns:a16="http://schemas.microsoft.com/office/drawing/2014/main" id="{23AFFD99-7532-D3F3-A562-01CE0CE76476}"/>
                </a:ext>
              </a:extLst>
            </p:cNvPr>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5150;p53">
              <a:extLst>
                <a:ext uri="{FF2B5EF4-FFF2-40B4-BE49-F238E27FC236}">
                  <a16:creationId xmlns:a16="http://schemas.microsoft.com/office/drawing/2014/main" id="{FEAE415C-786F-1AC9-7F4B-1062A693EC95}"/>
                </a:ext>
              </a:extLst>
            </p:cNvPr>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5151;p53">
              <a:extLst>
                <a:ext uri="{FF2B5EF4-FFF2-40B4-BE49-F238E27FC236}">
                  <a16:creationId xmlns:a16="http://schemas.microsoft.com/office/drawing/2014/main" id="{9030C97E-CAF9-91AB-010E-218216A0F728}"/>
                </a:ext>
              </a:extLst>
            </p:cNvPr>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5152;p53">
              <a:extLst>
                <a:ext uri="{FF2B5EF4-FFF2-40B4-BE49-F238E27FC236}">
                  <a16:creationId xmlns:a16="http://schemas.microsoft.com/office/drawing/2014/main" id="{2994337D-C701-598B-5D63-5FA42D641E81}"/>
                </a:ext>
              </a:extLst>
            </p:cNvPr>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5153;p53">
              <a:extLst>
                <a:ext uri="{FF2B5EF4-FFF2-40B4-BE49-F238E27FC236}">
                  <a16:creationId xmlns:a16="http://schemas.microsoft.com/office/drawing/2014/main" id="{1A71DB27-3BF8-7456-3FF1-0EBCAB6B8E78}"/>
                </a:ext>
              </a:extLst>
            </p:cNvPr>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5154;p53">
              <a:extLst>
                <a:ext uri="{FF2B5EF4-FFF2-40B4-BE49-F238E27FC236}">
                  <a16:creationId xmlns:a16="http://schemas.microsoft.com/office/drawing/2014/main" id="{3C69CC6D-669D-FDE4-9796-21A81C4D8E8D}"/>
                </a:ext>
              </a:extLst>
            </p:cNvPr>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5155;p53">
              <a:extLst>
                <a:ext uri="{FF2B5EF4-FFF2-40B4-BE49-F238E27FC236}">
                  <a16:creationId xmlns:a16="http://schemas.microsoft.com/office/drawing/2014/main" id="{CF4C8362-623B-67EA-CC83-CBA40461E96F}"/>
                </a:ext>
              </a:extLst>
            </p:cNvPr>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5156;p53">
              <a:extLst>
                <a:ext uri="{FF2B5EF4-FFF2-40B4-BE49-F238E27FC236}">
                  <a16:creationId xmlns:a16="http://schemas.microsoft.com/office/drawing/2014/main" id="{431A003E-3A07-525C-BB7D-60BC693AF5BC}"/>
                </a:ext>
              </a:extLst>
            </p:cNvPr>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5157;p53">
              <a:extLst>
                <a:ext uri="{FF2B5EF4-FFF2-40B4-BE49-F238E27FC236}">
                  <a16:creationId xmlns:a16="http://schemas.microsoft.com/office/drawing/2014/main" id="{94B7F5DF-881F-E0E6-AB19-F10AEB779506}"/>
                </a:ext>
              </a:extLst>
            </p:cNvPr>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5158;p53">
              <a:extLst>
                <a:ext uri="{FF2B5EF4-FFF2-40B4-BE49-F238E27FC236}">
                  <a16:creationId xmlns:a16="http://schemas.microsoft.com/office/drawing/2014/main" id="{9F2AD426-D9BE-21A3-AAE5-FE17DAE8A10D}"/>
                </a:ext>
              </a:extLst>
            </p:cNvPr>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5159;p53">
              <a:extLst>
                <a:ext uri="{FF2B5EF4-FFF2-40B4-BE49-F238E27FC236}">
                  <a16:creationId xmlns:a16="http://schemas.microsoft.com/office/drawing/2014/main" id="{39E59BAF-F3BF-0092-3AE3-E7AF2696C1B6}"/>
                </a:ext>
              </a:extLst>
            </p:cNvPr>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5160;p53">
              <a:extLst>
                <a:ext uri="{FF2B5EF4-FFF2-40B4-BE49-F238E27FC236}">
                  <a16:creationId xmlns:a16="http://schemas.microsoft.com/office/drawing/2014/main" id="{B0260AD4-33AF-87A8-4ECD-06246830ECDF}"/>
                </a:ext>
              </a:extLst>
            </p:cNvPr>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5161;p53">
              <a:extLst>
                <a:ext uri="{FF2B5EF4-FFF2-40B4-BE49-F238E27FC236}">
                  <a16:creationId xmlns:a16="http://schemas.microsoft.com/office/drawing/2014/main" id="{297862A4-97EC-E1F0-D579-8FCA3C92839A}"/>
                </a:ext>
              </a:extLst>
            </p:cNvPr>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5162;p53">
              <a:extLst>
                <a:ext uri="{FF2B5EF4-FFF2-40B4-BE49-F238E27FC236}">
                  <a16:creationId xmlns:a16="http://schemas.microsoft.com/office/drawing/2014/main" id="{9B1899C0-DF32-746F-F344-A775AA1B01AA}"/>
                </a:ext>
              </a:extLst>
            </p:cNvPr>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5163;p53">
              <a:extLst>
                <a:ext uri="{FF2B5EF4-FFF2-40B4-BE49-F238E27FC236}">
                  <a16:creationId xmlns:a16="http://schemas.microsoft.com/office/drawing/2014/main" id="{F9421F9F-8934-9E8C-3770-E6B2FC07828A}"/>
                </a:ext>
              </a:extLst>
            </p:cNvPr>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5164;p53">
              <a:extLst>
                <a:ext uri="{FF2B5EF4-FFF2-40B4-BE49-F238E27FC236}">
                  <a16:creationId xmlns:a16="http://schemas.microsoft.com/office/drawing/2014/main" id="{958F2364-538D-5A09-CD53-37C1DE3602AD}"/>
                </a:ext>
              </a:extLst>
            </p:cNvPr>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5165;p53">
              <a:extLst>
                <a:ext uri="{FF2B5EF4-FFF2-40B4-BE49-F238E27FC236}">
                  <a16:creationId xmlns:a16="http://schemas.microsoft.com/office/drawing/2014/main" id="{90D1BB4A-9889-DC39-6D73-50314DE01ABF}"/>
                </a:ext>
              </a:extLst>
            </p:cNvPr>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5166;p53">
              <a:extLst>
                <a:ext uri="{FF2B5EF4-FFF2-40B4-BE49-F238E27FC236}">
                  <a16:creationId xmlns:a16="http://schemas.microsoft.com/office/drawing/2014/main" id="{07C9B589-1D1B-07E8-C137-E308EB4690AB}"/>
                </a:ext>
              </a:extLst>
            </p:cNvPr>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5167;p53">
              <a:extLst>
                <a:ext uri="{FF2B5EF4-FFF2-40B4-BE49-F238E27FC236}">
                  <a16:creationId xmlns:a16="http://schemas.microsoft.com/office/drawing/2014/main" id="{E22B4D80-533C-4B4B-DAAB-25B655CB4CF3}"/>
                </a:ext>
              </a:extLst>
            </p:cNvPr>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5168;p53">
              <a:extLst>
                <a:ext uri="{FF2B5EF4-FFF2-40B4-BE49-F238E27FC236}">
                  <a16:creationId xmlns:a16="http://schemas.microsoft.com/office/drawing/2014/main" id="{1EF37047-C039-327F-D15C-AE55F8D4D46F}"/>
                </a:ext>
              </a:extLst>
            </p:cNvPr>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5169;p53">
              <a:extLst>
                <a:ext uri="{FF2B5EF4-FFF2-40B4-BE49-F238E27FC236}">
                  <a16:creationId xmlns:a16="http://schemas.microsoft.com/office/drawing/2014/main" id="{9EEAF24D-19A3-3DD8-4827-BE6F987372CC}"/>
                </a:ext>
              </a:extLst>
            </p:cNvPr>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5170;p53">
              <a:extLst>
                <a:ext uri="{FF2B5EF4-FFF2-40B4-BE49-F238E27FC236}">
                  <a16:creationId xmlns:a16="http://schemas.microsoft.com/office/drawing/2014/main" id="{78CA1497-FDEA-5588-20A7-5EFAB24BA9E5}"/>
                </a:ext>
              </a:extLst>
            </p:cNvPr>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5171;p53">
              <a:extLst>
                <a:ext uri="{FF2B5EF4-FFF2-40B4-BE49-F238E27FC236}">
                  <a16:creationId xmlns:a16="http://schemas.microsoft.com/office/drawing/2014/main" id="{301FB8E5-1274-A8F2-806F-DB5ED67DF527}"/>
                </a:ext>
              </a:extLst>
            </p:cNvPr>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5172;p53">
              <a:extLst>
                <a:ext uri="{FF2B5EF4-FFF2-40B4-BE49-F238E27FC236}">
                  <a16:creationId xmlns:a16="http://schemas.microsoft.com/office/drawing/2014/main" id="{4AB92894-F926-ECDD-B524-E8D344077E80}"/>
                </a:ext>
              </a:extLst>
            </p:cNvPr>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5173;p53">
              <a:extLst>
                <a:ext uri="{FF2B5EF4-FFF2-40B4-BE49-F238E27FC236}">
                  <a16:creationId xmlns:a16="http://schemas.microsoft.com/office/drawing/2014/main" id="{3F6E836A-F9BE-0BC6-8DC2-D4A48396509A}"/>
                </a:ext>
              </a:extLst>
            </p:cNvPr>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5174;p53">
              <a:extLst>
                <a:ext uri="{FF2B5EF4-FFF2-40B4-BE49-F238E27FC236}">
                  <a16:creationId xmlns:a16="http://schemas.microsoft.com/office/drawing/2014/main" id="{EDFEFEDB-C998-80B1-38B1-1CE2F11F79B5}"/>
                </a:ext>
              </a:extLst>
            </p:cNvPr>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5175;p53">
              <a:extLst>
                <a:ext uri="{FF2B5EF4-FFF2-40B4-BE49-F238E27FC236}">
                  <a16:creationId xmlns:a16="http://schemas.microsoft.com/office/drawing/2014/main" id="{71C5E7D2-D839-0B88-F97C-2D1D21B23A3F}"/>
                </a:ext>
              </a:extLst>
            </p:cNvPr>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5176;p53">
              <a:extLst>
                <a:ext uri="{FF2B5EF4-FFF2-40B4-BE49-F238E27FC236}">
                  <a16:creationId xmlns:a16="http://schemas.microsoft.com/office/drawing/2014/main" id="{44B2A2BE-0B6B-D214-F0C5-28B647704DA8}"/>
                </a:ext>
              </a:extLst>
            </p:cNvPr>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5177;p53">
              <a:extLst>
                <a:ext uri="{FF2B5EF4-FFF2-40B4-BE49-F238E27FC236}">
                  <a16:creationId xmlns:a16="http://schemas.microsoft.com/office/drawing/2014/main" id="{FAA81F8B-50F5-E29B-DC6C-FB7D0C791ED8}"/>
                </a:ext>
              </a:extLst>
            </p:cNvPr>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5178;p53">
              <a:extLst>
                <a:ext uri="{FF2B5EF4-FFF2-40B4-BE49-F238E27FC236}">
                  <a16:creationId xmlns:a16="http://schemas.microsoft.com/office/drawing/2014/main" id="{E152B38C-1B08-3560-284F-66298DD0EABB}"/>
                </a:ext>
              </a:extLst>
            </p:cNvPr>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5179;p53">
              <a:extLst>
                <a:ext uri="{FF2B5EF4-FFF2-40B4-BE49-F238E27FC236}">
                  <a16:creationId xmlns:a16="http://schemas.microsoft.com/office/drawing/2014/main" id="{2C5B7412-0487-DD92-889B-164D65877CF8}"/>
                </a:ext>
              </a:extLst>
            </p:cNvPr>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5180;p53">
              <a:extLst>
                <a:ext uri="{FF2B5EF4-FFF2-40B4-BE49-F238E27FC236}">
                  <a16:creationId xmlns:a16="http://schemas.microsoft.com/office/drawing/2014/main" id="{CF181A05-6A84-BD61-90D1-EC98B44B6D4C}"/>
                </a:ext>
              </a:extLst>
            </p:cNvPr>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5181;p53">
              <a:extLst>
                <a:ext uri="{FF2B5EF4-FFF2-40B4-BE49-F238E27FC236}">
                  <a16:creationId xmlns:a16="http://schemas.microsoft.com/office/drawing/2014/main" id="{423B1FB8-88A3-E4FF-1541-158C0F373FC5}"/>
                </a:ext>
              </a:extLst>
            </p:cNvPr>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5182;p53">
              <a:extLst>
                <a:ext uri="{FF2B5EF4-FFF2-40B4-BE49-F238E27FC236}">
                  <a16:creationId xmlns:a16="http://schemas.microsoft.com/office/drawing/2014/main" id="{F1160D5F-C3AB-CFE2-1AB2-759B560E00C8}"/>
                </a:ext>
              </a:extLst>
            </p:cNvPr>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5183;p53">
              <a:extLst>
                <a:ext uri="{FF2B5EF4-FFF2-40B4-BE49-F238E27FC236}">
                  <a16:creationId xmlns:a16="http://schemas.microsoft.com/office/drawing/2014/main" id="{3C4FEBA5-30D4-CE5E-4093-0B21DDC4F9FB}"/>
                </a:ext>
              </a:extLst>
            </p:cNvPr>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5184;p53">
              <a:extLst>
                <a:ext uri="{FF2B5EF4-FFF2-40B4-BE49-F238E27FC236}">
                  <a16:creationId xmlns:a16="http://schemas.microsoft.com/office/drawing/2014/main" id="{89690782-4C0F-74F9-19BA-1D5CDFA08729}"/>
                </a:ext>
              </a:extLst>
            </p:cNvPr>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5185;p53">
              <a:extLst>
                <a:ext uri="{FF2B5EF4-FFF2-40B4-BE49-F238E27FC236}">
                  <a16:creationId xmlns:a16="http://schemas.microsoft.com/office/drawing/2014/main" id="{20BAF017-48AB-E317-1319-D5955957FEB3}"/>
                </a:ext>
              </a:extLst>
            </p:cNvPr>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5186;p53">
              <a:extLst>
                <a:ext uri="{FF2B5EF4-FFF2-40B4-BE49-F238E27FC236}">
                  <a16:creationId xmlns:a16="http://schemas.microsoft.com/office/drawing/2014/main" id="{781A46C3-C608-8BDC-1FF6-FB982AF24613}"/>
                </a:ext>
              </a:extLst>
            </p:cNvPr>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5187;p53">
              <a:extLst>
                <a:ext uri="{FF2B5EF4-FFF2-40B4-BE49-F238E27FC236}">
                  <a16:creationId xmlns:a16="http://schemas.microsoft.com/office/drawing/2014/main" id="{7D9BFEF3-7DCD-A5FB-4871-578130B0EFF8}"/>
                </a:ext>
              </a:extLst>
            </p:cNvPr>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5188;p53">
              <a:extLst>
                <a:ext uri="{FF2B5EF4-FFF2-40B4-BE49-F238E27FC236}">
                  <a16:creationId xmlns:a16="http://schemas.microsoft.com/office/drawing/2014/main" id="{6E75A362-C50B-FCF5-6890-D925F59B840E}"/>
                </a:ext>
              </a:extLst>
            </p:cNvPr>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5189;p53">
              <a:extLst>
                <a:ext uri="{FF2B5EF4-FFF2-40B4-BE49-F238E27FC236}">
                  <a16:creationId xmlns:a16="http://schemas.microsoft.com/office/drawing/2014/main" id="{2E53DB3E-004A-8A2F-5952-F27FB7316CC4}"/>
                </a:ext>
              </a:extLst>
            </p:cNvPr>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5190;p53">
              <a:extLst>
                <a:ext uri="{FF2B5EF4-FFF2-40B4-BE49-F238E27FC236}">
                  <a16:creationId xmlns:a16="http://schemas.microsoft.com/office/drawing/2014/main" id="{C345EE76-CDF9-9633-E7B3-0A01589281E0}"/>
                </a:ext>
              </a:extLst>
            </p:cNvPr>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5191;p53">
              <a:extLst>
                <a:ext uri="{FF2B5EF4-FFF2-40B4-BE49-F238E27FC236}">
                  <a16:creationId xmlns:a16="http://schemas.microsoft.com/office/drawing/2014/main" id="{83E807C0-FEC2-5187-3E65-FF1884C15AC8}"/>
                </a:ext>
              </a:extLst>
            </p:cNvPr>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5192;p53">
              <a:extLst>
                <a:ext uri="{FF2B5EF4-FFF2-40B4-BE49-F238E27FC236}">
                  <a16:creationId xmlns:a16="http://schemas.microsoft.com/office/drawing/2014/main" id="{058BC10B-AFB1-D4BD-F233-10197890ADB0}"/>
                </a:ext>
              </a:extLst>
            </p:cNvPr>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5193;p53">
              <a:extLst>
                <a:ext uri="{FF2B5EF4-FFF2-40B4-BE49-F238E27FC236}">
                  <a16:creationId xmlns:a16="http://schemas.microsoft.com/office/drawing/2014/main" id="{EE82048D-73DD-2047-EEE9-FB85F57CA373}"/>
                </a:ext>
              </a:extLst>
            </p:cNvPr>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5194;p53">
              <a:extLst>
                <a:ext uri="{FF2B5EF4-FFF2-40B4-BE49-F238E27FC236}">
                  <a16:creationId xmlns:a16="http://schemas.microsoft.com/office/drawing/2014/main" id="{06C8D6B8-5A2A-D148-04A1-8CC07DAC47CB}"/>
                </a:ext>
              </a:extLst>
            </p:cNvPr>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5195;p53">
              <a:extLst>
                <a:ext uri="{FF2B5EF4-FFF2-40B4-BE49-F238E27FC236}">
                  <a16:creationId xmlns:a16="http://schemas.microsoft.com/office/drawing/2014/main" id="{A9BF6DCA-2A21-C21A-6A4C-9BD3E8453497}"/>
                </a:ext>
              </a:extLst>
            </p:cNvPr>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5196;p53">
              <a:extLst>
                <a:ext uri="{FF2B5EF4-FFF2-40B4-BE49-F238E27FC236}">
                  <a16:creationId xmlns:a16="http://schemas.microsoft.com/office/drawing/2014/main" id="{642A6E99-E06D-FB37-7B7B-C6C9EF4582E3}"/>
                </a:ext>
              </a:extLst>
            </p:cNvPr>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5197;p53">
              <a:extLst>
                <a:ext uri="{FF2B5EF4-FFF2-40B4-BE49-F238E27FC236}">
                  <a16:creationId xmlns:a16="http://schemas.microsoft.com/office/drawing/2014/main" id="{AA61CF50-3BBB-3D86-3A35-6BD8B3E2B377}"/>
                </a:ext>
              </a:extLst>
            </p:cNvPr>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5198;p53">
              <a:extLst>
                <a:ext uri="{FF2B5EF4-FFF2-40B4-BE49-F238E27FC236}">
                  <a16:creationId xmlns:a16="http://schemas.microsoft.com/office/drawing/2014/main" id="{491C2B8F-1E3F-F887-A25E-9808FF38C367}"/>
                </a:ext>
              </a:extLst>
            </p:cNvPr>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5199;p53">
              <a:extLst>
                <a:ext uri="{FF2B5EF4-FFF2-40B4-BE49-F238E27FC236}">
                  <a16:creationId xmlns:a16="http://schemas.microsoft.com/office/drawing/2014/main" id="{A2E7CEB3-805D-F9F5-F16A-4F9ECDFB5DE9}"/>
                </a:ext>
              </a:extLst>
            </p:cNvPr>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5200;p53">
              <a:extLst>
                <a:ext uri="{FF2B5EF4-FFF2-40B4-BE49-F238E27FC236}">
                  <a16:creationId xmlns:a16="http://schemas.microsoft.com/office/drawing/2014/main" id="{AC1CB679-9085-23AC-92CF-AEA72F6406D6}"/>
                </a:ext>
              </a:extLst>
            </p:cNvPr>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5201;p53">
              <a:extLst>
                <a:ext uri="{FF2B5EF4-FFF2-40B4-BE49-F238E27FC236}">
                  <a16:creationId xmlns:a16="http://schemas.microsoft.com/office/drawing/2014/main" id="{60FD10F8-A39E-28D7-B0DA-682F6241B7FE}"/>
                </a:ext>
              </a:extLst>
            </p:cNvPr>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5202;p53">
              <a:extLst>
                <a:ext uri="{FF2B5EF4-FFF2-40B4-BE49-F238E27FC236}">
                  <a16:creationId xmlns:a16="http://schemas.microsoft.com/office/drawing/2014/main" id="{8438CC51-337C-0339-9A55-C9941A43A4E2}"/>
                </a:ext>
              </a:extLst>
            </p:cNvPr>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5203;p53">
              <a:extLst>
                <a:ext uri="{FF2B5EF4-FFF2-40B4-BE49-F238E27FC236}">
                  <a16:creationId xmlns:a16="http://schemas.microsoft.com/office/drawing/2014/main" id="{76098610-50E4-1EFB-185E-95770E0FE3AB}"/>
                </a:ext>
              </a:extLst>
            </p:cNvPr>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5204;p53">
              <a:extLst>
                <a:ext uri="{FF2B5EF4-FFF2-40B4-BE49-F238E27FC236}">
                  <a16:creationId xmlns:a16="http://schemas.microsoft.com/office/drawing/2014/main" id="{FAD3B3AD-158D-1594-FFCF-1C502C32CCC0}"/>
                </a:ext>
              </a:extLst>
            </p:cNvPr>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5205;p53">
              <a:extLst>
                <a:ext uri="{FF2B5EF4-FFF2-40B4-BE49-F238E27FC236}">
                  <a16:creationId xmlns:a16="http://schemas.microsoft.com/office/drawing/2014/main" id="{38BE04FB-FDBA-E502-4B0A-52617934DEC5}"/>
                </a:ext>
              </a:extLst>
            </p:cNvPr>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5206;p53">
              <a:extLst>
                <a:ext uri="{FF2B5EF4-FFF2-40B4-BE49-F238E27FC236}">
                  <a16:creationId xmlns:a16="http://schemas.microsoft.com/office/drawing/2014/main" id="{CB052520-A31F-E0F6-B900-53EE6EA84D86}"/>
                </a:ext>
              </a:extLst>
            </p:cNvPr>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5207;p53">
              <a:extLst>
                <a:ext uri="{FF2B5EF4-FFF2-40B4-BE49-F238E27FC236}">
                  <a16:creationId xmlns:a16="http://schemas.microsoft.com/office/drawing/2014/main" id="{344C9EEB-C6CA-0CD6-7873-70C3B1B8642B}"/>
                </a:ext>
              </a:extLst>
            </p:cNvPr>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5208;p53">
              <a:extLst>
                <a:ext uri="{FF2B5EF4-FFF2-40B4-BE49-F238E27FC236}">
                  <a16:creationId xmlns:a16="http://schemas.microsoft.com/office/drawing/2014/main" id="{B554FBDC-F1D7-2E22-D63D-7E5CFAF1705D}"/>
                </a:ext>
              </a:extLst>
            </p:cNvPr>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5209;p53">
              <a:extLst>
                <a:ext uri="{FF2B5EF4-FFF2-40B4-BE49-F238E27FC236}">
                  <a16:creationId xmlns:a16="http://schemas.microsoft.com/office/drawing/2014/main" id="{8092F922-45D9-84FB-0F79-B0A0D21A2FB5}"/>
                </a:ext>
              </a:extLst>
            </p:cNvPr>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5210;p53">
              <a:extLst>
                <a:ext uri="{FF2B5EF4-FFF2-40B4-BE49-F238E27FC236}">
                  <a16:creationId xmlns:a16="http://schemas.microsoft.com/office/drawing/2014/main" id="{748DBC44-E592-5F6F-1857-B5E539D8E70F}"/>
                </a:ext>
              </a:extLst>
            </p:cNvPr>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5211;p53">
              <a:extLst>
                <a:ext uri="{FF2B5EF4-FFF2-40B4-BE49-F238E27FC236}">
                  <a16:creationId xmlns:a16="http://schemas.microsoft.com/office/drawing/2014/main" id="{29DB64E2-6611-BC2F-1F9B-4A7B0AAC0107}"/>
                </a:ext>
              </a:extLst>
            </p:cNvPr>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5212;p53">
              <a:extLst>
                <a:ext uri="{FF2B5EF4-FFF2-40B4-BE49-F238E27FC236}">
                  <a16:creationId xmlns:a16="http://schemas.microsoft.com/office/drawing/2014/main" id="{1F7B172B-3A27-1299-8E8D-27D6937607D6}"/>
                </a:ext>
              </a:extLst>
            </p:cNvPr>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5213;p53">
              <a:extLst>
                <a:ext uri="{FF2B5EF4-FFF2-40B4-BE49-F238E27FC236}">
                  <a16:creationId xmlns:a16="http://schemas.microsoft.com/office/drawing/2014/main" id="{220D438D-9FD7-88D5-9018-825FC302DD0D}"/>
                </a:ext>
              </a:extLst>
            </p:cNvPr>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5214;p53">
              <a:extLst>
                <a:ext uri="{FF2B5EF4-FFF2-40B4-BE49-F238E27FC236}">
                  <a16:creationId xmlns:a16="http://schemas.microsoft.com/office/drawing/2014/main" id="{AFB8E7BE-379B-FA74-E2B2-FF876B02C9E2}"/>
                </a:ext>
              </a:extLst>
            </p:cNvPr>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5215;p53">
              <a:extLst>
                <a:ext uri="{FF2B5EF4-FFF2-40B4-BE49-F238E27FC236}">
                  <a16:creationId xmlns:a16="http://schemas.microsoft.com/office/drawing/2014/main" id="{E610DBAA-D93C-F144-B41B-A33BFD6C7D42}"/>
                </a:ext>
              </a:extLst>
            </p:cNvPr>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5216;p53">
              <a:extLst>
                <a:ext uri="{FF2B5EF4-FFF2-40B4-BE49-F238E27FC236}">
                  <a16:creationId xmlns:a16="http://schemas.microsoft.com/office/drawing/2014/main" id="{30F6AA3C-A5BC-F540-DE90-0E023F86DA15}"/>
                </a:ext>
              </a:extLst>
            </p:cNvPr>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5217;p53">
              <a:extLst>
                <a:ext uri="{FF2B5EF4-FFF2-40B4-BE49-F238E27FC236}">
                  <a16:creationId xmlns:a16="http://schemas.microsoft.com/office/drawing/2014/main" id="{B33619A4-4292-2473-488F-05A3172D0D1C}"/>
                </a:ext>
              </a:extLst>
            </p:cNvPr>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5218;p53">
              <a:extLst>
                <a:ext uri="{FF2B5EF4-FFF2-40B4-BE49-F238E27FC236}">
                  <a16:creationId xmlns:a16="http://schemas.microsoft.com/office/drawing/2014/main" id="{1710CA29-C15B-2CAA-2913-D2B77CDA4DD2}"/>
                </a:ext>
              </a:extLst>
            </p:cNvPr>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5219;p53">
              <a:extLst>
                <a:ext uri="{FF2B5EF4-FFF2-40B4-BE49-F238E27FC236}">
                  <a16:creationId xmlns:a16="http://schemas.microsoft.com/office/drawing/2014/main" id="{8A733116-D72B-2F8B-1E1A-D2408B3A0CB7}"/>
                </a:ext>
              </a:extLst>
            </p:cNvPr>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5220;p53">
              <a:extLst>
                <a:ext uri="{FF2B5EF4-FFF2-40B4-BE49-F238E27FC236}">
                  <a16:creationId xmlns:a16="http://schemas.microsoft.com/office/drawing/2014/main" id="{772FE957-549A-D88B-F304-4226EE5BD39C}"/>
                </a:ext>
              </a:extLst>
            </p:cNvPr>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5221;p53">
              <a:extLst>
                <a:ext uri="{FF2B5EF4-FFF2-40B4-BE49-F238E27FC236}">
                  <a16:creationId xmlns:a16="http://schemas.microsoft.com/office/drawing/2014/main" id="{2EF786B4-6098-2235-7CB1-A0C2FFD19538}"/>
                </a:ext>
              </a:extLst>
            </p:cNvPr>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5222;p53">
              <a:extLst>
                <a:ext uri="{FF2B5EF4-FFF2-40B4-BE49-F238E27FC236}">
                  <a16:creationId xmlns:a16="http://schemas.microsoft.com/office/drawing/2014/main" id="{F5B5C27D-547C-2D82-0E28-9DAF52A4FEF1}"/>
                </a:ext>
              </a:extLst>
            </p:cNvPr>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5223;p53">
              <a:extLst>
                <a:ext uri="{FF2B5EF4-FFF2-40B4-BE49-F238E27FC236}">
                  <a16:creationId xmlns:a16="http://schemas.microsoft.com/office/drawing/2014/main" id="{1809B08C-4E66-30B8-D461-8182A11BE557}"/>
                </a:ext>
              </a:extLst>
            </p:cNvPr>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5224;p53">
              <a:extLst>
                <a:ext uri="{FF2B5EF4-FFF2-40B4-BE49-F238E27FC236}">
                  <a16:creationId xmlns:a16="http://schemas.microsoft.com/office/drawing/2014/main" id="{6219BF5B-12A5-BB3C-B5D6-436F8729747C}"/>
                </a:ext>
              </a:extLst>
            </p:cNvPr>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5225;p53">
              <a:extLst>
                <a:ext uri="{FF2B5EF4-FFF2-40B4-BE49-F238E27FC236}">
                  <a16:creationId xmlns:a16="http://schemas.microsoft.com/office/drawing/2014/main" id="{7C100089-FB4D-029B-0F2F-733FF6F78F1F}"/>
                </a:ext>
              </a:extLst>
            </p:cNvPr>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5226;p53">
              <a:extLst>
                <a:ext uri="{FF2B5EF4-FFF2-40B4-BE49-F238E27FC236}">
                  <a16:creationId xmlns:a16="http://schemas.microsoft.com/office/drawing/2014/main" id="{0BABFD9D-F6F4-0F37-FF5A-AECD0D9C1A1E}"/>
                </a:ext>
              </a:extLst>
            </p:cNvPr>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5227;p53">
              <a:extLst>
                <a:ext uri="{FF2B5EF4-FFF2-40B4-BE49-F238E27FC236}">
                  <a16:creationId xmlns:a16="http://schemas.microsoft.com/office/drawing/2014/main" id="{FFD496B7-7DFD-F9F7-5141-45FABF599A9B}"/>
                </a:ext>
              </a:extLst>
            </p:cNvPr>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5228;p53">
              <a:extLst>
                <a:ext uri="{FF2B5EF4-FFF2-40B4-BE49-F238E27FC236}">
                  <a16:creationId xmlns:a16="http://schemas.microsoft.com/office/drawing/2014/main" id="{DC3DE451-A0AF-130A-0DA3-6C0B22227A1D}"/>
                </a:ext>
              </a:extLst>
            </p:cNvPr>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5229;p53">
              <a:extLst>
                <a:ext uri="{FF2B5EF4-FFF2-40B4-BE49-F238E27FC236}">
                  <a16:creationId xmlns:a16="http://schemas.microsoft.com/office/drawing/2014/main" id="{FB7FA59B-BEBC-AB56-BDD2-11A4EFA05936}"/>
                </a:ext>
              </a:extLst>
            </p:cNvPr>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5230;p53">
              <a:extLst>
                <a:ext uri="{FF2B5EF4-FFF2-40B4-BE49-F238E27FC236}">
                  <a16:creationId xmlns:a16="http://schemas.microsoft.com/office/drawing/2014/main" id="{AC679C8F-8C56-5AE5-A27B-52A190A2D45A}"/>
                </a:ext>
              </a:extLst>
            </p:cNvPr>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5231;p53">
              <a:extLst>
                <a:ext uri="{FF2B5EF4-FFF2-40B4-BE49-F238E27FC236}">
                  <a16:creationId xmlns:a16="http://schemas.microsoft.com/office/drawing/2014/main" id="{6B648783-4130-AA9A-F315-7A0960D67205}"/>
                </a:ext>
              </a:extLst>
            </p:cNvPr>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5232;p53">
              <a:extLst>
                <a:ext uri="{FF2B5EF4-FFF2-40B4-BE49-F238E27FC236}">
                  <a16:creationId xmlns:a16="http://schemas.microsoft.com/office/drawing/2014/main" id="{DE07553F-D2F8-03B7-38E4-C3BEF6426D0F}"/>
                </a:ext>
              </a:extLst>
            </p:cNvPr>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5233;p53">
              <a:extLst>
                <a:ext uri="{FF2B5EF4-FFF2-40B4-BE49-F238E27FC236}">
                  <a16:creationId xmlns:a16="http://schemas.microsoft.com/office/drawing/2014/main" id="{FAF0916C-C6F7-D1C1-AED5-8C379AB5FCC8}"/>
                </a:ext>
              </a:extLst>
            </p:cNvPr>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5234;p53">
              <a:extLst>
                <a:ext uri="{FF2B5EF4-FFF2-40B4-BE49-F238E27FC236}">
                  <a16:creationId xmlns:a16="http://schemas.microsoft.com/office/drawing/2014/main" id="{9C91DD23-53A2-BBB4-88AE-6DEF5BF2B295}"/>
                </a:ext>
              </a:extLst>
            </p:cNvPr>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5235;p53">
              <a:extLst>
                <a:ext uri="{FF2B5EF4-FFF2-40B4-BE49-F238E27FC236}">
                  <a16:creationId xmlns:a16="http://schemas.microsoft.com/office/drawing/2014/main" id="{B5047DD8-ACCA-65BB-CD9C-7ACA94403F47}"/>
                </a:ext>
              </a:extLst>
            </p:cNvPr>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5236;p53">
              <a:extLst>
                <a:ext uri="{FF2B5EF4-FFF2-40B4-BE49-F238E27FC236}">
                  <a16:creationId xmlns:a16="http://schemas.microsoft.com/office/drawing/2014/main" id="{867CC3C1-EFCA-2319-F53F-B6F49284855A}"/>
                </a:ext>
              </a:extLst>
            </p:cNvPr>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5237;p53">
              <a:extLst>
                <a:ext uri="{FF2B5EF4-FFF2-40B4-BE49-F238E27FC236}">
                  <a16:creationId xmlns:a16="http://schemas.microsoft.com/office/drawing/2014/main" id="{97CF6200-28F1-9ABF-AA02-37A1FABD7756}"/>
                </a:ext>
              </a:extLst>
            </p:cNvPr>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5238;p53">
              <a:extLst>
                <a:ext uri="{FF2B5EF4-FFF2-40B4-BE49-F238E27FC236}">
                  <a16:creationId xmlns:a16="http://schemas.microsoft.com/office/drawing/2014/main" id="{C39FD175-0B56-D225-D3D1-E29ED500AA57}"/>
                </a:ext>
              </a:extLst>
            </p:cNvPr>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5239;p53">
              <a:extLst>
                <a:ext uri="{FF2B5EF4-FFF2-40B4-BE49-F238E27FC236}">
                  <a16:creationId xmlns:a16="http://schemas.microsoft.com/office/drawing/2014/main" id="{C068688A-C86A-A103-7251-F990CDF92AE3}"/>
                </a:ext>
              </a:extLst>
            </p:cNvPr>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5240;p53">
              <a:extLst>
                <a:ext uri="{FF2B5EF4-FFF2-40B4-BE49-F238E27FC236}">
                  <a16:creationId xmlns:a16="http://schemas.microsoft.com/office/drawing/2014/main" id="{F2DDDAF4-F8D3-65C3-0DCD-196BEBCD7C51}"/>
                </a:ext>
              </a:extLst>
            </p:cNvPr>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5241;p53">
              <a:extLst>
                <a:ext uri="{FF2B5EF4-FFF2-40B4-BE49-F238E27FC236}">
                  <a16:creationId xmlns:a16="http://schemas.microsoft.com/office/drawing/2014/main" id="{FFCFA6BA-9175-6498-C6A6-C7523DCE503C}"/>
                </a:ext>
              </a:extLst>
            </p:cNvPr>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5242;p53">
              <a:extLst>
                <a:ext uri="{FF2B5EF4-FFF2-40B4-BE49-F238E27FC236}">
                  <a16:creationId xmlns:a16="http://schemas.microsoft.com/office/drawing/2014/main" id="{977C6EAC-8520-291C-4A9A-47B94000814A}"/>
                </a:ext>
              </a:extLst>
            </p:cNvPr>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5243;p53">
              <a:extLst>
                <a:ext uri="{FF2B5EF4-FFF2-40B4-BE49-F238E27FC236}">
                  <a16:creationId xmlns:a16="http://schemas.microsoft.com/office/drawing/2014/main" id="{C6FD1B38-6049-63C0-1482-D6F46BBD0C90}"/>
                </a:ext>
              </a:extLst>
            </p:cNvPr>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5244;p53">
              <a:extLst>
                <a:ext uri="{FF2B5EF4-FFF2-40B4-BE49-F238E27FC236}">
                  <a16:creationId xmlns:a16="http://schemas.microsoft.com/office/drawing/2014/main" id="{4A0C7ABC-B5F8-4FDD-840F-6CAA43C1BE5F}"/>
                </a:ext>
              </a:extLst>
            </p:cNvPr>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5245;p53">
              <a:extLst>
                <a:ext uri="{FF2B5EF4-FFF2-40B4-BE49-F238E27FC236}">
                  <a16:creationId xmlns:a16="http://schemas.microsoft.com/office/drawing/2014/main" id="{15D3CEB7-724B-094E-B798-97F9E89744F0}"/>
                </a:ext>
              </a:extLst>
            </p:cNvPr>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5246;p53">
              <a:extLst>
                <a:ext uri="{FF2B5EF4-FFF2-40B4-BE49-F238E27FC236}">
                  <a16:creationId xmlns:a16="http://schemas.microsoft.com/office/drawing/2014/main" id="{B1E343A6-C5DF-B2F6-1013-9979C45B8445}"/>
                </a:ext>
              </a:extLst>
            </p:cNvPr>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5247;p53">
              <a:extLst>
                <a:ext uri="{FF2B5EF4-FFF2-40B4-BE49-F238E27FC236}">
                  <a16:creationId xmlns:a16="http://schemas.microsoft.com/office/drawing/2014/main" id="{1481E7C2-B32B-57BB-20CE-E226DFDD0512}"/>
                </a:ext>
              </a:extLst>
            </p:cNvPr>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5248;p53">
              <a:extLst>
                <a:ext uri="{FF2B5EF4-FFF2-40B4-BE49-F238E27FC236}">
                  <a16:creationId xmlns:a16="http://schemas.microsoft.com/office/drawing/2014/main" id="{5E44ABD7-F184-EF6D-73FA-8FF5BFB1C997}"/>
                </a:ext>
              </a:extLst>
            </p:cNvPr>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5249;p53">
              <a:extLst>
                <a:ext uri="{FF2B5EF4-FFF2-40B4-BE49-F238E27FC236}">
                  <a16:creationId xmlns:a16="http://schemas.microsoft.com/office/drawing/2014/main" id="{5BD2D779-AF73-6378-B6B2-A054502D26B2}"/>
                </a:ext>
              </a:extLst>
            </p:cNvPr>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5250;p53">
              <a:extLst>
                <a:ext uri="{FF2B5EF4-FFF2-40B4-BE49-F238E27FC236}">
                  <a16:creationId xmlns:a16="http://schemas.microsoft.com/office/drawing/2014/main" id="{44FF3F88-0A65-D9FB-FF80-975DC09CAB62}"/>
                </a:ext>
              </a:extLst>
            </p:cNvPr>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5251;p53">
              <a:extLst>
                <a:ext uri="{FF2B5EF4-FFF2-40B4-BE49-F238E27FC236}">
                  <a16:creationId xmlns:a16="http://schemas.microsoft.com/office/drawing/2014/main" id="{C8C04A04-D7FC-CD93-3702-937E87E7685F}"/>
                </a:ext>
              </a:extLst>
            </p:cNvPr>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5252;p53">
              <a:extLst>
                <a:ext uri="{FF2B5EF4-FFF2-40B4-BE49-F238E27FC236}">
                  <a16:creationId xmlns:a16="http://schemas.microsoft.com/office/drawing/2014/main" id="{0C67A94F-0C01-D1A0-067C-DD537A6C6FBC}"/>
                </a:ext>
              </a:extLst>
            </p:cNvPr>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5253;p53">
              <a:extLst>
                <a:ext uri="{FF2B5EF4-FFF2-40B4-BE49-F238E27FC236}">
                  <a16:creationId xmlns:a16="http://schemas.microsoft.com/office/drawing/2014/main" id="{27D52BC6-4078-7676-1033-3A3C3641BFD8}"/>
                </a:ext>
              </a:extLst>
            </p:cNvPr>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5254;p53">
              <a:extLst>
                <a:ext uri="{FF2B5EF4-FFF2-40B4-BE49-F238E27FC236}">
                  <a16:creationId xmlns:a16="http://schemas.microsoft.com/office/drawing/2014/main" id="{72D52130-B465-48A3-9C72-77DFCA7E6E6E}"/>
                </a:ext>
              </a:extLst>
            </p:cNvPr>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5255;p53">
              <a:extLst>
                <a:ext uri="{FF2B5EF4-FFF2-40B4-BE49-F238E27FC236}">
                  <a16:creationId xmlns:a16="http://schemas.microsoft.com/office/drawing/2014/main" id="{7A0AC94D-1E30-6BC7-A19B-9E8E372D4DCB}"/>
                </a:ext>
              </a:extLst>
            </p:cNvPr>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5256;p53">
              <a:extLst>
                <a:ext uri="{FF2B5EF4-FFF2-40B4-BE49-F238E27FC236}">
                  <a16:creationId xmlns:a16="http://schemas.microsoft.com/office/drawing/2014/main" id="{ED80CA4E-D44C-564A-7F30-88B399EBD06C}"/>
                </a:ext>
              </a:extLst>
            </p:cNvPr>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5257;p53">
              <a:extLst>
                <a:ext uri="{FF2B5EF4-FFF2-40B4-BE49-F238E27FC236}">
                  <a16:creationId xmlns:a16="http://schemas.microsoft.com/office/drawing/2014/main" id="{6FF6AE45-FDC1-0640-4138-A0A4E48D73FA}"/>
                </a:ext>
              </a:extLst>
            </p:cNvPr>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5258;p53">
              <a:extLst>
                <a:ext uri="{FF2B5EF4-FFF2-40B4-BE49-F238E27FC236}">
                  <a16:creationId xmlns:a16="http://schemas.microsoft.com/office/drawing/2014/main" id="{C3B6D895-A278-54BA-BB75-73ED7F770293}"/>
                </a:ext>
              </a:extLst>
            </p:cNvPr>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5259;p53">
              <a:extLst>
                <a:ext uri="{FF2B5EF4-FFF2-40B4-BE49-F238E27FC236}">
                  <a16:creationId xmlns:a16="http://schemas.microsoft.com/office/drawing/2014/main" id="{A34697D3-9E89-3926-9FE2-B74BA2C16919}"/>
                </a:ext>
              </a:extLst>
            </p:cNvPr>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5260;p53">
              <a:extLst>
                <a:ext uri="{FF2B5EF4-FFF2-40B4-BE49-F238E27FC236}">
                  <a16:creationId xmlns:a16="http://schemas.microsoft.com/office/drawing/2014/main" id="{5B774919-4211-9D90-0EC8-30F2F7AA4541}"/>
                </a:ext>
              </a:extLst>
            </p:cNvPr>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5261;p53">
              <a:extLst>
                <a:ext uri="{FF2B5EF4-FFF2-40B4-BE49-F238E27FC236}">
                  <a16:creationId xmlns:a16="http://schemas.microsoft.com/office/drawing/2014/main" id="{EABDB48F-5845-D5E8-5CBA-E8114EC07DB8}"/>
                </a:ext>
              </a:extLst>
            </p:cNvPr>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5262;p53">
              <a:extLst>
                <a:ext uri="{FF2B5EF4-FFF2-40B4-BE49-F238E27FC236}">
                  <a16:creationId xmlns:a16="http://schemas.microsoft.com/office/drawing/2014/main" id="{6655C530-7136-6766-EBEF-9D7382F63ADB}"/>
                </a:ext>
              </a:extLst>
            </p:cNvPr>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5263;p53">
              <a:extLst>
                <a:ext uri="{FF2B5EF4-FFF2-40B4-BE49-F238E27FC236}">
                  <a16:creationId xmlns:a16="http://schemas.microsoft.com/office/drawing/2014/main" id="{AC29BEED-CB2E-5D9A-C5BD-17E28251AE97}"/>
                </a:ext>
              </a:extLst>
            </p:cNvPr>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5264;p53">
              <a:extLst>
                <a:ext uri="{FF2B5EF4-FFF2-40B4-BE49-F238E27FC236}">
                  <a16:creationId xmlns:a16="http://schemas.microsoft.com/office/drawing/2014/main" id="{AE73E4B7-79C2-C2FF-70D3-67B0180C46B8}"/>
                </a:ext>
              </a:extLst>
            </p:cNvPr>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5265;p53">
              <a:extLst>
                <a:ext uri="{FF2B5EF4-FFF2-40B4-BE49-F238E27FC236}">
                  <a16:creationId xmlns:a16="http://schemas.microsoft.com/office/drawing/2014/main" id="{85C21D36-DBC3-4AAB-464B-AC9FF9E93578}"/>
                </a:ext>
              </a:extLst>
            </p:cNvPr>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5266;p53">
              <a:extLst>
                <a:ext uri="{FF2B5EF4-FFF2-40B4-BE49-F238E27FC236}">
                  <a16:creationId xmlns:a16="http://schemas.microsoft.com/office/drawing/2014/main" id="{DF23AE0E-1370-7ECD-3E23-16CE342C363C}"/>
                </a:ext>
              </a:extLst>
            </p:cNvPr>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5267;p53">
              <a:extLst>
                <a:ext uri="{FF2B5EF4-FFF2-40B4-BE49-F238E27FC236}">
                  <a16:creationId xmlns:a16="http://schemas.microsoft.com/office/drawing/2014/main" id="{892AA89B-252A-7EE6-A0C4-203FAAD6E645}"/>
                </a:ext>
              </a:extLst>
            </p:cNvPr>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5268;p53">
              <a:extLst>
                <a:ext uri="{FF2B5EF4-FFF2-40B4-BE49-F238E27FC236}">
                  <a16:creationId xmlns:a16="http://schemas.microsoft.com/office/drawing/2014/main" id="{8C445A2D-B4A0-6172-8B34-AD4D316A3811}"/>
                </a:ext>
              </a:extLst>
            </p:cNvPr>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5269;p53">
              <a:extLst>
                <a:ext uri="{FF2B5EF4-FFF2-40B4-BE49-F238E27FC236}">
                  <a16:creationId xmlns:a16="http://schemas.microsoft.com/office/drawing/2014/main" id="{2A34ADBC-2F77-ECA3-BC3E-EECE4B728676}"/>
                </a:ext>
              </a:extLst>
            </p:cNvPr>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5270;p53">
              <a:extLst>
                <a:ext uri="{FF2B5EF4-FFF2-40B4-BE49-F238E27FC236}">
                  <a16:creationId xmlns:a16="http://schemas.microsoft.com/office/drawing/2014/main" id="{28052231-D69E-9D66-49E6-AC1B26160051}"/>
                </a:ext>
              </a:extLst>
            </p:cNvPr>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5271;p53">
              <a:extLst>
                <a:ext uri="{FF2B5EF4-FFF2-40B4-BE49-F238E27FC236}">
                  <a16:creationId xmlns:a16="http://schemas.microsoft.com/office/drawing/2014/main" id="{693A9C7C-42DC-A2BF-9480-35EA2061FCCC}"/>
                </a:ext>
              </a:extLst>
            </p:cNvPr>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5272;p53">
              <a:extLst>
                <a:ext uri="{FF2B5EF4-FFF2-40B4-BE49-F238E27FC236}">
                  <a16:creationId xmlns:a16="http://schemas.microsoft.com/office/drawing/2014/main" id="{1769A4D8-6C64-10C0-9CEB-A38D4F505DD5}"/>
                </a:ext>
              </a:extLst>
            </p:cNvPr>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5273;p53">
              <a:extLst>
                <a:ext uri="{FF2B5EF4-FFF2-40B4-BE49-F238E27FC236}">
                  <a16:creationId xmlns:a16="http://schemas.microsoft.com/office/drawing/2014/main" id="{46BE3F91-1677-FA4D-ABDC-D0A5CAF3C0B9}"/>
                </a:ext>
              </a:extLst>
            </p:cNvPr>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5274;p53">
              <a:extLst>
                <a:ext uri="{FF2B5EF4-FFF2-40B4-BE49-F238E27FC236}">
                  <a16:creationId xmlns:a16="http://schemas.microsoft.com/office/drawing/2014/main" id="{0D8FADF4-5734-C4C6-F178-B65FFEB3422F}"/>
                </a:ext>
              </a:extLst>
            </p:cNvPr>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5275;p53">
              <a:extLst>
                <a:ext uri="{FF2B5EF4-FFF2-40B4-BE49-F238E27FC236}">
                  <a16:creationId xmlns:a16="http://schemas.microsoft.com/office/drawing/2014/main" id="{78EDB297-A964-23C8-D97B-A66CC7CEEFD8}"/>
                </a:ext>
              </a:extLst>
            </p:cNvPr>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5276;p53">
              <a:extLst>
                <a:ext uri="{FF2B5EF4-FFF2-40B4-BE49-F238E27FC236}">
                  <a16:creationId xmlns:a16="http://schemas.microsoft.com/office/drawing/2014/main" id="{E12CED94-A16D-9554-1053-A19178D5A69B}"/>
                </a:ext>
              </a:extLst>
            </p:cNvPr>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5277;p53">
              <a:extLst>
                <a:ext uri="{FF2B5EF4-FFF2-40B4-BE49-F238E27FC236}">
                  <a16:creationId xmlns:a16="http://schemas.microsoft.com/office/drawing/2014/main" id="{B62670A9-E14D-7698-FC9B-3B8D3D163F73}"/>
                </a:ext>
              </a:extLst>
            </p:cNvPr>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5278;p53">
              <a:extLst>
                <a:ext uri="{FF2B5EF4-FFF2-40B4-BE49-F238E27FC236}">
                  <a16:creationId xmlns:a16="http://schemas.microsoft.com/office/drawing/2014/main" id="{FF566BCE-443C-EBCE-2476-963D29156439}"/>
                </a:ext>
              </a:extLst>
            </p:cNvPr>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5279;p53">
              <a:extLst>
                <a:ext uri="{FF2B5EF4-FFF2-40B4-BE49-F238E27FC236}">
                  <a16:creationId xmlns:a16="http://schemas.microsoft.com/office/drawing/2014/main" id="{9D88C7CD-2FAF-750F-D2B3-E65C56149C6F}"/>
                </a:ext>
              </a:extLst>
            </p:cNvPr>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5280;p53">
              <a:extLst>
                <a:ext uri="{FF2B5EF4-FFF2-40B4-BE49-F238E27FC236}">
                  <a16:creationId xmlns:a16="http://schemas.microsoft.com/office/drawing/2014/main" id="{9809C13B-AD49-AC45-1183-606B3B79A40D}"/>
                </a:ext>
              </a:extLst>
            </p:cNvPr>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5281;p53">
              <a:extLst>
                <a:ext uri="{FF2B5EF4-FFF2-40B4-BE49-F238E27FC236}">
                  <a16:creationId xmlns:a16="http://schemas.microsoft.com/office/drawing/2014/main" id="{7EC91D64-0455-004A-9F34-C8A3C53BFF63}"/>
                </a:ext>
              </a:extLst>
            </p:cNvPr>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5282;p53">
              <a:extLst>
                <a:ext uri="{FF2B5EF4-FFF2-40B4-BE49-F238E27FC236}">
                  <a16:creationId xmlns:a16="http://schemas.microsoft.com/office/drawing/2014/main" id="{58105474-D5C0-5EC3-C34A-1434F9B791E4}"/>
                </a:ext>
              </a:extLst>
            </p:cNvPr>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5283;p53">
              <a:extLst>
                <a:ext uri="{FF2B5EF4-FFF2-40B4-BE49-F238E27FC236}">
                  <a16:creationId xmlns:a16="http://schemas.microsoft.com/office/drawing/2014/main" id="{91DD4BD0-6972-3EC7-8B58-630F7291FD2F}"/>
                </a:ext>
              </a:extLst>
            </p:cNvPr>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5284;p53">
              <a:extLst>
                <a:ext uri="{FF2B5EF4-FFF2-40B4-BE49-F238E27FC236}">
                  <a16:creationId xmlns:a16="http://schemas.microsoft.com/office/drawing/2014/main" id="{914820DA-E3C3-93C3-C5B9-8498262303D1}"/>
                </a:ext>
              </a:extLst>
            </p:cNvPr>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5285;p53">
              <a:extLst>
                <a:ext uri="{FF2B5EF4-FFF2-40B4-BE49-F238E27FC236}">
                  <a16:creationId xmlns:a16="http://schemas.microsoft.com/office/drawing/2014/main" id="{90F303B5-968A-0481-BFD6-4DF776EEEEBD}"/>
                </a:ext>
              </a:extLst>
            </p:cNvPr>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5286;p53">
              <a:extLst>
                <a:ext uri="{FF2B5EF4-FFF2-40B4-BE49-F238E27FC236}">
                  <a16:creationId xmlns:a16="http://schemas.microsoft.com/office/drawing/2014/main" id="{74E41688-EADA-BA2C-619D-502FB30DF6DF}"/>
                </a:ext>
              </a:extLst>
            </p:cNvPr>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5287;p53">
              <a:extLst>
                <a:ext uri="{FF2B5EF4-FFF2-40B4-BE49-F238E27FC236}">
                  <a16:creationId xmlns:a16="http://schemas.microsoft.com/office/drawing/2014/main" id="{737FF78F-E9A1-BD91-72C2-99DCDF56B7AA}"/>
                </a:ext>
              </a:extLst>
            </p:cNvPr>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5288;p53">
              <a:extLst>
                <a:ext uri="{FF2B5EF4-FFF2-40B4-BE49-F238E27FC236}">
                  <a16:creationId xmlns:a16="http://schemas.microsoft.com/office/drawing/2014/main" id="{064C3CC4-FEC6-5A1E-C5E0-57539FDBF231}"/>
                </a:ext>
              </a:extLst>
            </p:cNvPr>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5289;p53">
              <a:extLst>
                <a:ext uri="{FF2B5EF4-FFF2-40B4-BE49-F238E27FC236}">
                  <a16:creationId xmlns:a16="http://schemas.microsoft.com/office/drawing/2014/main" id="{DD0ED607-C75C-834D-AB07-3E8733B6D6EE}"/>
                </a:ext>
              </a:extLst>
            </p:cNvPr>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5290;p53">
              <a:extLst>
                <a:ext uri="{FF2B5EF4-FFF2-40B4-BE49-F238E27FC236}">
                  <a16:creationId xmlns:a16="http://schemas.microsoft.com/office/drawing/2014/main" id="{E015392D-FC9E-9E77-2D78-318EAB5BE6B2}"/>
                </a:ext>
              </a:extLst>
            </p:cNvPr>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5291;p53">
              <a:extLst>
                <a:ext uri="{FF2B5EF4-FFF2-40B4-BE49-F238E27FC236}">
                  <a16:creationId xmlns:a16="http://schemas.microsoft.com/office/drawing/2014/main" id="{29488ACC-B303-6AA2-D929-A45B18E88EDF}"/>
                </a:ext>
              </a:extLst>
            </p:cNvPr>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5292;p53">
              <a:extLst>
                <a:ext uri="{FF2B5EF4-FFF2-40B4-BE49-F238E27FC236}">
                  <a16:creationId xmlns:a16="http://schemas.microsoft.com/office/drawing/2014/main" id="{73DB14FE-9013-C474-0818-AC1CE1F46295}"/>
                </a:ext>
              </a:extLst>
            </p:cNvPr>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5293;p53">
              <a:extLst>
                <a:ext uri="{FF2B5EF4-FFF2-40B4-BE49-F238E27FC236}">
                  <a16:creationId xmlns:a16="http://schemas.microsoft.com/office/drawing/2014/main" id="{9440890E-7AD3-0D5B-2BC0-C5132F9C3986}"/>
                </a:ext>
              </a:extLst>
            </p:cNvPr>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5294;p53">
              <a:extLst>
                <a:ext uri="{FF2B5EF4-FFF2-40B4-BE49-F238E27FC236}">
                  <a16:creationId xmlns:a16="http://schemas.microsoft.com/office/drawing/2014/main" id="{84BC0A97-120C-2EC1-1759-2047EEF24D1E}"/>
                </a:ext>
              </a:extLst>
            </p:cNvPr>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5295;p53">
              <a:extLst>
                <a:ext uri="{FF2B5EF4-FFF2-40B4-BE49-F238E27FC236}">
                  <a16:creationId xmlns:a16="http://schemas.microsoft.com/office/drawing/2014/main" id="{CA63E37B-2F4B-81B6-ACAB-E98F0A9A16E0}"/>
                </a:ext>
              </a:extLst>
            </p:cNvPr>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5296;p53">
              <a:extLst>
                <a:ext uri="{FF2B5EF4-FFF2-40B4-BE49-F238E27FC236}">
                  <a16:creationId xmlns:a16="http://schemas.microsoft.com/office/drawing/2014/main" id="{1860D51E-A99F-5C64-54BC-9CD7A1557E71}"/>
                </a:ext>
              </a:extLst>
            </p:cNvPr>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5297;p53">
              <a:extLst>
                <a:ext uri="{FF2B5EF4-FFF2-40B4-BE49-F238E27FC236}">
                  <a16:creationId xmlns:a16="http://schemas.microsoft.com/office/drawing/2014/main" id="{82994681-E5A9-0491-3727-828F99FF9622}"/>
                </a:ext>
              </a:extLst>
            </p:cNvPr>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5298;p53">
              <a:extLst>
                <a:ext uri="{FF2B5EF4-FFF2-40B4-BE49-F238E27FC236}">
                  <a16:creationId xmlns:a16="http://schemas.microsoft.com/office/drawing/2014/main" id="{1DD76F8A-59E9-1325-5801-76455270A7BE}"/>
                </a:ext>
              </a:extLst>
            </p:cNvPr>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5299;p53">
              <a:extLst>
                <a:ext uri="{FF2B5EF4-FFF2-40B4-BE49-F238E27FC236}">
                  <a16:creationId xmlns:a16="http://schemas.microsoft.com/office/drawing/2014/main" id="{8F32195E-2BAB-B1CB-0C3D-A9A3819B6122}"/>
                </a:ext>
              </a:extLst>
            </p:cNvPr>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5300;p53">
              <a:extLst>
                <a:ext uri="{FF2B5EF4-FFF2-40B4-BE49-F238E27FC236}">
                  <a16:creationId xmlns:a16="http://schemas.microsoft.com/office/drawing/2014/main" id="{D4546C20-34DC-CD6A-BCE2-331992466398}"/>
                </a:ext>
              </a:extLst>
            </p:cNvPr>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5301;p53">
              <a:extLst>
                <a:ext uri="{FF2B5EF4-FFF2-40B4-BE49-F238E27FC236}">
                  <a16:creationId xmlns:a16="http://schemas.microsoft.com/office/drawing/2014/main" id="{A5E233D4-3F84-1411-2654-E0D78BC0CD4D}"/>
                </a:ext>
              </a:extLst>
            </p:cNvPr>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5302;p53">
              <a:extLst>
                <a:ext uri="{FF2B5EF4-FFF2-40B4-BE49-F238E27FC236}">
                  <a16:creationId xmlns:a16="http://schemas.microsoft.com/office/drawing/2014/main" id="{85D67E21-0E1A-79F8-33E9-A856029EE74F}"/>
                </a:ext>
              </a:extLst>
            </p:cNvPr>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5303;p53">
              <a:extLst>
                <a:ext uri="{FF2B5EF4-FFF2-40B4-BE49-F238E27FC236}">
                  <a16:creationId xmlns:a16="http://schemas.microsoft.com/office/drawing/2014/main" id="{571F24CE-7698-4003-8369-0136B8369563}"/>
                </a:ext>
              </a:extLst>
            </p:cNvPr>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5304;p53">
              <a:extLst>
                <a:ext uri="{FF2B5EF4-FFF2-40B4-BE49-F238E27FC236}">
                  <a16:creationId xmlns:a16="http://schemas.microsoft.com/office/drawing/2014/main" id="{9F9DB146-E33B-DE2B-66C9-EBE6627A681A}"/>
                </a:ext>
              </a:extLst>
            </p:cNvPr>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5305;p53">
              <a:extLst>
                <a:ext uri="{FF2B5EF4-FFF2-40B4-BE49-F238E27FC236}">
                  <a16:creationId xmlns:a16="http://schemas.microsoft.com/office/drawing/2014/main" id="{2B5473C8-20A9-7A92-4761-CC698A98B16E}"/>
                </a:ext>
              </a:extLst>
            </p:cNvPr>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5306;p53">
              <a:extLst>
                <a:ext uri="{FF2B5EF4-FFF2-40B4-BE49-F238E27FC236}">
                  <a16:creationId xmlns:a16="http://schemas.microsoft.com/office/drawing/2014/main" id="{F161FD3A-2B68-A19A-45A7-A0B4A242E271}"/>
                </a:ext>
              </a:extLst>
            </p:cNvPr>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5307;p53">
              <a:extLst>
                <a:ext uri="{FF2B5EF4-FFF2-40B4-BE49-F238E27FC236}">
                  <a16:creationId xmlns:a16="http://schemas.microsoft.com/office/drawing/2014/main" id="{1CCE28A5-BEB9-B4C2-CD71-92DFBE88F9DC}"/>
                </a:ext>
              </a:extLst>
            </p:cNvPr>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5308;p53">
              <a:extLst>
                <a:ext uri="{FF2B5EF4-FFF2-40B4-BE49-F238E27FC236}">
                  <a16:creationId xmlns:a16="http://schemas.microsoft.com/office/drawing/2014/main" id="{6EC3FF8B-D4F9-6B04-D90A-69CF8E760BFD}"/>
                </a:ext>
              </a:extLst>
            </p:cNvPr>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5309;p53">
              <a:extLst>
                <a:ext uri="{FF2B5EF4-FFF2-40B4-BE49-F238E27FC236}">
                  <a16:creationId xmlns:a16="http://schemas.microsoft.com/office/drawing/2014/main" id="{118C709D-A6AE-2427-BE74-166A430BCA76}"/>
                </a:ext>
              </a:extLst>
            </p:cNvPr>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5310;p53">
              <a:extLst>
                <a:ext uri="{FF2B5EF4-FFF2-40B4-BE49-F238E27FC236}">
                  <a16:creationId xmlns:a16="http://schemas.microsoft.com/office/drawing/2014/main" id="{58CB9A8E-F5A6-B072-F553-784DE2A4BA90}"/>
                </a:ext>
              </a:extLst>
            </p:cNvPr>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5311;p53">
              <a:extLst>
                <a:ext uri="{FF2B5EF4-FFF2-40B4-BE49-F238E27FC236}">
                  <a16:creationId xmlns:a16="http://schemas.microsoft.com/office/drawing/2014/main" id="{53D31AE6-EA39-F2CC-DD62-475FA4C74D82}"/>
                </a:ext>
              </a:extLst>
            </p:cNvPr>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5312;p53">
              <a:extLst>
                <a:ext uri="{FF2B5EF4-FFF2-40B4-BE49-F238E27FC236}">
                  <a16:creationId xmlns:a16="http://schemas.microsoft.com/office/drawing/2014/main" id="{A28EF401-D5AA-EA62-8B46-DAF6889E4F74}"/>
                </a:ext>
              </a:extLst>
            </p:cNvPr>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5313;p53">
              <a:extLst>
                <a:ext uri="{FF2B5EF4-FFF2-40B4-BE49-F238E27FC236}">
                  <a16:creationId xmlns:a16="http://schemas.microsoft.com/office/drawing/2014/main" id="{4EDFA8EB-F1A0-CE1B-8AC4-2F8337F419F4}"/>
                </a:ext>
              </a:extLst>
            </p:cNvPr>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5314;p53">
              <a:extLst>
                <a:ext uri="{FF2B5EF4-FFF2-40B4-BE49-F238E27FC236}">
                  <a16:creationId xmlns:a16="http://schemas.microsoft.com/office/drawing/2014/main" id="{9CFE2C77-6564-6512-081E-C8818F4C44B6}"/>
                </a:ext>
              </a:extLst>
            </p:cNvPr>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5315;p53">
              <a:extLst>
                <a:ext uri="{FF2B5EF4-FFF2-40B4-BE49-F238E27FC236}">
                  <a16:creationId xmlns:a16="http://schemas.microsoft.com/office/drawing/2014/main" id="{5403B24C-0F0C-31AF-3F3F-1F69F93E8DC2}"/>
                </a:ext>
              </a:extLst>
            </p:cNvPr>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5316;p53">
              <a:extLst>
                <a:ext uri="{FF2B5EF4-FFF2-40B4-BE49-F238E27FC236}">
                  <a16:creationId xmlns:a16="http://schemas.microsoft.com/office/drawing/2014/main" id="{4E64398B-2603-A49A-5E28-892B3A8CFB48}"/>
                </a:ext>
              </a:extLst>
            </p:cNvPr>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5317;p53">
              <a:extLst>
                <a:ext uri="{FF2B5EF4-FFF2-40B4-BE49-F238E27FC236}">
                  <a16:creationId xmlns:a16="http://schemas.microsoft.com/office/drawing/2014/main" id="{2FE11F93-DCFA-6A14-1C43-A61BCE566DAE}"/>
                </a:ext>
              </a:extLst>
            </p:cNvPr>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5318;p53">
              <a:extLst>
                <a:ext uri="{FF2B5EF4-FFF2-40B4-BE49-F238E27FC236}">
                  <a16:creationId xmlns:a16="http://schemas.microsoft.com/office/drawing/2014/main" id="{7A829E97-1ACB-7284-C711-92ABA4B7A22B}"/>
                </a:ext>
              </a:extLst>
            </p:cNvPr>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5319;p53">
              <a:extLst>
                <a:ext uri="{FF2B5EF4-FFF2-40B4-BE49-F238E27FC236}">
                  <a16:creationId xmlns:a16="http://schemas.microsoft.com/office/drawing/2014/main" id="{8355B85E-FE6C-67CB-C632-AA2F6B12C828}"/>
                </a:ext>
              </a:extLst>
            </p:cNvPr>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5320;p53">
              <a:extLst>
                <a:ext uri="{FF2B5EF4-FFF2-40B4-BE49-F238E27FC236}">
                  <a16:creationId xmlns:a16="http://schemas.microsoft.com/office/drawing/2014/main" id="{80121067-EBE9-7056-44ED-A2B879860F66}"/>
                </a:ext>
              </a:extLst>
            </p:cNvPr>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5321;p53">
              <a:extLst>
                <a:ext uri="{FF2B5EF4-FFF2-40B4-BE49-F238E27FC236}">
                  <a16:creationId xmlns:a16="http://schemas.microsoft.com/office/drawing/2014/main" id="{F4C67E2B-0589-BBA0-2094-6B8E5B981CD5}"/>
                </a:ext>
              </a:extLst>
            </p:cNvPr>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5322;p53">
              <a:extLst>
                <a:ext uri="{FF2B5EF4-FFF2-40B4-BE49-F238E27FC236}">
                  <a16:creationId xmlns:a16="http://schemas.microsoft.com/office/drawing/2014/main" id="{8F7ED5C2-196F-FCED-D0C6-1F6D4CD21517}"/>
                </a:ext>
              </a:extLst>
            </p:cNvPr>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5323;p53">
              <a:extLst>
                <a:ext uri="{FF2B5EF4-FFF2-40B4-BE49-F238E27FC236}">
                  <a16:creationId xmlns:a16="http://schemas.microsoft.com/office/drawing/2014/main" id="{94085C34-6E5F-AC9E-CA83-2A49A0F31218}"/>
                </a:ext>
              </a:extLst>
            </p:cNvPr>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5324;p53">
              <a:extLst>
                <a:ext uri="{FF2B5EF4-FFF2-40B4-BE49-F238E27FC236}">
                  <a16:creationId xmlns:a16="http://schemas.microsoft.com/office/drawing/2014/main" id="{457EDCB7-544C-5934-37F1-DD6B2A3FF9B3}"/>
                </a:ext>
              </a:extLst>
            </p:cNvPr>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5325;p53">
              <a:extLst>
                <a:ext uri="{FF2B5EF4-FFF2-40B4-BE49-F238E27FC236}">
                  <a16:creationId xmlns:a16="http://schemas.microsoft.com/office/drawing/2014/main" id="{01D17F4F-E6FA-E7C9-A953-D02E76783D81}"/>
                </a:ext>
              </a:extLst>
            </p:cNvPr>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5326;p53">
              <a:extLst>
                <a:ext uri="{FF2B5EF4-FFF2-40B4-BE49-F238E27FC236}">
                  <a16:creationId xmlns:a16="http://schemas.microsoft.com/office/drawing/2014/main" id="{12B1D664-5496-608B-9291-99A09E9E0692}"/>
                </a:ext>
              </a:extLst>
            </p:cNvPr>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5327;p53">
              <a:extLst>
                <a:ext uri="{FF2B5EF4-FFF2-40B4-BE49-F238E27FC236}">
                  <a16:creationId xmlns:a16="http://schemas.microsoft.com/office/drawing/2014/main" id="{6CCC367B-9D6E-2C35-4998-2A4F088BD176}"/>
                </a:ext>
              </a:extLst>
            </p:cNvPr>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5328;p53">
              <a:extLst>
                <a:ext uri="{FF2B5EF4-FFF2-40B4-BE49-F238E27FC236}">
                  <a16:creationId xmlns:a16="http://schemas.microsoft.com/office/drawing/2014/main" id="{DC1F2BFC-4AC9-23F5-34F8-832507D5D2DB}"/>
                </a:ext>
              </a:extLst>
            </p:cNvPr>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5329;p53">
              <a:extLst>
                <a:ext uri="{FF2B5EF4-FFF2-40B4-BE49-F238E27FC236}">
                  <a16:creationId xmlns:a16="http://schemas.microsoft.com/office/drawing/2014/main" id="{F18DE205-BFE8-6211-9E44-72417D21EB4B}"/>
                </a:ext>
              </a:extLst>
            </p:cNvPr>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5330;p53">
              <a:extLst>
                <a:ext uri="{FF2B5EF4-FFF2-40B4-BE49-F238E27FC236}">
                  <a16:creationId xmlns:a16="http://schemas.microsoft.com/office/drawing/2014/main" id="{E66242A4-B51F-D49E-C95A-70B4A44A9E4C}"/>
                </a:ext>
              </a:extLst>
            </p:cNvPr>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5331;p53">
              <a:extLst>
                <a:ext uri="{FF2B5EF4-FFF2-40B4-BE49-F238E27FC236}">
                  <a16:creationId xmlns:a16="http://schemas.microsoft.com/office/drawing/2014/main" id="{FD5A05E6-34A8-E465-6C91-0D8B3CEC767F}"/>
                </a:ext>
              </a:extLst>
            </p:cNvPr>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5332;p53">
              <a:extLst>
                <a:ext uri="{FF2B5EF4-FFF2-40B4-BE49-F238E27FC236}">
                  <a16:creationId xmlns:a16="http://schemas.microsoft.com/office/drawing/2014/main" id="{0BFD889E-FB85-85ED-9711-EBD526F0EE54}"/>
                </a:ext>
              </a:extLst>
            </p:cNvPr>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5333;p53">
              <a:extLst>
                <a:ext uri="{FF2B5EF4-FFF2-40B4-BE49-F238E27FC236}">
                  <a16:creationId xmlns:a16="http://schemas.microsoft.com/office/drawing/2014/main" id="{3D7EFB63-9C2B-72EF-977A-362C2C64055C}"/>
                </a:ext>
              </a:extLst>
            </p:cNvPr>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5334;p53">
              <a:extLst>
                <a:ext uri="{FF2B5EF4-FFF2-40B4-BE49-F238E27FC236}">
                  <a16:creationId xmlns:a16="http://schemas.microsoft.com/office/drawing/2014/main" id="{98D67A65-9D7A-4A0B-002E-2689A566CE0A}"/>
                </a:ext>
              </a:extLst>
            </p:cNvPr>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5335;p53">
              <a:extLst>
                <a:ext uri="{FF2B5EF4-FFF2-40B4-BE49-F238E27FC236}">
                  <a16:creationId xmlns:a16="http://schemas.microsoft.com/office/drawing/2014/main" id="{F70EB97C-9CA0-3863-3A01-15D1306F7F3C}"/>
                </a:ext>
              </a:extLst>
            </p:cNvPr>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5336;p53">
              <a:extLst>
                <a:ext uri="{FF2B5EF4-FFF2-40B4-BE49-F238E27FC236}">
                  <a16:creationId xmlns:a16="http://schemas.microsoft.com/office/drawing/2014/main" id="{07BC5C91-E2A6-9D44-BA5C-D6F394EB6CC8}"/>
                </a:ext>
              </a:extLst>
            </p:cNvPr>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5337;p53">
              <a:extLst>
                <a:ext uri="{FF2B5EF4-FFF2-40B4-BE49-F238E27FC236}">
                  <a16:creationId xmlns:a16="http://schemas.microsoft.com/office/drawing/2014/main" id="{AB6AB27C-FA1F-8136-30EF-3FDF50F4294C}"/>
                </a:ext>
              </a:extLst>
            </p:cNvPr>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5338;p53">
              <a:extLst>
                <a:ext uri="{FF2B5EF4-FFF2-40B4-BE49-F238E27FC236}">
                  <a16:creationId xmlns:a16="http://schemas.microsoft.com/office/drawing/2014/main" id="{05E5F9FF-0CDB-187F-9D9D-03703A27E78C}"/>
                </a:ext>
              </a:extLst>
            </p:cNvPr>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5339;p53">
              <a:extLst>
                <a:ext uri="{FF2B5EF4-FFF2-40B4-BE49-F238E27FC236}">
                  <a16:creationId xmlns:a16="http://schemas.microsoft.com/office/drawing/2014/main" id="{A0AAB818-CF73-B928-FC4C-82FCB2D457BE}"/>
                </a:ext>
              </a:extLst>
            </p:cNvPr>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5340;p53">
              <a:extLst>
                <a:ext uri="{FF2B5EF4-FFF2-40B4-BE49-F238E27FC236}">
                  <a16:creationId xmlns:a16="http://schemas.microsoft.com/office/drawing/2014/main" id="{12D0B3A0-B2DF-3344-3078-5CF62725DAF2}"/>
                </a:ext>
              </a:extLst>
            </p:cNvPr>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5341;p53">
              <a:extLst>
                <a:ext uri="{FF2B5EF4-FFF2-40B4-BE49-F238E27FC236}">
                  <a16:creationId xmlns:a16="http://schemas.microsoft.com/office/drawing/2014/main" id="{B2BCD240-DE45-41A0-C8AE-AC84405392C1}"/>
                </a:ext>
              </a:extLst>
            </p:cNvPr>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5342;p53">
              <a:extLst>
                <a:ext uri="{FF2B5EF4-FFF2-40B4-BE49-F238E27FC236}">
                  <a16:creationId xmlns:a16="http://schemas.microsoft.com/office/drawing/2014/main" id="{9E7A6C64-9C05-C2DE-8F12-4E4BF394BB79}"/>
                </a:ext>
              </a:extLst>
            </p:cNvPr>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5343;p53">
              <a:extLst>
                <a:ext uri="{FF2B5EF4-FFF2-40B4-BE49-F238E27FC236}">
                  <a16:creationId xmlns:a16="http://schemas.microsoft.com/office/drawing/2014/main" id="{A22D6236-DF90-3F8B-6D45-5450C01E7C5E}"/>
                </a:ext>
              </a:extLst>
            </p:cNvPr>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5344;p53">
              <a:extLst>
                <a:ext uri="{FF2B5EF4-FFF2-40B4-BE49-F238E27FC236}">
                  <a16:creationId xmlns:a16="http://schemas.microsoft.com/office/drawing/2014/main" id="{9AB7F70E-1F21-04D2-C4B5-69AFE67DED59}"/>
                </a:ext>
              </a:extLst>
            </p:cNvPr>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5345;p53">
              <a:extLst>
                <a:ext uri="{FF2B5EF4-FFF2-40B4-BE49-F238E27FC236}">
                  <a16:creationId xmlns:a16="http://schemas.microsoft.com/office/drawing/2014/main" id="{E6C74D83-88A9-3986-AD4F-58A3FE4824E2}"/>
                </a:ext>
              </a:extLst>
            </p:cNvPr>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5346;p53">
              <a:extLst>
                <a:ext uri="{FF2B5EF4-FFF2-40B4-BE49-F238E27FC236}">
                  <a16:creationId xmlns:a16="http://schemas.microsoft.com/office/drawing/2014/main" id="{055F04CC-664B-69F0-5963-D4F8FB50F4C5}"/>
                </a:ext>
              </a:extLst>
            </p:cNvPr>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5347;p53">
              <a:extLst>
                <a:ext uri="{FF2B5EF4-FFF2-40B4-BE49-F238E27FC236}">
                  <a16:creationId xmlns:a16="http://schemas.microsoft.com/office/drawing/2014/main" id="{EF691E1B-F32B-D78D-A43E-F3BA2C092629}"/>
                </a:ext>
              </a:extLst>
            </p:cNvPr>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5348;p53">
              <a:extLst>
                <a:ext uri="{FF2B5EF4-FFF2-40B4-BE49-F238E27FC236}">
                  <a16:creationId xmlns:a16="http://schemas.microsoft.com/office/drawing/2014/main" id="{47A7E58E-C64A-E7E3-3B37-D64067E8276D}"/>
                </a:ext>
              </a:extLst>
            </p:cNvPr>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5349;p53">
              <a:extLst>
                <a:ext uri="{FF2B5EF4-FFF2-40B4-BE49-F238E27FC236}">
                  <a16:creationId xmlns:a16="http://schemas.microsoft.com/office/drawing/2014/main" id="{42547EE1-0CC1-F582-F317-854EDF68B96D}"/>
                </a:ext>
              </a:extLst>
            </p:cNvPr>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5350;p53">
              <a:extLst>
                <a:ext uri="{FF2B5EF4-FFF2-40B4-BE49-F238E27FC236}">
                  <a16:creationId xmlns:a16="http://schemas.microsoft.com/office/drawing/2014/main" id="{147664AD-A324-24A2-6341-DCF3C412275D}"/>
                </a:ext>
              </a:extLst>
            </p:cNvPr>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5351;p53">
              <a:extLst>
                <a:ext uri="{FF2B5EF4-FFF2-40B4-BE49-F238E27FC236}">
                  <a16:creationId xmlns:a16="http://schemas.microsoft.com/office/drawing/2014/main" id="{578FFA5A-5B6C-9736-57F8-909FA3FBC392}"/>
                </a:ext>
              </a:extLst>
            </p:cNvPr>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5352;p53">
              <a:extLst>
                <a:ext uri="{FF2B5EF4-FFF2-40B4-BE49-F238E27FC236}">
                  <a16:creationId xmlns:a16="http://schemas.microsoft.com/office/drawing/2014/main" id="{DE62740B-C27A-191C-8704-C0844F3B4C7C}"/>
                </a:ext>
              </a:extLst>
            </p:cNvPr>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5353;p53">
              <a:extLst>
                <a:ext uri="{FF2B5EF4-FFF2-40B4-BE49-F238E27FC236}">
                  <a16:creationId xmlns:a16="http://schemas.microsoft.com/office/drawing/2014/main" id="{A5136703-8192-45A4-0A32-C13779649F93}"/>
                </a:ext>
              </a:extLst>
            </p:cNvPr>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5354;p53">
              <a:extLst>
                <a:ext uri="{FF2B5EF4-FFF2-40B4-BE49-F238E27FC236}">
                  <a16:creationId xmlns:a16="http://schemas.microsoft.com/office/drawing/2014/main" id="{8B61FBB9-3013-2853-56A7-0A8D9DDF8770}"/>
                </a:ext>
              </a:extLst>
            </p:cNvPr>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5355;p53">
              <a:extLst>
                <a:ext uri="{FF2B5EF4-FFF2-40B4-BE49-F238E27FC236}">
                  <a16:creationId xmlns:a16="http://schemas.microsoft.com/office/drawing/2014/main" id="{BC19E2AF-6BB2-B4EA-F5F0-BFDA92757EE2}"/>
                </a:ext>
              </a:extLst>
            </p:cNvPr>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5356;p53">
              <a:extLst>
                <a:ext uri="{FF2B5EF4-FFF2-40B4-BE49-F238E27FC236}">
                  <a16:creationId xmlns:a16="http://schemas.microsoft.com/office/drawing/2014/main" id="{E22015D8-2B82-FF93-80A1-14FD312A390E}"/>
                </a:ext>
              </a:extLst>
            </p:cNvPr>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5357;p53">
              <a:extLst>
                <a:ext uri="{FF2B5EF4-FFF2-40B4-BE49-F238E27FC236}">
                  <a16:creationId xmlns:a16="http://schemas.microsoft.com/office/drawing/2014/main" id="{34FB708B-B3E9-ABFF-2608-CE00D83A29ED}"/>
                </a:ext>
              </a:extLst>
            </p:cNvPr>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5358;p53">
              <a:extLst>
                <a:ext uri="{FF2B5EF4-FFF2-40B4-BE49-F238E27FC236}">
                  <a16:creationId xmlns:a16="http://schemas.microsoft.com/office/drawing/2014/main" id="{DA2884A5-B0B1-5E9A-E62F-505FBAF3E160}"/>
                </a:ext>
              </a:extLst>
            </p:cNvPr>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5359;p53">
              <a:extLst>
                <a:ext uri="{FF2B5EF4-FFF2-40B4-BE49-F238E27FC236}">
                  <a16:creationId xmlns:a16="http://schemas.microsoft.com/office/drawing/2014/main" id="{2A20424A-0D56-76AA-5168-E4DC2BFA9D2D}"/>
                </a:ext>
              </a:extLst>
            </p:cNvPr>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5360;p53">
              <a:extLst>
                <a:ext uri="{FF2B5EF4-FFF2-40B4-BE49-F238E27FC236}">
                  <a16:creationId xmlns:a16="http://schemas.microsoft.com/office/drawing/2014/main" id="{6FF30B02-BCBA-11BD-D98A-AB307330F7AC}"/>
                </a:ext>
              </a:extLst>
            </p:cNvPr>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5361;p53">
              <a:extLst>
                <a:ext uri="{FF2B5EF4-FFF2-40B4-BE49-F238E27FC236}">
                  <a16:creationId xmlns:a16="http://schemas.microsoft.com/office/drawing/2014/main" id="{D4A7B64D-96A9-4C62-F79A-31E8420F9B8D}"/>
                </a:ext>
              </a:extLst>
            </p:cNvPr>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5362;p53">
              <a:extLst>
                <a:ext uri="{FF2B5EF4-FFF2-40B4-BE49-F238E27FC236}">
                  <a16:creationId xmlns:a16="http://schemas.microsoft.com/office/drawing/2014/main" id="{F7A0FC71-C9EC-AD1E-DDBE-CEB9AC0C1288}"/>
                </a:ext>
              </a:extLst>
            </p:cNvPr>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5363;p53">
              <a:extLst>
                <a:ext uri="{FF2B5EF4-FFF2-40B4-BE49-F238E27FC236}">
                  <a16:creationId xmlns:a16="http://schemas.microsoft.com/office/drawing/2014/main" id="{1880603D-ACE9-7540-6861-14CEDF9A25DA}"/>
                </a:ext>
              </a:extLst>
            </p:cNvPr>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5364;p53">
              <a:extLst>
                <a:ext uri="{FF2B5EF4-FFF2-40B4-BE49-F238E27FC236}">
                  <a16:creationId xmlns:a16="http://schemas.microsoft.com/office/drawing/2014/main" id="{C7DAC75C-D3CE-EF9F-9005-85C54E5BE310}"/>
                </a:ext>
              </a:extLst>
            </p:cNvPr>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5365;p53">
              <a:extLst>
                <a:ext uri="{FF2B5EF4-FFF2-40B4-BE49-F238E27FC236}">
                  <a16:creationId xmlns:a16="http://schemas.microsoft.com/office/drawing/2014/main" id="{74E2CE43-9734-A4AB-5230-327FBE5CCC36}"/>
                </a:ext>
              </a:extLst>
            </p:cNvPr>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5366;p53">
              <a:extLst>
                <a:ext uri="{FF2B5EF4-FFF2-40B4-BE49-F238E27FC236}">
                  <a16:creationId xmlns:a16="http://schemas.microsoft.com/office/drawing/2014/main" id="{E7C4F3A9-87BE-F804-52AF-5B192B88FCB4}"/>
                </a:ext>
              </a:extLst>
            </p:cNvPr>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5367;p53">
              <a:extLst>
                <a:ext uri="{FF2B5EF4-FFF2-40B4-BE49-F238E27FC236}">
                  <a16:creationId xmlns:a16="http://schemas.microsoft.com/office/drawing/2014/main" id="{FF9F39AF-9F68-3999-F499-77A051F740D8}"/>
                </a:ext>
              </a:extLst>
            </p:cNvPr>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5368;p53">
              <a:extLst>
                <a:ext uri="{FF2B5EF4-FFF2-40B4-BE49-F238E27FC236}">
                  <a16:creationId xmlns:a16="http://schemas.microsoft.com/office/drawing/2014/main" id="{00EA7F92-3642-1C3A-26B8-1242CB0AB57C}"/>
                </a:ext>
              </a:extLst>
            </p:cNvPr>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5369;p53">
              <a:extLst>
                <a:ext uri="{FF2B5EF4-FFF2-40B4-BE49-F238E27FC236}">
                  <a16:creationId xmlns:a16="http://schemas.microsoft.com/office/drawing/2014/main" id="{14AEEFA9-CBD5-2276-206B-C9C5C425D851}"/>
                </a:ext>
              </a:extLst>
            </p:cNvPr>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5370;p53">
              <a:extLst>
                <a:ext uri="{FF2B5EF4-FFF2-40B4-BE49-F238E27FC236}">
                  <a16:creationId xmlns:a16="http://schemas.microsoft.com/office/drawing/2014/main" id="{11D1F74D-C0AC-582B-0B4E-6EF6C4C74145}"/>
                </a:ext>
              </a:extLst>
            </p:cNvPr>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5371;p53">
              <a:extLst>
                <a:ext uri="{FF2B5EF4-FFF2-40B4-BE49-F238E27FC236}">
                  <a16:creationId xmlns:a16="http://schemas.microsoft.com/office/drawing/2014/main" id="{F4934F4D-44D7-9C25-8E78-873DF112EAB0}"/>
                </a:ext>
              </a:extLst>
            </p:cNvPr>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5372;p53">
              <a:extLst>
                <a:ext uri="{FF2B5EF4-FFF2-40B4-BE49-F238E27FC236}">
                  <a16:creationId xmlns:a16="http://schemas.microsoft.com/office/drawing/2014/main" id="{4666141A-5482-04EE-9267-E923F65CB63D}"/>
                </a:ext>
              </a:extLst>
            </p:cNvPr>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5373;p53">
              <a:extLst>
                <a:ext uri="{FF2B5EF4-FFF2-40B4-BE49-F238E27FC236}">
                  <a16:creationId xmlns:a16="http://schemas.microsoft.com/office/drawing/2014/main" id="{43E6F12B-5F0F-70B3-4E2B-1892C16E6E63}"/>
                </a:ext>
              </a:extLst>
            </p:cNvPr>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5374;p53">
              <a:extLst>
                <a:ext uri="{FF2B5EF4-FFF2-40B4-BE49-F238E27FC236}">
                  <a16:creationId xmlns:a16="http://schemas.microsoft.com/office/drawing/2014/main" id="{E1B20743-EFDE-0C5E-DC82-59C0AF8F4816}"/>
                </a:ext>
              </a:extLst>
            </p:cNvPr>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5375;p53">
              <a:extLst>
                <a:ext uri="{FF2B5EF4-FFF2-40B4-BE49-F238E27FC236}">
                  <a16:creationId xmlns:a16="http://schemas.microsoft.com/office/drawing/2014/main" id="{9004850C-CEA0-9846-6E28-B1A6A206DBD5}"/>
                </a:ext>
              </a:extLst>
            </p:cNvPr>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5376;p53">
              <a:extLst>
                <a:ext uri="{FF2B5EF4-FFF2-40B4-BE49-F238E27FC236}">
                  <a16:creationId xmlns:a16="http://schemas.microsoft.com/office/drawing/2014/main" id="{A5012ADD-A16A-55E3-C193-C4D21B733EA5}"/>
                </a:ext>
              </a:extLst>
            </p:cNvPr>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5377;p53">
              <a:extLst>
                <a:ext uri="{FF2B5EF4-FFF2-40B4-BE49-F238E27FC236}">
                  <a16:creationId xmlns:a16="http://schemas.microsoft.com/office/drawing/2014/main" id="{72237BD6-EC38-B2C6-8558-AC29E2AFCDF4}"/>
                </a:ext>
              </a:extLst>
            </p:cNvPr>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5378;p53">
              <a:extLst>
                <a:ext uri="{FF2B5EF4-FFF2-40B4-BE49-F238E27FC236}">
                  <a16:creationId xmlns:a16="http://schemas.microsoft.com/office/drawing/2014/main" id="{E78BB91C-9841-B508-75B7-A07430F50D5B}"/>
                </a:ext>
              </a:extLst>
            </p:cNvPr>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5379;p53">
              <a:extLst>
                <a:ext uri="{FF2B5EF4-FFF2-40B4-BE49-F238E27FC236}">
                  <a16:creationId xmlns:a16="http://schemas.microsoft.com/office/drawing/2014/main" id="{4CAD15EA-F826-2FE2-4047-8AFDAE200D78}"/>
                </a:ext>
              </a:extLst>
            </p:cNvPr>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5380;p53">
              <a:extLst>
                <a:ext uri="{FF2B5EF4-FFF2-40B4-BE49-F238E27FC236}">
                  <a16:creationId xmlns:a16="http://schemas.microsoft.com/office/drawing/2014/main" id="{1D576301-9EA7-9E56-DE85-556222C068E3}"/>
                </a:ext>
              </a:extLst>
            </p:cNvPr>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5381;p53">
              <a:extLst>
                <a:ext uri="{FF2B5EF4-FFF2-40B4-BE49-F238E27FC236}">
                  <a16:creationId xmlns:a16="http://schemas.microsoft.com/office/drawing/2014/main" id="{D656F03B-B8C1-3D1E-F5F6-E17206ABDFEB}"/>
                </a:ext>
              </a:extLst>
            </p:cNvPr>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5382;p53">
              <a:extLst>
                <a:ext uri="{FF2B5EF4-FFF2-40B4-BE49-F238E27FC236}">
                  <a16:creationId xmlns:a16="http://schemas.microsoft.com/office/drawing/2014/main" id="{32E3FC29-E4E9-87E1-E64A-FA0B8054FF7C}"/>
                </a:ext>
              </a:extLst>
            </p:cNvPr>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5383;p53">
              <a:extLst>
                <a:ext uri="{FF2B5EF4-FFF2-40B4-BE49-F238E27FC236}">
                  <a16:creationId xmlns:a16="http://schemas.microsoft.com/office/drawing/2014/main" id="{6C776352-C772-EA60-A733-3EDDC1241852}"/>
                </a:ext>
              </a:extLst>
            </p:cNvPr>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5384;p53">
              <a:extLst>
                <a:ext uri="{FF2B5EF4-FFF2-40B4-BE49-F238E27FC236}">
                  <a16:creationId xmlns:a16="http://schemas.microsoft.com/office/drawing/2014/main" id="{69F52E55-D5AF-659A-B2D8-2F00DA1CBFEF}"/>
                </a:ext>
              </a:extLst>
            </p:cNvPr>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5385;p53">
              <a:extLst>
                <a:ext uri="{FF2B5EF4-FFF2-40B4-BE49-F238E27FC236}">
                  <a16:creationId xmlns:a16="http://schemas.microsoft.com/office/drawing/2014/main" id="{FD6383EF-CC10-A00C-B26A-64961C1A919A}"/>
                </a:ext>
              </a:extLst>
            </p:cNvPr>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5386;p53">
              <a:extLst>
                <a:ext uri="{FF2B5EF4-FFF2-40B4-BE49-F238E27FC236}">
                  <a16:creationId xmlns:a16="http://schemas.microsoft.com/office/drawing/2014/main" id="{BAC3ABAD-58AB-9213-0547-93760601736B}"/>
                </a:ext>
              </a:extLst>
            </p:cNvPr>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5387;p53">
              <a:extLst>
                <a:ext uri="{FF2B5EF4-FFF2-40B4-BE49-F238E27FC236}">
                  <a16:creationId xmlns:a16="http://schemas.microsoft.com/office/drawing/2014/main" id="{724FAB03-D888-CBD2-BC56-45AB0541E7F0}"/>
                </a:ext>
              </a:extLst>
            </p:cNvPr>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5388;p53">
              <a:extLst>
                <a:ext uri="{FF2B5EF4-FFF2-40B4-BE49-F238E27FC236}">
                  <a16:creationId xmlns:a16="http://schemas.microsoft.com/office/drawing/2014/main" id="{859B8060-F0E1-B519-849C-6E5FDBAE5D1D}"/>
                </a:ext>
              </a:extLst>
            </p:cNvPr>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5389;p53">
              <a:extLst>
                <a:ext uri="{FF2B5EF4-FFF2-40B4-BE49-F238E27FC236}">
                  <a16:creationId xmlns:a16="http://schemas.microsoft.com/office/drawing/2014/main" id="{AF84979D-4250-E65F-D6BF-10F7447E2493}"/>
                </a:ext>
              </a:extLst>
            </p:cNvPr>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5390;p53">
              <a:extLst>
                <a:ext uri="{FF2B5EF4-FFF2-40B4-BE49-F238E27FC236}">
                  <a16:creationId xmlns:a16="http://schemas.microsoft.com/office/drawing/2014/main" id="{DB3048F2-14D4-EA0E-8169-FDDCE56AEBE9}"/>
                </a:ext>
              </a:extLst>
            </p:cNvPr>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5391;p53">
              <a:extLst>
                <a:ext uri="{FF2B5EF4-FFF2-40B4-BE49-F238E27FC236}">
                  <a16:creationId xmlns:a16="http://schemas.microsoft.com/office/drawing/2014/main" id="{1C5CFE69-6F70-4442-2DF6-6FA49B240196}"/>
                </a:ext>
              </a:extLst>
            </p:cNvPr>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5392;p53">
              <a:extLst>
                <a:ext uri="{FF2B5EF4-FFF2-40B4-BE49-F238E27FC236}">
                  <a16:creationId xmlns:a16="http://schemas.microsoft.com/office/drawing/2014/main" id="{09D16CD6-DB5A-15B5-CA9C-F6CA3BE69398}"/>
                </a:ext>
              </a:extLst>
            </p:cNvPr>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5393;p53">
              <a:extLst>
                <a:ext uri="{FF2B5EF4-FFF2-40B4-BE49-F238E27FC236}">
                  <a16:creationId xmlns:a16="http://schemas.microsoft.com/office/drawing/2014/main" id="{AB9BAD70-6522-CC79-865D-B6489018AE97}"/>
                </a:ext>
              </a:extLst>
            </p:cNvPr>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5394;p53">
              <a:extLst>
                <a:ext uri="{FF2B5EF4-FFF2-40B4-BE49-F238E27FC236}">
                  <a16:creationId xmlns:a16="http://schemas.microsoft.com/office/drawing/2014/main" id="{352561BE-A506-C866-7C95-9211ACA6578A}"/>
                </a:ext>
              </a:extLst>
            </p:cNvPr>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5395;p53">
              <a:extLst>
                <a:ext uri="{FF2B5EF4-FFF2-40B4-BE49-F238E27FC236}">
                  <a16:creationId xmlns:a16="http://schemas.microsoft.com/office/drawing/2014/main" id="{AE8CD474-F4EB-005C-6FA6-1210368ACE32}"/>
                </a:ext>
              </a:extLst>
            </p:cNvPr>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5396;p53">
              <a:extLst>
                <a:ext uri="{FF2B5EF4-FFF2-40B4-BE49-F238E27FC236}">
                  <a16:creationId xmlns:a16="http://schemas.microsoft.com/office/drawing/2014/main" id="{014471C3-E194-447D-EA87-569C9839CB41}"/>
                </a:ext>
              </a:extLst>
            </p:cNvPr>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5397;p53">
              <a:extLst>
                <a:ext uri="{FF2B5EF4-FFF2-40B4-BE49-F238E27FC236}">
                  <a16:creationId xmlns:a16="http://schemas.microsoft.com/office/drawing/2014/main" id="{5CB14424-E6AA-0E84-0271-E226BAB73C60}"/>
                </a:ext>
              </a:extLst>
            </p:cNvPr>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5398;p53">
              <a:extLst>
                <a:ext uri="{FF2B5EF4-FFF2-40B4-BE49-F238E27FC236}">
                  <a16:creationId xmlns:a16="http://schemas.microsoft.com/office/drawing/2014/main" id="{17F4FB5C-4E59-6C43-E86D-2A4B5A2C1850}"/>
                </a:ext>
              </a:extLst>
            </p:cNvPr>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5399;p53">
              <a:extLst>
                <a:ext uri="{FF2B5EF4-FFF2-40B4-BE49-F238E27FC236}">
                  <a16:creationId xmlns:a16="http://schemas.microsoft.com/office/drawing/2014/main" id="{EB00B350-F0D8-098A-2F20-3E58BCADA617}"/>
                </a:ext>
              </a:extLst>
            </p:cNvPr>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5400;p53">
              <a:extLst>
                <a:ext uri="{FF2B5EF4-FFF2-40B4-BE49-F238E27FC236}">
                  <a16:creationId xmlns:a16="http://schemas.microsoft.com/office/drawing/2014/main" id="{84732F29-8153-3F50-5DA7-8F0927AA96FC}"/>
                </a:ext>
              </a:extLst>
            </p:cNvPr>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5401;p53">
              <a:extLst>
                <a:ext uri="{FF2B5EF4-FFF2-40B4-BE49-F238E27FC236}">
                  <a16:creationId xmlns:a16="http://schemas.microsoft.com/office/drawing/2014/main" id="{5ED91D9C-0919-08C3-437E-7E3C054967C2}"/>
                </a:ext>
              </a:extLst>
            </p:cNvPr>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5402;p53">
              <a:extLst>
                <a:ext uri="{FF2B5EF4-FFF2-40B4-BE49-F238E27FC236}">
                  <a16:creationId xmlns:a16="http://schemas.microsoft.com/office/drawing/2014/main" id="{B9BCD7E1-4532-AD8F-7AA6-3C0A58DE7542}"/>
                </a:ext>
              </a:extLst>
            </p:cNvPr>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5403;p53">
              <a:extLst>
                <a:ext uri="{FF2B5EF4-FFF2-40B4-BE49-F238E27FC236}">
                  <a16:creationId xmlns:a16="http://schemas.microsoft.com/office/drawing/2014/main" id="{778E527C-8610-3FAE-6904-87B00448F11D}"/>
                </a:ext>
              </a:extLst>
            </p:cNvPr>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5404;p53">
              <a:extLst>
                <a:ext uri="{FF2B5EF4-FFF2-40B4-BE49-F238E27FC236}">
                  <a16:creationId xmlns:a16="http://schemas.microsoft.com/office/drawing/2014/main" id="{784F0CBD-9DBC-9A7E-238B-1D6441268272}"/>
                </a:ext>
              </a:extLst>
            </p:cNvPr>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5405;p53">
              <a:extLst>
                <a:ext uri="{FF2B5EF4-FFF2-40B4-BE49-F238E27FC236}">
                  <a16:creationId xmlns:a16="http://schemas.microsoft.com/office/drawing/2014/main" id="{62E13AB0-91B9-DFD9-A13E-B6732680D8E1}"/>
                </a:ext>
              </a:extLst>
            </p:cNvPr>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5406;p53">
              <a:extLst>
                <a:ext uri="{FF2B5EF4-FFF2-40B4-BE49-F238E27FC236}">
                  <a16:creationId xmlns:a16="http://schemas.microsoft.com/office/drawing/2014/main" id="{4380F3EF-7A25-0146-91DD-E1794AFCD538}"/>
                </a:ext>
              </a:extLst>
            </p:cNvPr>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5407;p53">
              <a:extLst>
                <a:ext uri="{FF2B5EF4-FFF2-40B4-BE49-F238E27FC236}">
                  <a16:creationId xmlns:a16="http://schemas.microsoft.com/office/drawing/2014/main" id="{EDDC73F6-9CB7-F2E8-1B13-7618CA94E1B1}"/>
                </a:ext>
              </a:extLst>
            </p:cNvPr>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5408;p53">
              <a:extLst>
                <a:ext uri="{FF2B5EF4-FFF2-40B4-BE49-F238E27FC236}">
                  <a16:creationId xmlns:a16="http://schemas.microsoft.com/office/drawing/2014/main" id="{074A647E-67A7-7C7D-5D02-C1E6F72366F4}"/>
                </a:ext>
              </a:extLst>
            </p:cNvPr>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5409;p53">
              <a:extLst>
                <a:ext uri="{FF2B5EF4-FFF2-40B4-BE49-F238E27FC236}">
                  <a16:creationId xmlns:a16="http://schemas.microsoft.com/office/drawing/2014/main" id="{97F430BB-C1C1-18A8-E3FB-A3663ED0139A}"/>
                </a:ext>
              </a:extLst>
            </p:cNvPr>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5410;p53">
              <a:extLst>
                <a:ext uri="{FF2B5EF4-FFF2-40B4-BE49-F238E27FC236}">
                  <a16:creationId xmlns:a16="http://schemas.microsoft.com/office/drawing/2014/main" id="{17A3B56A-ED61-1634-83B8-E596B5D526AE}"/>
                </a:ext>
              </a:extLst>
            </p:cNvPr>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5411;p53">
              <a:extLst>
                <a:ext uri="{FF2B5EF4-FFF2-40B4-BE49-F238E27FC236}">
                  <a16:creationId xmlns:a16="http://schemas.microsoft.com/office/drawing/2014/main" id="{6FBA1FD6-925A-7CD0-1391-A9B12B64578B}"/>
                </a:ext>
              </a:extLst>
            </p:cNvPr>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5412;p53">
              <a:extLst>
                <a:ext uri="{FF2B5EF4-FFF2-40B4-BE49-F238E27FC236}">
                  <a16:creationId xmlns:a16="http://schemas.microsoft.com/office/drawing/2014/main" id="{9BBE65B7-F2ED-C35E-3EA8-EEDD6ADB38C6}"/>
                </a:ext>
              </a:extLst>
            </p:cNvPr>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5413;p53">
              <a:extLst>
                <a:ext uri="{FF2B5EF4-FFF2-40B4-BE49-F238E27FC236}">
                  <a16:creationId xmlns:a16="http://schemas.microsoft.com/office/drawing/2014/main" id="{A3F3D1F1-CB09-A312-4F9E-3E32D38D1112}"/>
                </a:ext>
              </a:extLst>
            </p:cNvPr>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5414;p53">
              <a:extLst>
                <a:ext uri="{FF2B5EF4-FFF2-40B4-BE49-F238E27FC236}">
                  <a16:creationId xmlns:a16="http://schemas.microsoft.com/office/drawing/2014/main" id="{8B574C99-2E7F-4931-A319-40BC02F48CE1}"/>
                </a:ext>
              </a:extLst>
            </p:cNvPr>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5415;p53">
              <a:extLst>
                <a:ext uri="{FF2B5EF4-FFF2-40B4-BE49-F238E27FC236}">
                  <a16:creationId xmlns:a16="http://schemas.microsoft.com/office/drawing/2014/main" id="{9F5DF8D0-C466-8DCC-58F4-3A23675F7F50}"/>
                </a:ext>
              </a:extLst>
            </p:cNvPr>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5416;p53">
              <a:extLst>
                <a:ext uri="{FF2B5EF4-FFF2-40B4-BE49-F238E27FC236}">
                  <a16:creationId xmlns:a16="http://schemas.microsoft.com/office/drawing/2014/main" id="{270E6FF0-878A-74E8-1767-B52B9E75F192}"/>
                </a:ext>
              </a:extLst>
            </p:cNvPr>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5417;p53">
              <a:extLst>
                <a:ext uri="{FF2B5EF4-FFF2-40B4-BE49-F238E27FC236}">
                  <a16:creationId xmlns:a16="http://schemas.microsoft.com/office/drawing/2014/main" id="{B7624BEF-6772-CEEF-84CD-F86715F949A5}"/>
                </a:ext>
              </a:extLst>
            </p:cNvPr>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5418;p53">
              <a:extLst>
                <a:ext uri="{FF2B5EF4-FFF2-40B4-BE49-F238E27FC236}">
                  <a16:creationId xmlns:a16="http://schemas.microsoft.com/office/drawing/2014/main" id="{0BB88F5D-C641-C16A-2C4F-198FACD2F69D}"/>
                </a:ext>
              </a:extLst>
            </p:cNvPr>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5419;p53">
              <a:extLst>
                <a:ext uri="{FF2B5EF4-FFF2-40B4-BE49-F238E27FC236}">
                  <a16:creationId xmlns:a16="http://schemas.microsoft.com/office/drawing/2014/main" id="{B2133E52-845A-6F04-413C-2E43BC750F0A}"/>
                </a:ext>
              </a:extLst>
            </p:cNvPr>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5420;p53">
              <a:extLst>
                <a:ext uri="{FF2B5EF4-FFF2-40B4-BE49-F238E27FC236}">
                  <a16:creationId xmlns:a16="http://schemas.microsoft.com/office/drawing/2014/main" id="{2FF876B5-F800-05B0-CEED-4A8C75F534CA}"/>
                </a:ext>
              </a:extLst>
            </p:cNvPr>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5421;p53">
              <a:extLst>
                <a:ext uri="{FF2B5EF4-FFF2-40B4-BE49-F238E27FC236}">
                  <a16:creationId xmlns:a16="http://schemas.microsoft.com/office/drawing/2014/main" id="{49D6ACA4-E63E-635C-EF86-A2905BD73963}"/>
                </a:ext>
              </a:extLst>
            </p:cNvPr>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5422;p53">
              <a:extLst>
                <a:ext uri="{FF2B5EF4-FFF2-40B4-BE49-F238E27FC236}">
                  <a16:creationId xmlns:a16="http://schemas.microsoft.com/office/drawing/2014/main" id="{7A0046A1-F48A-41C7-3ED6-84224F8A79C9}"/>
                </a:ext>
              </a:extLst>
            </p:cNvPr>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5423;p53">
              <a:extLst>
                <a:ext uri="{FF2B5EF4-FFF2-40B4-BE49-F238E27FC236}">
                  <a16:creationId xmlns:a16="http://schemas.microsoft.com/office/drawing/2014/main" id="{AC009165-0E4F-A6B3-2A62-E75FB203D1F3}"/>
                </a:ext>
              </a:extLst>
            </p:cNvPr>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5424;p53">
              <a:extLst>
                <a:ext uri="{FF2B5EF4-FFF2-40B4-BE49-F238E27FC236}">
                  <a16:creationId xmlns:a16="http://schemas.microsoft.com/office/drawing/2014/main" id="{945CF367-C617-DCB6-FE8A-B9F8E4C804E1}"/>
                </a:ext>
              </a:extLst>
            </p:cNvPr>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5425;p53">
              <a:extLst>
                <a:ext uri="{FF2B5EF4-FFF2-40B4-BE49-F238E27FC236}">
                  <a16:creationId xmlns:a16="http://schemas.microsoft.com/office/drawing/2014/main" id="{D6BAB745-DA2A-46BD-498A-FE2FA43EE8EE}"/>
                </a:ext>
              </a:extLst>
            </p:cNvPr>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5426;p53">
              <a:extLst>
                <a:ext uri="{FF2B5EF4-FFF2-40B4-BE49-F238E27FC236}">
                  <a16:creationId xmlns:a16="http://schemas.microsoft.com/office/drawing/2014/main" id="{C5D2B683-5D92-F2AD-4D65-91309312F55E}"/>
                </a:ext>
              </a:extLst>
            </p:cNvPr>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5427;p53">
              <a:extLst>
                <a:ext uri="{FF2B5EF4-FFF2-40B4-BE49-F238E27FC236}">
                  <a16:creationId xmlns:a16="http://schemas.microsoft.com/office/drawing/2014/main" id="{D723F3D5-6853-1BB2-01C2-146F6D3BC741}"/>
                </a:ext>
              </a:extLst>
            </p:cNvPr>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5428;p53">
              <a:extLst>
                <a:ext uri="{FF2B5EF4-FFF2-40B4-BE49-F238E27FC236}">
                  <a16:creationId xmlns:a16="http://schemas.microsoft.com/office/drawing/2014/main" id="{4727F793-EA9F-6197-BC9E-46D7F15E9AF4}"/>
                </a:ext>
              </a:extLst>
            </p:cNvPr>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5429;p53">
              <a:extLst>
                <a:ext uri="{FF2B5EF4-FFF2-40B4-BE49-F238E27FC236}">
                  <a16:creationId xmlns:a16="http://schemas.microsoft.com/office/drawing/2014/main" id="{7BDE4210-E5BB-7500-C2C2-3ABE2C59DB2B}"/>
                </a:ext>
              </a:extLst>
            </p:cNvPr>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5430;p53">
              <a:extLst>
                <a:ext uri="{FF2B5EF4-FFF2-40B4-BE49-F238E27FC236}">
                  <a16:creationId xmlns:a16="http://schemas.microsoft.com/office/drawing/2014/main" id="{ABDEA97C-0335-C595-3A18-7BCB4F1D25E6}"/>
                </a:ext>
              </a:extLst>
            </p:cNvPr>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5431;p53">
              <a:extLst>
                <a:ext uri="{FF2B5EF4-FFF2-40B4-BE49-F238E27FC236}">
                  <a16:creationId xmlns:a16="http://schemas.microsoft.com/office/drawing/2014/main" id="{BD5D4EAB-8E80-FC3A-70D8-6093187D630A}"/>
                </a:ext>
              </a:extLst>
            </p:cNvPr>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5432;p53">
              <a:extLst>
                <a:ext uri="{FF2B5EF4-FFF2-40B4-BE49-F238E27FC236}">
                  <a16:creationId xmlns:a16="http://schemas.microsoft.com/office/drawing/2014/main" id="{0827C6BD-1540-C688-45D1-B5DF528B1878}"/>
                </a:ext>
              </a:extLst>
            </p:cNvPr>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5433;p53">
              <a:extLst>
                <a:ext uri="{FF2B5EF4-FFF2-40B4-BE49-F238E27FC236}">
                  <a16:creationId xmlns:a16="http://schemas.microsoft.com/office/drawing/2014/main" id="{621A0E93-3A73-4569-BD37-EE33812A38DB}"/>
                </a:ext>
              </a:extLst>
            </p:cNvPr>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5434;p53">
              <a:extLst>
                <a:ext uri="{FF2B5EF4-FFF2-40B4-BE49-F238E27FC236}">
                  <a16:creationId xmlns:a16="http://schemas.microsoft.com/office/drawing/2014/main" id="{870F3770-35FE-344D-2159-9A597625BD59}"/>
                </a:ext>
              </a:extLst>
            </p:cNvPr>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5435;p53">
              <a:extLst>
                <a:ext uri="{FF2B5EF4-FFF2-40B4-BE49-F238E27FC236}">
                  <a16:creationId xmlns:a16="http://schemas.microsoft.com/office/drawing/2014/main" id="{07ED6529-3D56-BFE6-B98F-051F52442C86}"/>
                </a:ext>
              </a:extLst>
            </p:cNvPr>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5436;p53">
              <a:extLst>
                <a:ext uri="{FF2B5EF4-FFF2-40B4-BE49-F238E27FC236}">
                  <a16:creationId xmlns:a16="http://schemas.microsoft.com/office/drawing/2014/main" id="{8E735EE4-6A70-338A-09F0-8D068BF2FAC1}"/>
                </a:ext>
              </a:extLst>
            </p:cNvPr>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5437;p53">
              <a:extLst>
                <a:ext uri="{FF2B5EF4-FFF2-40B4-BE49-F238E27FC236}">
                  <a16:creationId xmlns:a16="http://schemas.microsoft.com/office/drawing/2014/main" id="{46C37781-7673-B4CD-E603-C18D75A3BD94}"/>
                </a:ext>
              </a:extLst>
            </p:cNvPr>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5438;p53">
              <a:extLst>
                <a:ext uri="{FF2B5EF4-FFF2-40B4-BE49-F238E27FC236}">
                  <a16:creationId xmlns:a16="http://schemas.microsoft.com/office/drawing/2014/main" id="{402A7CE5-C359-568C-71A4-E934498985AE}"/>
                </a:ext>
              </a:extLst>
            </p:cNvPr>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5439;p53">
              <a:extLst>
                <a:ext uri="{FF2B5EF4-FFF2-40B4-BE49-F238E27FC236}">
                  <a16:creationId xmlns:a16="http://schemas.microsoft.com/office/drawing/2014/main" id="{44CAA413-F6D0-FF40-C0FE-9174445A1205}"/>
                </a:ext>
              </a:extLst>
            </p:cNvPr>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5440;p53">
              <a:extLst>
                <a:ext uri="{FF2B5EF4-FFF2-40B4-BE49-F238E27FC236}">
                  <a16:creationId xmlns:a16="http://schemas.microsoft.com/office/drawing/2014/main" id="{E068697D-AA5F-4E67-E28D-A34392DF58C5}"/>
                </a:ext>
              </a:extLst>
            </p:cNvPr>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5441;p53">
              <a:extLst>
                <a:ext uri="{FF2B5EF4-FFF2-40B4-BE49-F238E27FC236}">
                  <a16:creationId xmlns:a16="http://schemas.microsoft.com/office/drawing/2014/main" id="{6F8FC646-D45D-880D-35C4-CED49EBAEA63}"/>
                </a:ext>
              </a:extLst>
            </p:cNvPr>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5442;p53">
              <a:extLst>
                <a:ext uri="{FF2B5EF4-FFF2-40B4-BE49-F238E27FC236}">
                  <a16:creationId xmlns:a16="http://schemas.microsoft.com/office/drawing/2014/main" id="{EF784D7B-2051-D3F1-841F-FA5187FB1D05}"/>
                </a:ext>
              </a:extLst>
            </p:cNvPr>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5443;p53">
              <a:extLst>
                <a:ext uri="{FF2B5EF4-FFF2-40B4-BE49-F238E27FC236}">
                  <a16:creationId xmlns:a16="http://schemas.microsoft.com/office/drawing/2014/main" id="{96A53E2F-CDB5-F378-3886-B3E666DD4F08}"/>
                </a:ext>
              </a:extLst>
            </p:cNvPr>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5444;p53">
              <a:extLst>
                <a:ext uri="{FF2B5EF4-FFF2-40B4-BE49-F238E27FC236}">
                  <a16:creationId xmlns:a16="http://schemas.microsoft.com/office/drawing/2014/main" id="{340D8A75-0D7A-4001-1371-0E157CF30030}"/>
                </a:ext>
              </a:extLst>
            </p:cNvPr>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5445;p53">
              <a:extLst>
                <a:ext uri="{FF2B5EF4-FFF2-40B4-BE49-F238E27FC236}">
                  <a16:creationId xmlns:a16="http://schemas.microsoft.com/office/drawing/2014/main" id="{C6577788-8D16-33E3-B1E6-DB4A3DEEC9CB}"/>
                </a:ext>
              </a:extLst>
            </p:cNvPr>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5446;p53">
              <a:extLst>
                <a:ext uri="{FF2B5EF4-FFF2-40B4-BE49-F238E27FC236}">
                  <a16:creationId xmlns:a16="http://schemas.microsoft.com/office/drawing/2014/main" id="{6EA815BB-3B3B-CB06-91EE-8544AD8D7639}"/>
                </a:ext>
              </a:extLst>
            </p:cNvPr>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5447;p53">
              <a:extLst>
                <a:ext uri="{FF2B5EF4-FFF2-40B4-BE49-F238E27FC236}">
                  <a16:creationId xmlns:a16="http://schemas.microsoft.com/office/drawing/2014/main" id="{BEB1A5F1-9161-6DC1-AD09-C5464BDA9136}"/>
                </a:ext>
              </a:extLst>
            </p:cNvPr>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5448;p53">
              <a:extLst>
                <a:ext uri="{FF2B5EF4-FFF2-40B4-BE49-F238E27FC236}">
                  <a16:creationId xmlns:a16="http://schemas.microsoft.com/office/drawing/2014/main" id="{F2281782-65B8-33D8-F974-BCE5688F1462}"/>
                </a:ext>
              </a:extLst>
            </p:cNvPr>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5449;p53">
              <a:extLst>
                <a:ext uri="{FF2B5EF4-FFF2-40B4-BE49-F238E27FC236}">
                  <a16:creationId xmlns:a16="http://schemas.microsoft.com/office/drawing/2014/main" id="{0E1FEE39-1E2B-9A9B-8667-F11E62FD6094}"/>
                </a:ext>
              </a:extLst>
            </p:cNvPr>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5450;p53">
              <a:extLst>
                <a:ext uri="{FF2B5EF4-FFF2-40B4-BE49-F238E27FC236}">
                  <a16:creationId xmlns:a16="http://schemas.microsoft.com/office/drawing/2014/main" id="{B45F0D8B-FA4E-F722-50F7-20215818DADD}"/>
                </a:ext>
              </a:extLst>
            </p:cNvPr>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5451;p53">
              <a:extLst>
                <a:ext uri="{FF2B5EF4-FFF2-40B4-BE49-F238E27FC236}">
                  <a16:creationId xmlns:a16="http://schemas.microsoft.com/office/drawing/2014/main" id="{E7F6EC6F-7E43-5465-CC02-FF702C7E429E}"/>
                </a:ext>
              </a:extLst>
            </p:cNvPr>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5452;p53">
              <a:extLst>
                <a:ext uri="{FF2B5EF4-FFF2-40B4-BE49-F238E27FC236}">
                  <a16:creationId xmlns:a16="http://schemas.microsoft.com/office/drawing/2014/main" id="{451E757C-B6DB-5E8F-81E1-162EB602B10F}"/>
                </a:ext>
              </a:extLst>
            </p:cNvPr>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5453;p53">
              <a:extLst>
                <a:ext uri="{FF2B5EF4-FFF2-40B4-BE49-F238E27FC236}">
                  <a16:creationId xmlns:a16="http://schemas.microsoft.com/office/drawing/2014/main" id="{1CDD315D-D0A0-B28D-427D-A292BC03A032}"/>
                </a:ext>
              </a:extLst>
            </p:cNvPr>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5454;p53">
              <a:extLst>
                <a:ext uri="{FF2B5EF4-FFF2-40B4-BE49-F238E27FC236}">
                  <a16:creationId xmlns:a16="http://schemas.microsoft.com/office/drawing/2014/main" id="{3159ACD2-313B-1E79-C984-435919538A43}"/>
                </a:ext>
              </a:extLst>
            </p:cNvPr>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5455;p53">
              <a:extLst>
                <a:ext uri="{FF2B5EF4-FFF2-40B4-BE49-F238E27FC236}">
                  <a16:creationId xmlns:a16="http://schemas.microsoft.com/office/drawing/2014/main" id="{C092D0C5-5747-3BE1-D46A-17094187D4B4}"/>
                </a:ext>
              </a:extLst>
            </p:cNvPr>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5456;p53">
              <a:extLst>
                <a:ext uri="{FF2B5EF4-FFF2-40B4-BE49-F238E27FC236}">
                  <a16:creationId xmlns:a16="http://schemas.microsoft.com/office/drawing/2014/main" id="{732D319F-4934-B65A-DDBB-C1609CDED66F}"/>
                </a:ext>
              </a:extLst>
            </p:cNvPr>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5457;p53">
              <a:extLst>
                <a:ext uri="{FF2B5EF4-FFF2-40B4-BE49-F238E27FC236}">
                  <a16:creationId xmlns:a16="http://schemas.microsoft.com/office/drawing/2014/main" id="{BDB89F14-513F-FDF5-3E92-B988F474258E}"/>
                </a:ext>
              </a:extLst>
            </p:cNvPr>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5458;p53">
              <a:extLst>
                <a:ext uri="{FF2B5EF4-FFF2-40B4-BE49-F238E27FC236}">
                  <a16:creationId xmlns:a16="http://schemas.microsoft.com/office/drawing/2014/main" id="{3DA5EE84-F5FB-CCAB-3894-E4C0D8EB82DE}"/>
                </a:ext>
              </a:extLst>
            </p:cNvPr>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5459;p53">
              <a:extLst>
                <a:ext uri="{FF2B5EF4-FFF2-40B4-BE49-F238E27FC236}">
                  <a16:creationId xmlns:a16="http://schemas.microsoft.com/office/drawing/2014/main" id="{D89FB01D-C253-2214-B763-A280AB8AC9F4}"/>
                </a:ext>
              </a:extLst>
            </p:cNvPr>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5460;p53">
              <a:extLst>
                <a:ext uri="{FF2B5EF4-FFF2-40B4-BE49-F238E27FC236}">
                  <a16:creationId xmlns:a16="http://schemas.microsoft.com/office/drawing/2014/main" id="{7996C80C-DFDE-0EA8-CF7C-F99B145D776A}"/>
                </a:ext>
              </a:extLst>
            </p:cNvPr>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5461;p53">
              <a:extLst>
                <a:ext uri="{FF2B5EF4-FFF2-40B4-BE49-F238E27FC236}">
                  <a16:creationId xmlns:a16="http://schemas.microsoft.com/office/drawing/2014/main" id="{72B4EA73-B3C8-B784-F5BD-74DB05DADA6A}"/>
                </a:ext>
              </a:extLst>
            </p:cNvPr>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5462;p53">
              <a:extLst>
                <a:ext uri="{FF2B5EF4-FFF2-40B4-BE49-F238E27FC236}">
                  <a16:creationId xmlns:a16="http://schemas.microsoft.com/office/drawing/2014/main" id="{56DAFF6C-F81D-3A3D-98E7-2406ECF038CA}"/>
                </a:ext>
              </a:extLst>
            </p:cNvPr>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5463;p53">
              <a:extLst>
                <a:ext uri="{FF2B5EF4-FFF2-40B4-BE49-F238E27FC236}">
                  <a16:creationId xmlns:a16="http://schemas.microsoft.com/office/drawing/2014/main" id="{ACE36DF2-F5F8-1598-B68B-979D3DF48F53}"/>
                </a:ext>
              </a:extLst>
            </p:cNvPr>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5464;p53">
              <a:extLst>
                <a:ext uri="{FF2B5EF4-FFF2-40B4-BE49-F238E27FC236}">
                  <a16:creationId xmlns:a16="http://schemas.microsoft.com/office/drawing/2014/main" id="{7C2D31FA-4C7A-760F-291C-5D866C4CA7D9}"/>
                </a:ext>
              </a:extLst>
            </p:cNvPr>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5465;p53">
              <a:extLst>
                <a:ext uri="{FF2B5EF4-FFF2-40B4-BE49-F238E27FC236}">
                  <a16:creationId xmlns:a16="http://schemas.microsoft.com/office/drawing/2014/main" id="{FDC60CC8-4FF7-FE92-4941-6C1C148F0B87}"/>
                </a:ext>
              </a:extLst>
            </p:cNvPr>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5466;p53">
              <a:extLst>
                <a:ext uri="{FF2B5EF4-FFF2-40B4-BE49-F238E27FC236}">
                  <a16:creationId xmlns:a16="http://schemas.microsoft.com/office/drawing/2014/main" id="{9581A5A3-0700-7403-370E-3C8E6D8882B3}"/>
                </a:ext>
              </a:extLst>
            </p:cNvPr>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5467;p53">
              <a:extLst>
                <a:ext uri="{FF2B5EF4-FFF2-40B4-BE49-F238E27FC236}">
                  <a16:creationId xmlns:a16="http://schemas.microsoft.com/office/drawing/2014/main" id="{26ED1DB0-7D7D-D43C-F323-E37E97A32E46}"/>
                </a:ext>
              </a:extLst>
            </p:cNvPr>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5468;p53">
              <a:extLst>
                <a:ext uri="{FF2B5EF4-FFF2-40B4-BE49-F238E27FC236}">
                  <a16:creationId xmlns:a16="http://schemas.microsoft.com/office/drawing/2014/main" id="{358A90B3-E023-87E5-17FD-210BCE58E4D9}"/>
                </a:ext>
              </a:extLst>
            </p:cNvPr>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5469;p53">
              <a:extLst>
                <a:ext uri="{FF2B5EF4-FFF2-40B4-BE49-F238E27FC236}">
                  <a16:creationId xmlns:a16="http://schemas.microsoft.com/office/drawing/2014/main" id="{E6F77A32-D56B-8E9A-86A4-CDABA1159810}"/>
                </a:ext>
              </a:extLst>
            </p:cNvPr>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5470;p53">
              <a:extLst>
                <a:ext uri="{FF2B5EF4-FFF2-40B4-BE49-F238E27FC236}">
                  <a16:creationId xmlns:a16="http://schemas.microsoft.com/office/drawing/2014/main" id="{14E99DD4-FD58-BBDE-ABAC-645EEE56E782}"/>
                </a:ext>
              </a:extLst>
            </p:cNvPr>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5471;p53">
              <a:extLst>
                <a:ext uri="{FF2B5EF4-FFF2-40B4-BE49-F238E27FC236}">
                  <a16:creationId xmlns:a16="http://schemas.microsoft.com/office/drawing/2014/main" id="{3F33D20A-F870-74A2-2F0B-09A5639E8564}"/>
                </a:ext>
              </a:extLst>
            </p:cNvPr>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5472;p53">
              <a:extLst>
                <a:ext uri="{FF2B5EF4-FFF2-40B4-BE49-F238E27FC236}">
                  <a16:creationId xmlns:a16="http://schemas.microsoft.com/office/drawing/2014/main" id="{B08EB629-60E6-BF6B-6396-AD365E44BB12}"/>
                </a:ext>
              </a:extLst>
            </p:cNvPr>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5473;p53">
              <a:extLst>
                <a:ext uri="{FF2B5EF4-FFF2-40B4-BE49-F238E27FC236}">
                  <a16:creationId xmlns:a16="http://schemas.microsoft.com/office/drawing/2014/main" id="{72A1E75C-D4E0-4DA3-0276-E57B4470C188}"/>
                </a:ext>
              </a:extLst>
            </p:cNvPr>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5474;p53">
              <a:extLst>
                <a:ext uri="{FF2B5EF4-FFF2-40B4-BE49-F238E27FC236}">
                  <a16:creationId xmlns:a16="http://schemas.microsoft.com/office/drawing/2014/main" id="{C3B2140E-79B6-89B5-3A0F-46C17364C6CF}"/>
                </a:ext>
              </a:extLst>
            </p:cNvPr>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5475;p53">
              <a:extLst>
                <a:ext uri="{FF2B5EF4-FFF2-40B4-BE49-F238E27FC236}">
                  <a16:creationId xmlns:a16="http://schemas.microsoft.com/office/drawing/2014/main" id="{EA05DEFA-BD13-EE7A-15C2-7D067F0C48E6}"/>
                </a:ext>
              </a:extLst>
            </p:cNvPr>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5476;p53">
              <a:extLst>
                <a:ext uri="{FF2B5EF4-FFF2-40B4-BE49-F238E27FC236}">
                  <a16:creationId xmlns:a16="http://schemas.microsoft.com/office/drawing/2014/main" id="{C75A1EE5-D4B2-04A5-BE3A-2BA115959624}"/>
                </a:ext>
              </a:extLst>
            </p:cNvPr>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5477;p53">
              <a:extLst>
                <a:ext uri="{FF2B5EF4-FFF2-40B4-BE49-F238E27FC236}">
                  <a16:creationId xmlns:a16="http://schemas.microsoft.com/office/drawing/2014/main" id="{C26AF26F-55A9-0DDE-81E1-08046279E052}"/>
                </a:ext>
              </a:extLst>
            </p:cNvPr>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5478;p53">
              <a:extLst>
                <a:ext uri="{FF2B5EF4-FFF2-40B4-BE49-F238E27FC236}">
                  <a16:creationId xmlns:a16="http://schemas.microsoft.com/office/drawing/2014/main" id="{AF6FEF76-D544-4ED7-B138-51CB8D821F9E}"/>
                </a:ext>
              </a:extLst>
            </p:cNvPr>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5479;p53">
              <a:extLst>
                <a:ext uri="{FF2B5EF4-FFF2-40B4-BE49-F238E27FC236}">
                  <a16:creationId xmlns:a16="http://schemas.microsoft.com/office/drawing/2014/main" id="{4D292012-DD52-F5FD-D350-998A55DB0FE1}"/>
                </a:ext>
              </a:extLst>
            </p:cNvPr>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5480;p53">
              <a:extLst>
                <a:ext uri="{FF2B5EF4-FFF2-40B4-BE49-F238E27FC236}">
                  <a16:creationId xmlns:a16="http://schemas.microsoft.com/office/drawing/2014/main" id="{D6474FF7-8182-A1A2-4FE2-D367BD009B7D}"/>
                </a:ext>
              </a:extLst>
            </p:cNvPr>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5481;p53">
              <a:extLst>
                <a:ext uri="{FF2B5EF4-FFF2-40B4-BE49-F238E27FC236}">
                  <a16:creationId xmlns:a16="http://schemas.microsoft.com/office/drawing/2014/main" id="{AE92F5E6-DE8E-3C3C-347A-B206A1D2A186}"/>
                </a:ext>
              </a:extLst>
            </p:cNvPr>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5482;p53">
              <a:extLst>
                <a:ext uri="{FF2B5EF4-FFF2-40B4-BE49-F238E27FC236}">
                  <a16:creationId xmlns:a16="http://schemas.microsoft.com/office/drawing/2014/main" id="{32ECB909-02BD-0D3D-3D73-A523570B461A}"/>
                </a:ext>
              </a:extLst>
            </p:cNvPr>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5483;p53">
              <a:extLst>
                <a:ext uri="{FF2B5EF4-FFF2-40B4-BE49-F238E27FC236}">
                  <a16:creationId xmlns:a16="http://schemas.microsoft.com/office/drawing/2014/main" id="{13D496D1-C900-DE72-F708-849B966A7D55}"/>
                </a:ext>
              </a:extLst>
            </p:cNvPr>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5484;p53">
              <a:extLst>
                <a:ext uri="{FF2B5EF4-FFF2-40B4-BE49-F238E27FC236}">
                  <a16:creationId xmlns:a16="http://schemas.microsoft.com/office/drawing/2014/main" id="{C8F939E4-2A84-45FD-C2DF-AC69270B46AF}"/>
                </a:ext>
              </a:extLst>
            </p:cNvPr>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5485;p53">
              <a:extLst>
                <a:ext uri="{FF2B5EF4-FFF2-40B4-BE49-F238E27FC236}">
                  <a16:creationId xmlns:a16="http://schemas.microsoft.com/office/drawing/2014/main" id="{9542F39E-9941-1EC8-BC77-6FA75781B2AE}"/>
                </a:ext>
              </a:extLst>
            </p:cNvPr>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5486;p53">
              <a:extLst>
                <a:ext uri="{FF2B5EF4-FFF2-40B4-BE49-F238E27FC236}">
                  <a16:creationId xmlns:a16="http://schemas.microsoft.com/office/drawing/2014/main" id="{8A44B06C-E1C2-4445-36F8-76F297B7FB58}"/>
                </a:ext>
              </a:extLst>
            </p:cNvPr>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5487;p53">
              <a:extLst>
                <a:ext uri="{FF2B5EF4-FFF2-40B4-BE49-F238E27FC236}">
                  <a16:creationId xmlns:a16="http://schemas.microsoft.com/office/drawing/2014/main" id="{CA0EF327-7207-8A53-C2B3-273D79C2D042}"/>
                </a:ext>
              </a:extLst>
            </p:cNvPr>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5488;p53">
              <a:extLst>
                <a:ext uri="{FF2B5EF4-FFF2-40B4-BE49-F238E27FC236}">
                  <a16:creationId xmlns:a16="http://schemas.microsoft.com/office/drawing/2014/main" id="{EED3332C-F2DF-8B52-75DB-C08585166DBC}"/>
                </a:ext>
              </a:extLst>
            </p:cNvPr>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5489;p53">
              <a:extLst>
                <a:ext uri="{FF2B5EF4-FFF2-40B4-BE49-F238E27FC236}">
                  <a16:creationId xmlns:a16="http://schemas.microsoft.com/office/drawing/2014/main" id="{9F479F70-95CB-CCFE-9A27-0488C116ACA0}"/>
                </a:ext>
              </a:extLst>
            </p:cNvPr>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5490;p53">
              <a:extLst>
                <a:ext uri="{FF2B5EF4-FFF2-40B4-BE49-F238E27FC236}">
                  <a16:creationId xmlns:a16="http://schemas.microsoft.com/office/drawing/2014/main" id="{99353BD6-5FD7-E015-2F34-A3E233293A71}"/>
                </a:ext>
              </a:extLst>
            </p:cNvPr>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5491;p53">
              <a:extLst>
                <a:ext uri="{FF2B5EF4-FFF2-40B4-BE49-F238E27FC236}">
                  <a16:creationId xmlns:a16="http://schemas.microsoft.com/office/drawing/2014/main" id="{9D712843-92BF-A3B6-37D2-4539C8742DA6}"/>
                </a:ext>
              </a:extLst>
            </p:cNvPr>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5492;p53">
              <a:extLst>
                <a:ext uri="{FF2B5EF4-FFF2-40B4-BE49-F238E27FC236}">
                  <a16:creationId xmlns:a16="http://schemas.microsoft.com/office/drawing/2014/main" id="{571A18C4-1B09-B025-6F31-4370CCD11134}"/>
                </a:ext>
              </a:extLst>
            </p:cNvPr>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5493;p53">
              <a:extLst>
                <a:ext uri="{FF2B5EF4-FFF2-40B4-BE49-F238E27FC236}">
                  <a16:creationId xmlns:a16="http://schemas.microsoft.com/office/drawing/2014/main" id="{2F8407E4-0C22-3A2A-61EB-DF00C656B34A}"/>
                </a:ext>
              </a:extLst>
            </p:cNvPr>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5494;p53">
              <a:extLst>
                <a:ext uri="{FF2B5EF4-FFF2-40B4-BE49-F238E27FC236}">
                  <a16:creationId xmlns:a16="http://schemas.microsoft.com/office/drawing/2014/main" id="{F121B29D-9AD9-A43E-6CA0-EBA1F6EBE794}"/>
                </a:ext>
              </a:extLst>
            </p:cNvPr>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5495;p53">
              <a:extLst>
                <a:ext uri="{FF2B5EF4-FFF2-40B4-BE49-F238E27FC236}">
                  <a16:creationId xmlns:a16="http://schemas.microsoft.com/office/drawing/2014/main" id="{965024B4-CF09-9492-7472-E2D9300C63B7}"/>
                </a:ext>
              </a:extLst>
            </p:cNvPr>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5496;p53">
              <a:extLst>
                <a:ext uri="{FF2B5EF4-FFF2-40B4-BE49-F238E27FC236}">
                  <a16:creationId xmlns:a16="http://schemas.microsoft.com/office/drawing/2014/main" id="{CD9D662F-8BF3-741E-0BCE-3BDA23522985}"/>
                </a:ext>
              </a:extLst>
            </p:cNvPr>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5497;p53">
              <a:extLst>
                <a:ext uri="{FF2B5EF4-FFF2-40B4-BE49-F238E27FC236}">
                  <a16:creationId xmlns:a16="http://schemas.microsoft.com/office/drawing/2014/main" id="{27C542E7-E01F-FB72-6A30-FFA49139BF79}"/>
                </a:ext>
              </a:extLst>
            </p:cNvPr>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5498;p53">
              <a:extLst>
                <a:ext uri="{FF2B5EF4-FFF2-40B4-BE49-F238E27FC236}">
                  <a16:creationId xmlns:a16="http://schemas.microsoft.com/office/drawing/2014/main" id="{AC382457-DDC8-55FA-E65C-AAD0DFF634BD}"/>
                </a:ext>
              </a:extLst>
            </p:cNvPr>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5499;p53">
              <a:extLst>
                <a:ext uri="{FF2B5EF4-FFF2-40B4-BE49-F238E27FC236}">
                  <a16:creationId xmlns:a16="http://schemas.microsoft.com/office/drawing/2014/main" id="{19A2511A-A315-2BAF-DE3D-27394BC43076}"/>
                </a:ext>
              </a:extLst>
            </p:cNvPr>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5500;p53">
              <a:extLst>
                <a:ext uri="{FF2B5EF4-FFF2-40B4-BE49-F238E27FC236}">
                  <a16:creationId xmlns:a16="http://schemas.microsoft.com/office/drawing/2014/main" id="{6B9354D9-7D0A-994E-0AB8-0B7B150DB9F3}"/>
                </a:ext>
              </a:extLst>
            </p:cNvPr>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5501;p53">
              <a:extLst>
                <a:ext uri="{FF2B5EF4-FFF2-40B4-BE49-F238E27FC236}">
                  <a16:creationId xmlns:a16="http://schemas.microsoft.com/office/drawing/2014/main" id="{444C58F0-E0DA-1C5F-3D61-4C45DB75B98C}"/>
                </a:ext>
              </a:extLst>
            </p:cNvPr>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5502;p53">
              <a:extLst>
                <a:ext uri="{FF2B5EF4-FFF2-40B4-BE49-F238E27FC236}">
                  <a16:creationId xmlns:a16="http://schemas.microsoft.com/office/drawing/2014/main" id="{018A87DC-5D25-0F2F-63EC-B18D563D1CF0}"/>
                </a:ext>
              </a:extLst>
            </p:cNvPr>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5503;p53">
              <a:extLst>
                <a:ext uri="{FF2B5EF4-FFF2-40B4-BE49-F238E27FC236}">
                  <a16:creationId xmlns:a16="http://schemas.microsoft.com/office/drawing/2014/main" id="{0B6CFF36-E3EE-78BD-6382-7137DBB2C4D0}"/>
                </a:ext>
              </a:extLst>
            </p:cNvPr>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5504;p53">
              <a:extLst>
                <a:ext uri="{FF2B5EF4-FFF2-40B4-BE49-F238E27FC236}">
                  <a16:creationId xmlns:a16="http://schemas.microsoft.com/office/drawing/2014/main" id="{4D2C4917-D34A-AA72-4140-6FB32BC60829}"/>
                </a:ext>
              </a:extLst>
            </p:cNvPr>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5505;p53">
              <a:extLst>
                <a:ext uri="{FF2B5EF4-FFF2-40B4-BE49-F238E27FC236}">
                  <a16:creationId xmlns:a16="http://schemas.microsoft.com/office/drawing/2014/main" id="{3D054518-A469-D45C-656B-A76AB359D179}"/>
                </a:ext>
              </a:extLst>
            </p:cNvPr>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5506;p53">
              <a:extLst>
                <a:ext uri="{FF2B5EF4-FFF2-40B4-BE49-F238E27FC236}">
                  <a16:creationId xmlns:a16="http://schemas.microsoft.com/office/drawing/2014/main" id="{3ED451A0-A69D-75F0-8071-8B1D6DF76483}"/>
                </a:ext>
              </a:extLst>
            </p:cNvPr>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5507;p53">
              <a:extLst>
                <a:ext uri="{FF2B5EF4-FFF2-40B4-BE49-F238E27FC236}">
                  <a16:creationId xmlns:a16="http://schemas.microsoft.com/office/drawing/2014/main" id="{9B7ECFC3-0393-2C35-B946-C5C9BDADAF2D}"/>
                </a:ext>
              </a:extLst>
            </p:cNvPr>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5508;p53">
              <a:extLst>
                <a:ext uri="{FF2B5EF4-FFF2-40B4-BE49-F238E27FC236}">
                  <a16:creationId xmlns:a16="http://schemas.microsoft.com/office/drawing/2014/main" id="{187F87C2-9D0B-1A44-9D26-860EDEBD1E9D}"/>
                </a:ext>
              </a:extLst>
            </p:cNvPr>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5509;p53">
              <a:extLst>
                <a:ext uri="{FF2B5EF4-FFF2-40B4-BE49-F238E27FC236}">
                  <a16:creationId xmlns:a16="http://schemas.microsoft.com/office/drawing/2014/main" id="{9DC674E9-6CCF-EC9B-F672-E2BF348D5A7C}"/>
                </a:ext>
              </a:extLst>
            </p:cNvPr>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5510;p53">
              <a:extLst>
                <a:ext uri="{FF2B5EF4-FFF2-40B4-BE49-F238E27FC236}">
                  <a16:creationId xmlns:a16="http://schemas.microsoft.com/office/drawing/2014/main" id="{9988422A-01AD-BEC8-F07A-8C6627FBECFF}"/>
                </a:ext>
              </a:extLst>
            </p:cNvPr>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5511;p53">
              <a:extLst>
                <a:ext uri="{FF2B5EF4-FFF2-40B4-BE49-F238E27FC236}">
                  <a16:creationId xmlns:a16="http://schemas.microsoft.com/office/drawing/2014/main" id="{86B01B02-25DF-B47B-347D-F2D974548425}"/>
                </a:ext>
              </a:extLst>
            </p:cNvPr>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5512;p53">
              <a:extLst>
                <a:ext uri="{FF2B5EF4-FFF2-40B4-BE49-F238E27FC236}">
                  <a16:creationId xmlns:a16="http://schemas.microsoft.com/office/drawing/2014/main" id="{9B86B99F-2136-EADD-8A99-003FA1B3587C}"/>
                </a:ext>
              </a:extLst>
            </p:cNvPr>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5513;p53">
              <a:extLst>
                <a:ext uri="{FF2B5EF4-FFF2-40B4-BE49-F238E27FC236}">
                  <a16:creationId xmlns:a16="http://schemas.microsoft.com/office/drawing/2014/main" id="{1D5A9711-75EC-75C4-94C5-C1610F96FDD3}"/>
                </a:ext>
              </a:extLst>
            </p:cNvPr>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5514;p53">
              <a:extLst>
                <a:ext uri="{FF2B5EF4-FFF2-40B4-BE49-F238E27FC236}">
                  <a16:creationId xmlns:a16="http://schemas.microsoft.com/office/drawing/2014/main" id="{298D5422-38E2-AEBC-44DA-A34BB7BC3B7A}"/>
                </a:ext>
              </a:extLst>
            </p:cNvPr>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5515;p53">
              <a:extLst>
                <a:ext uri="{FF2B5EF4-FFF2-40B4-BE49-F238E27FC236}">
                  <a16:creationId xmlns:a16="http://schemas.microsoft.com/office/drawing/2014/main" id="{9D0AEB85-9680-E1C6-0978-4BC0D6E0EF28}"/>
                </a:ext>
              </a:extLst>
            </p:cNvPr>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5516;p53">
              <a:extLst>
                <a:ext uri="{FF2B5EF4-FFF2-40B4-BE49-F238E27FC236}">
                  <a16:creationId xmlns:a16="http://schemas.microsoft.com/office/drawing/2014/main" id="{9A40014C-0793-3A24-7002-730319E9D8EC}"/>
                </a:ext>
              </a:extLst>
            </p:cNvPr>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5517;p53">
              <a:extLst>
                <a:ext uri="{FF2B5EF4-FFF2-40B4-BE49-F238E27FC236}">
                  <a16:creationId xmlns:a16="http://schemas.microsoft.com/office/drawing/2014/main" id="{FA790069-F5C1-9E86-FFE9-DD1A92D9B975}"/>
                </a:ext>
              </a:extLst>
            </p:cNvPr>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5518;p53">
              <a:extLst>
                <a:ext uri="{FF2B5EF4-FFF2-40B4-BE49-F238E27FC236}">
                  <a16:creationId xmlns:a16="http://schemas.microsoft.com/office/drawing/2014/main" id="{AD0FA8C3-CE38-A1F8-4628-042C852FB4A9}"/>
                </a:ext>
              </a:extLst>
            </p:cNvPr>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5519;p53">
              <a:extLst>
                <a:ext uri="{FF2B5EF4-FFF2-40B4-BE49-F238E27FC236}">
                  <a16:creationId xmlns:a16="http://schemas.microsoft.com/office/drawing/2014/main" id="{A6E0A07E-498F-16F6-6B42-094735EF15E0}"/>
                </a:ext>
              </a:extLst>
            </p:cNvPr>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5520;p53">
              <a:extLst>
                <a:ext uri="{FF2B5EF4-FFF2-40B4-BE49-F238E27FC236}">
                  <a16:creationId xmlns:a16="http://schemas.microsoft.com/office/drawing/2014/main" id="{46B2BC15-E4EE-4BC0-9B1E-AD4013EFF6D3}"/>
                </a:ext>
              </a:extLst>
            </p:cNvPr>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5521;p53">
              <a:extLst>
                <a:ext uri="{FF2B5EF4-FFF2-40B4-BE49-F238E27FC236}">
                  <a16:creationId xmlns:a16="http://schemas.microsoft.com/office/drawing/2014/main" id="{C5BD032B-2D29-68ED-8286-E336E9B74E8B}"/>
                </a:ext>
              </a:extLst>
            </p:cNvPr>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5522;p53">
              <a:extLst>
                <a:ext uri="{FF2B5EF4-FFF2-40B4-BE49-F238E27FC236}">
                  <a16:creationId xmlns:a16="http://schemas.microsoft.com/office/drawing/2014/main" id="{B7FEDE51-11ED-0370-AC63-227A95384F0D}"/>
                </a:ext>
              </a:extLst>
            </p:cNvPr>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5523;p53">
              <a:extLst>
                <a:ext uri="{FF2B5EF4-FFF2-40B4-BE49-F238E27FC236}">
                  <a16:creationId xmlns:a16="http://schemas.microsoft.com/office/drawing/2014/main" id="{4E3FAD57-1589-496A-34C7-DE4421CFD0D2}"/>
                </a:ext>
              </a:extLst>
            </p:cNvPr>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5524;p53">
              <a:extLst>
                <a:ext uri="{FF2B5EF4-FFF2-40B4-BE49-F238E27FC236}">
                  <a16:creationId xmlns:a16="http://schemas.microsoft.com/office/drawing/2014/main" id="{CC05D674-711C-B8DC-0EAE-DCF017C80B1F}"/>
                </a:ext>
              </a:extLst>
            </p:cNvPr>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5525;p53">
              <a:extLst>
                <a:ext uri="{FF2B5EF4-FFF2-40B4-BE49-F238E27FC236}">
                  <a16:creationId xmlns:a16="http://schemas.microsoft.com/office/drawing/2014/main" id="{EAB10F15-7BDC-DDB7-6726-C9D84A464E24}"/>
                </a:ext>
              </a:extLst>
            </p:cNvPr>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5526;p53">
              <a:extLst>
                <a:ext uri="{FF2B5EF4-FFF2-40B4-BE49-F238E27FC236}">
                  <a16:creationId xmlns:a16="http://schemas.microsoft.com/office/drawing/2014/main" id="{C4977C0B-0212-EDE4-D9F4-191E1CA49F67}"/>
                </a:ext>
              </a:extLst>
            </p:cNvPr>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5527;p53">
              <a:extLst>
                <a:ext uri="{FF2B5EF4-FFF2-40B4-BE49-F238E27FC236}">
                  <a16:creationId xmlns:a16="http://schemas.microsoft.com/office/drawing/2014/main" id="{89C29EE2-5807-165F-FB9A-189596C6CC63}"/>
                </a:ext>
              </a:extLst>
            </p:cNvPr>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5528;p53">
              <a:extLst>
                <a:ext uri="{FF2B5EF4-FFF2-40B4-BE49-F238E27FC236}">
                  <a16:creationId xmlns:a16="http://schemas.microsoft.com/office/drawing/2014/main" id="{ABA4C240-3DC6-B2F0-EE0A-C2FC6DA6C596}"/>
                </a:ext>
              </a:extLst>
            </p:cNvPr>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5529;p53">
              <a:extLst>
                <a:ext uri="{FF2B5EF4-FFF2-40B4-BE49-F238E27FC236}">
                  <a16:creationId xmlns:a16="http://schemas.microsoft.com/office/drawing/2014/main" id="{3D398219-8253-C183-6BED-BCCFF170F323}"/>
                </a:ext>
              </a:extLst>
            </p:cNvPr>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5530;p53">
              <a:extLst>
                <a:ext uri="{FF2B5EF4-FFF2-40B4-BE49-F238E27FC236}">
                  <a16:creationId xmlns:a16="http://schemas.microsoft.com/office/drawing/2014/main" id="{E09E2951-507A-678B-627D-5F7CBC3AD9F4}"/>
                </a:ext>
              </a:extLst>
            </p:cNvPr>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5531;p53">
              <a:extLst>
                <a:ext uri="{FF2B5EF4-FFF2-40B4-BE49-F238E27FC236}">
                  <a16:creationId xmlns:a16="http://schemas.microsoft.com/office/drawing/2014/main" id="{02D599CE-5263-067C-B323-53E3E436C3AE}"/>
                </a:ext>
              </a:extLst>
            </p:cNvPr>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5532;p53">
              <a:extLst>
                <a:ext uri="{FF2B5EF4-FFF2-40B4-BE49-F238E27FC236}">
                  <a16:creationId xmlns:a16="http://schemas.microsoft.com/office/drawing/2014/main" id="{21C74952-8C0B-9537-8EE2-A0D01DB11765}"/>
                </a:ext>
              </a:extLst>
            </p:cNvPr>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5533;p53">
              <a:extLst>
                <a:ext uri="{FF2B5EF4-FFF2-40B4-BE49-F238E27FC236}">
                  <a16:creationId xmlns:a16="http://schemas.microsoft.com/office/drawing/2014/main" id="{3F0CFCB0-33BD-75AC-8C56-335F3A56FB47}"/>
                </a:ext>
              </a:extLst>
            </p:cNvPr>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5534;p53">
              <a:extLst>
                <a:ext uri="{FF2B5EF4-FFF2-40B4-BE49-F238E27FC236}">
                  <a16:creationId xmlns:a16="http://schemas.microsoft.com/office/drawing/2014/main" id="{94DF2D21-73FD-E450-246A-AB90017552AF}"/>
                </a:ext>
              </a:extLst>
            </p:cNvPr>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5535;p53">
              <a:extLst>
                <a:ext uri="{FF2B5EF4-FFF2-40B4-BE49-F238E27FC236}">
                  <a16:creationId xmlns:a16="http://schemas.microsoft.com/office/drawing/2014/main" id="{73D74D79-5FA9-A48B-C4CD-5C3F57C64958}"/>
                </a:ext>
              </a:extLst>
            </p:cNvPr>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5536;p53">
              <a:extLst>
                <a:ext uri="{FF2B5EF4-FFF2-40B4-BE49-F238E27FC236}">
                  <a16:creationId xmlns:a16="http://schemas.microsoft.com/office/drawing/2014/main" id="{94DA76BA-4511-69FE-0CF6-56878FB6726C}"/>
                </a:ext>
              </a:extLst>
            </p:cNvPr>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5537;p53">
              <a:extLst>
                <a:ext uri="{FF2B5EF4-FFF2-40B4-BE49-F238E27FC236}">
                  <a16:creationId xmlns:a16="http://schemas.microsoft.com/office/drawing/2014/main" id="{638A58F2-4516-6817-F1B4-3F7DF314D9D2}"/>
                </a:ext>
              </a:extLst>
            </p:cNvPr>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5538;p53">
              <a:extLst>
                <a:ext uri="{FF2B5EF4-FFF2-40B4-BE49-F238E27FC236}">
                  <a16:creationId xmlns:a16="http://schemas.microsoft.com/office/drawing/2014/main" id="{6FA5C38D-F8F3-3B87-EAB6-E712FBCA659B}"/>
                </a:ext>
              </a:extLst>
            </p:cNvPr>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5539;p53">
              <a:extLst>
                <a:ext uri="{FF2B5EF4-FFF2-40B4-BE49-F238E27FC236}">
                  <a16:creationId xmlns:a16="http://schemas.microsoft.com/office/drawing/2014/main" id="{284BA74A-1F37-1C47-4D3A-F4FCE196BF34}"/>
                </a:ext>
              </a:extLst>
            </p:cNvPr>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5540;p53">
              <a:extLst>
                <a:ext uri="{FF2B5EF4-FFF2-40B4-BE49-F238E27FC236}">
                  <a16:creationId xmlns:a16="http://schemas.microsoft.com/office/drawing/2014/main" id="{5C20CE0D-5DC6-9C18-9316-4B1497E23A4D}"/>
                </a:ext>
              </a:extLst>
            </p:cNvPr>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5541;p53">
              <a:extLst>
                <a:ext uri="{FF2B5EF4-FFF2-40B4-BE49-F238E27FC236}">
                  <a16:creationId xmlns:a16="http://schemas.microsoft.com/office/drawing/2014/main" id="{4F71335B-983A-84C2-D9AC-AF2EF4A5EE13}"/>
                </a:ext>
              </a:extLst>
            </p:cNvPr>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5542;p53">
              <a:extLst>
                <a:ext uri="{FF2B5EF4-FFF2-40B4-BE49-F238E27FC236}">
                  <a16:creationId xmlns:a16="http://schemas.microsoft.com/office/drawing/2014/main" id="{F387C551-3656-0986-B58F-8A1932274C55}"/>
                </a:ext>
              </a:extLst>
            </p:cNvPr>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5543;p53">
              <a:extLst>
                <a:ext uri="{FF2B5EF4-FFF2-40B4-BE49-F238E27FC236}">
                  <a16:creationId xmlns:a16="http://schemas.microsoft.com/office/drawing/2014/main" id="{AFB23FC0-08B3-BAF2-D17C-0CF63DF72710}"/>
                </a:ext>
              </a:extLst>
            </p:cNvPr>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5544;p53">
              <a:extLst>
                <a:ext uri="{FF2B5EF4-FFF2-40B4-BE49-F238E27FC236}">
                  <a16:creationId xmlns:a16="http://schemas.microsoft.com/office/drawing/2014/main" id="{3874B712-A666-EDCB-A6E8-97FD02C77AE7}"/>
                </a:ext>
              </a:extLst>
            </p:cNvPr>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5545;p53">
              <a:extLst>
                <a:ext uri="{FF2B5EF4-FFF2-40B4-BE49-F238E27FC236}">
                  <a16:creationId xmlns:a16="http://schemas.microsoft.com/office/drawing/2014/main" id="{0A5BE8D5-CF92-73EF-F60B-8C79A86D4D37}"/>
                </a:ext>
              </a:extLst>
            </p:cNvPr>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5546;p53">
              <a:extLst>
                <a:ext uri="{FF2B5EF4-FFF2-40B4-BE49-F238E27FC236}">
                  <a16:creationId xmlns:a16="http://schemas.microsoft.com/office/drawing/2014/main" id="{A628A76A-815C-72AD-7547-A71E0E38AE81}"/>
                </a:ext>
              </a:extLst>
            </p:cNvPr>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5547;p53">
              <a:extLst>
                <a:ext uri="{FF2B5EF4-FFF2-40B4-BE49-F238E27FC236}">
                  <a16:creationId xmlns:a16="http://schemas.microsoft.com/office/drawing/2014/main" id="{C7768572-2FBC-C332-C1C0-668DDCD16613}"/>
                </a:ext>
              </a:extLst>
            </p:cNvPr>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5548;p53">
              <a:extLst>
                <a:ext uri="{FF2B5EF4-FFF2-40B4-BE49-F238E27FC236}">
                  <a16:creationId xmlns:a16="http://schemas.microsoft.com/office/drawing/2014/main" id="{9202E531-7029-73AF-6041-CD4D3D1FDE95}"/>
                </a:ext>
              </a:extLst>
            </p:cNvPr>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5549;p53">
              <a:extLst>
                <a:ext uri="{FF2B5EF4-FFF2-40B4-BE49-F238E27FC236}">
                  <a16:creationId xmlns:a16="http://schemas.microsoft.com/office/drawing/2014/main" id="{96876889-4E04-B029-B6F4-19F0740F7134}"/>
                </a:ext>
              </a:extLst>
            </p:cNvPr>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5550;p53">
              <a:extLst>
                <a:ext uri="{FF2B5EF4-FFF2-40B4-BE49-F238E27FC236}">
                  <a16:creationId xmlns:a16="http://schemas.microsoft.com/office/drawing/2014/main" id="{A723352D-36E5-FA80-4041-1292A62BFDD8}"/>
                </a:ext>
              </a:extLst>
            </p:cNvPr>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5551;p53">
              <a:extLst>
                <a:ext uri="{FF2B5EF4-FFF2-40B4-BE49-F238E27FC236}">
                  <a16:creationId xmlns:a16="http://schemas.microsoft.com/office/drawing/2014/main" id="{34FCF998-F671-6524-E434-362275E7FC5A}"/>
                </a:ext>
              </a:extLst>
            </p:cNvPr>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5552;p53">
              <a:extLst>
                <a:ext uri="{FF2B5EF4-FFF2-40B4-BE49-F238E27FC236}">
                  <a16:creationId xmlns:a16="http://schemas.microsoft.com/office/drawing/2014/main" id="{10AA7E57-E84A-10DA-A938-B2BDE3B0D30F}"/>
                </a:ext>
              </a:extLst>
            </p:cNvPr>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5553;p53">
              <a:extLst>
                <a:ext uri="{FF2B5EF4-FFF2-40B4-BE49-F238E27FC236}">
                  <a16:creationId xmlns:a16="http://schemas.microsoft.com/office/drawing/2014/main" id="{39D3A096-65BC-F440-2CC3-B8DB41368C4F}"/>
                </a:ext>
              </a:extLst>
            </p:cNvPr>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5554;p53">
              <a:extLst>
                <a:ext uri="{FF2B5EF4-FFF2-40B4-BE49-F238E27FC236}">
                  <a16:creationId xmlns:a16="http://schemas.microsoft.com/office/drawing/2014/main" id="{978C0104-E4C6-F51B-DF26-17477A76707E}"/>
                </a:ext>
              </a:extLst>
            </p:cNvPr>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5555;p53">
              <a:extLst>
                <a:ext uri="{FF2B5EF4-FFF2-40B4-BE49-F238E27FC236}">
                  <a16:creationId xmlns:a16="http://schemas.microsoft.com/office/drawing/2014/main" id="{CE867AB0-504A-B63E-E37D-EEC2A1F5FF24}"/>
                </a:ext>
              </a:extLst>
            </p:cNvPr>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5556;p53">
              <a:extLst>
                <a:ext uri="{FF2B5EF4-FFF2-40B4-BE49-F238E27FC236}">
                  <a16:creationId xmlns:a16="http://schemas.microsoft.com/office/drawing/2014/main" id="{1C01DE16-BA95-19C1-7D1B-07206A3FCB5C}"/>
                </a:ext>
              </a:extLst>
            </p:cNvPr>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5557;p53">
              <a:extLst>
                <a:ext uri="{FF2B5EF4-FFF2-40B4-BE49-F238E27FC236}">
                  <a16:creationId xmlns:a16="http://schemas.microsoft.com/office/drawing/2014/main" id="{E90363F1-D58B-17FF-2D5E-3C9AC4B8B850}"/>
                </a:ext>
              </a:extLst>
            </p:cNvPr>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5558;p53">
              <a:extLst>
                <a:ext uri="{FF2B5EF4-FFF2-40B4-BE49-F238E27FC236}">
                  <a16:creationId xmlns:a16="http://schemas.microsoft.com/office/drawing/2014/main" id="{81A2A162-ABE5-582A-A030-E2154ADCF657}"/>
                </a:ext>
              </a:extLst>
            </p:cNvPr>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5559;p53">
              <a:extLst>
                <a:ext uri="{FF2B5EF4-FFF2-40B4-BE49-F238E27FC236}">
                  <a16:creationId xmlns:a16="http://schemas.microsoft.com/office/drawing/2014/main" id="{24C0ECB1-53E6-F3E1-10B2-B2206019D0AD}"/>
                </a:ext>
              </a:extLst>
            </p:cNvPr>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5560;p53">
              <a:extLst>
                <a:ext uri="{FF2B5EF4-FFF2-40B4-BE49-F238E27FC236}">
                  <a16:creationId xmlns:a16="http://schemas.microsoft.com/office/drawing/2014/main" id="{E04F372B-C3B7-A329-5A89-5A6DCFE02439}"/>
                </a:ext>
              </a:extLst>
            </p:cNvPr>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5561;p53">
              <a:extLst>
                <a:ext uri="{FF2B5EF4-FFF2-40B4-BE49-F238E27FC236}">
                  <a16:creationId xmlns:a16="http://schemas.microsoft.com/office/drawing/2014/main" id="{6E041FFA-4C55-7E94-2602-63148E3B50C9}"/>
                </a:ext>
              </a:extLst>
            </p:cNvPr>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5562;p53">
              <a:extLst>
                <a:ext uri="{FF2B5EF4-FFF2-40B4-BE49-F238E27FC236}">
                  <a16:creationId xmlns:a16="http://schemas.microsoft.com/office/drawing/2014/main" id="{8BA15BE1-5CAC-6F5A-7C15-571B920E5257}"/>
                </a:ext>
              </a:extLst>
            </p:cNvPr>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5563;p53">
              <a:extLst>
                <a:ext uri="{FF2B5EF4-FFF2-40B4-BE49-F238E27FC236}">
                  <a16:creationId xmlns:a16="http://schemas.microsoft.com/office/drawing/2014/main" id="{A46A49C2-BF2C-A1D5-480E-7E012A963629}"/>
                </a:ext>
              </a:extLst>
            </p:cNvPr>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5564;p53">
              <a:extLst>
                <a:ext uri="{FF2B5EF4-FFF2-40B4-BE49-F238E27FC236}">
                  <a16:creationId xmlns:a16="http://schemas.microsoft.com/office/drawing/2014/main" id="{BF2000F5-AE57-9BAC-B3C9-B8DA962D7A16}"/>
                </a:ext>
              </a:extLst>
            </p:cNvPr>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5565;p53">
              <a:extLst>
                <a:ext uri="{FF2B5EF4-FFF2-40B4-BE49-F238E27FC236}">
                  <a16:creationId xmlns:a16="http://schemas.microsoft.com/office/drawing/2014/main" id="{0B11341C-AEDA-25D6-C251-F19DAFE7E3ED}"/>
                </a:ext>
              </a:extLst>
            </p:cNvPr>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5566;p53">
              <a:extLst>
                <a:ext uri="{FF2B5EF4-FFF2-40B4-BE49-F238E27FC236}">
                  <a16:creationId xmlns:a16="http://schemas.microsoft.com/office/drawing/2014/main" id="{AF2C25FE-6E3B-3C2D-ADD5-1D6D5A0B93A8}"/>
                </a:ext>
              </a:extLst>
            </p:cNvPr>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5567;p53">
              <a:extLst>
                <a:ext uri="{FF2B5EF4-FFF2-40B4-BE49-F238E27FC236}">
                  <a16:creationId xmlns:a16="http://schemas.microsoft.com/office/drawing/2014/main" id="{5B3E6822-46E7-6DB2-0707-DECC03969456}"/>
                </a:ext>
              </a:extLst>
            </p:cNvPr>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5568;p53">
              <a:extLst>
                <a:ext uri="{FF2B5EF4-FFF2-40B4-BE49-F238E27FC236}">
                  <a16:creationId xmlns:a16="http://schemas.microsoft.com/office/drawing/2014/main" id="{521DD7B6-4380-D993-7088-069F9A34245B}"/>
                </a:ext>
              </a:extLst>
            </p:cNvPr>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5569;p53">
              <a:extLst>
                <a:ext uri="{FF2B5EF4-FFF2-40B4-BE49-F238E27FC236}">
                  <a16:creationId xmlns:a16="http://schemas.microsoft.com/office/drawing/2014/main" id="{ECFEED35-7789-1FCE-B0E6-72DBEB87095C}"/>
                </a:ext>
              </a:extLst>
            </p:cNvPr>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5570;p53">
              <a:extLst>
                <a:ext uri="{FF2B5EF4-FFF2-40B4-BE49-F238E27FC236}">
                  <a16:creationId xmlns:a16="http://schemas.microsoft.com/office/drawing/2014/main" id="{155DEC6C-4434-45AB-AC5A-E8291293FE1B}"/>
                </a:ext>
              </a:extLst>
            </p:cNvPr>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5571;p53">
              <a:extLst>
                <a:ext uri="{FF2B5EF4-FFF2-40B4-BE49-F238E27FC236}">
                  <a16:creationId xmlns:a16="http://schemas.microsoft.com/office/drawing/2014/main" id="{A384C84A-5FDC-8A54-F04B-699957C4BE0C}"/>
                </a:ext>
              </a:extLst>
            </p:cNvPr>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5572;p53">
              <a:extLst>
                <a:ext uri="{FF2B5EF4-FFF2-40B4-BE49-F238E27FC236}">
                  <a16:creationId xmlns:a16="http://schemas.microsoft.com/office/drawing/2014/main" id="{CF544A39-728C-3B5F-D1CB-8A64EC45B614}"/>
                </a:ext>
              </a:extLst>
            </p:cNvPr>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5573;p53">
              <a:extLst>
                <a:ext uri="{FF2B5EF4-FFF2-40B4-BE49-F238E27FC236}">
                  <a16:creationId xmlns:a16="http://schemas.microsoft.com/office/drawing/2014/main" id="{5BBF83EF-05FE-8A42-2D79-9E6E619428C2}"/>
                </a:ext>
              </a:extLst>
            </p:cNvPr>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5574;p53">
              <a:extLst>
                <a:ext uri="{FF2B5EF4-FFF2-40B4-BE49-F238E27FC236}">
                  <a16:creationId xmlns:a16="http://schemas.microsoft.com/office/drawing/2014/main" id="{A13DD579-A9A8-EEBF-4E9C-4A5F246BCE04}"/>
                </a:ext>
              </a:extLst>
            </p:cNvPr>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5575;p53">
              <a:extLst>
                <a:ext uri="{FF2B5EF4-FFF2-40B4-BE49-F238E27FC236}">
                  <a16:creationId xmlns:a16="http://schemas.microsoft.com/office/drawing/2014/main" id="{FFFFD0B4-BDB7-03BD-1626-5D571ECBE64F}"/>
                </a:ext>
              </a:extLst>
            </p:cNvPr>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5576;p53">
              <a:extLst>
                <a:ext uri="{FF2B5EF4-FFF2-40B4-BE49-F238E27FC236}">
                  <a16:creationId xmlns:a16="http://schemas.microsoft.com/office/drawing/2014/main" id="{689040FB-C69E-6DE9-8F24-7D656C66E2F6}"/>
                </a:ext>
              </a:extLst>
            </p:cNvPr>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5577;p53">
              <a:extLst>
                <a:ext uri="{FF2B5EF4-FFF2-40B4-BE49-F238E27FC236}">
                  <a16:creationId xmlns:a16="http://schemas.microsoft.com/office/drawing/2014/main" id="{6C4D72A2-B6CD-EB3E-4132-05E3F346F2B4}"/>
                </a:ext>
              </a:extLst>
            </p:cNvPr>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5578;p53">
              <a:extLst>
                <a:ext uri="{FF2B5EF4-FFF2-40B4-BE49-F238E27FC236}">
                  <a16:creationId xmlns:a16="http://schemas.microsoft.com/office/drawing/2014/main" id="{D380F757-DB5D-31D6-6714-09D3EC947042}"/>
                </a:ext>
              </a:extLst>
            </p:cNvPr>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5579;p53">
              <a:extLst>
                <a:ext uri="{FF2B5EF4-FFF2-40B4-BE49-F238E27FC236}">
                  <a16:creationId xmlns:a16="http://schemas.microsoft.com/office/drawing/2014/main" id="{4D8B9CA0-8271-6742-AB51-0B6B67BA7718}"/>
                </a:ext>
              </a:extLst>
            </p:cNvPr>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5580;p53">
              <a:extLst>
                <a:ext uri="{FF2B5EF4-FFF2-40B4-BE49-F238E27FC236}">
                  <a16:creationId xmlns:a16="http://schemas.microsoft.com/office/drawing/2014/main" id="{ED64A221-5F2A-2CFA-4928-0DF32C980897}"/>
                </a:ext>
              </a:extLst>
            </p:cNvPr>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5581;p53">
              <a:extLst>
                <a:ext uri="{FF2B5EF4-FFF2-40B4-BE49-F238E27FC236}">
                  <a16:creationId xmlns:a16="http://schemas.microsoft.com/office/drawing/2014/main" id="{49E8AD50-462B-F2DB-8319-224319CA5BA8}"/>
                </a:ext>
              </a:extLst>
            </p:cNvPr>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5582;p53">
              <a:extLst>
                <a:ext uri="{FF2B5EF4-FFF2-40B4-BE49-F238E27FC236}">
                  <a16:creationId xmlns:a16="http://schemas.microsoft.com/office/drawing/2014/main" id="{5082934C-67DC-3839-BEB7-D84F5B4A89AE}"/>
                </a:ext>
              </a:extLst>
            </p:cNvPr>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5583;p53">
              <a:extLst>
                <a:ext uri="{FF2B5EF4-FFF2-40B4-BE49-F238E27FC236}">
                  <a16:creationId xmlns:a16="http://schemas.microsoft.com/office/drawing/2014/main" id="{109CE0B0-9E29-DDF4-458A-987F5D3A3C1E}"/>
                </a:ext>
              </a:extLst>
            </p:cNvPr>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5584;p53">
              <a:extLst>
                <a:ext uri="{FF2B5EF4-FFF2-40B4-BE49-F238E27FC236}">
                  <a16:creationId xmlns:a16="http://schemas.microsoft.com/office/drawing/2014/main" id="{1D0310DD-2779-3A31-93CA-0F5B950F87E0}"/>
                </a:ext>
              </a:extLst>
            </p:cNvPr>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5585;p53">
              <a:extLst>
                <a:ext uri="{FF2B5EF4-FFF2-40B4-BE49-F238E27FC236}">
                  <a16:creationId xmlns:a16="http://schemas.microsoft.com/office/drawing/2014/main" id="{38CE430D-771B-B9BF-01A8-59C6C7B7854E}"/>
                </a:ext>
              </a:extLst>
            </p:cNvPr>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5586;p53">
              <a:extLst>
                <a:ext uri="{FF2B5EF4-FFF2-40B4-BE49-F238E27FC236}">
                  <a16:creationId xmlns:a16="http://schemas.microsoft.com/office/drawing/2014/main" id="{D267C7AA-7458-4E58-934B-028824E68CB7}"/>
                </a:ext>
              </a:extLst>
            </p:cNvPr>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5587;p53">
              <a:extLst>
                <a:ext uri="{FF2B5EF4-FFF2-40B4-BE49-F238E27FC236}">
                  <a16:creationId xmlns:a16="http://schemas.microsoft.com/office/drawing/2014/main" id="{D095C587-99F5-E491-1BFC-C53060E42A81}"/>
                </a:ext>
              </a:extLst>
            </p:cNvPr>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5588;p53">
              <a:extLst>
                <a:ext uri="{FF2B5EF4-FFF2-40B4-BE49-F238E27FC236}">
                  <a16:creationId xmlns:a16="http://schemas.microsoft.com/office/drawing/2014/main" id="{D564FD6E-1F22-745F-49AD-029FE11C5858}"/>
                </a:ext>
              </a:extLst>
            </p:cNvPr>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5589;p53">
              <a:extLst>
                <a:ext uri="{FF2B5EF4-FFF2-40B4-BE49-F238E27FC236}">
                  <a16:creationId xmlns:a16="http://schemas.microsoft.com/office/drawing/2014/main" id="{A803A8A4-B62A-8283-989A-36773E790048}"/>
                </a:ext>
              </a:extLst>
            </p:cNvPr>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5590;p53">
              <a:extLst>
                <a:ext uri="{FF2B5EF4-FFF2-40B4-BE49-F238E27FC236}">
                  <a16:creationId xmlns:a16="http://schemas.microsoft.com/office/drawing/2014/main" id="{3D698105-0701-087F-7081-1DEF15EDEA54}"/>
                </a:ext>
              </a:extLst>
            </p:cNvPr>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5591;p53">
              <a:extLst>
                <a:ext uri="{FF2B5EF4-FFF2-40B4-BE49-F238E27FC236}">
                  <a16:creationId xmlns:a16="http://schemas.microsoft.com/office/drawing/2014/main" id="{48A3691E-7DB1-1296-C795-73CF773055E9}"/>
                </a:ext>
              </a:extLst>
            </p:cNvPr>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5592;p53">
              <a:extLst>
                <a:ext uri="{FF2B5EF4-FFF2-40B4-BE49-F238E27FC236}">
                  <a16:creationId xmlns:a16="http://schemas.microsoft.com/office/drawing/2014/main" id="{8A3DA263-70C8-77E5-FCAE-4AAEEDB6E5EA}"/>
                </a:ext>
              </a:extLst>
            </p:cNvPr>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5593;p53">
              <a:extLst>
                <a:ext uri="{FF2B5EF4-FFF2-40B4-BE49-F238E27FC236}">
                  <a16:creationId xmlns:a16="http://schemas.microsoft.com/office/drawing/2014/main" id="{08BA6425-507B-682D-B5AC-14297C8189E5}"/>
                </a:ext>
              </a:extLst>
            </p:cNvPr>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5594;p53">
              <a:extLst>
                <a:ext uri="{FF2B5EF4-FFF2-40B4-BE49-F238E27FC236}">
                  <a16:creationId xmlns:a16="http://schemas.microsoft.com/office/drawing/2014/main" id="{93240FBC-9B3D-7DE8-A6EE-8D131066B0A8}"/>
                </a:ext>
              </a:extLst>
            </p:cNvPr>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5595;p53">
              <a:extLst>
                <a:ext uri="{FF2B5EF4-FFF2-40B4-BE49-F238E27FC236}">
                  <a16:creationId xmlns:a16="http://schemas.microsoft.com/office/drawing/2014/main" id="{414F659E-BED9-75B9-0750-D5D5DFF3D8E3}"/>
                </a:ext>
              </a:extLst>
            </p:cNvPr>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5596;p53">
              <a:extLst>
                <a:ext uri="{FF2B5EF4-FFF2-40B4-BE49-F238E27FC236}">
                  <a16:creationId xmlns:a16="http://schemas.microsoft.com/office/drawing/2014/main" id="{75307D3F-A147-AAAF-83B9-08C9B902B541}"/>
                </a:ext>
              </a:extLst>
            </p:cNvPr>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5597;p53">
              <a:extLst>
                <a:ext uri="{FF2B5EF4-FFF2-40B4-BE49-F238E27FC236}">
                  <a16:creationId xmlns:a16="http://schemas.microsoft.com/office/drawing/2014/main" id="{708625A5-B376-0B86-4C93-B3D09BE8B748}"/>
                </a:ext>
              </a:extLst>
            </p:cNvPr>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5598;p53">
              <a:extLst>
                <a:ext uri="{FF2B5EF4-FFF2-40B4-BE49-F238E27FC236}">
                  <a16:creationId xmlns:a16="http://schemas.microsoft.com/office/drawing/2014/main" id="{B9769091-B58F-F5FD-B02A-3EEB7337D5E5}"/>
                </a:ext>
              </a:extLst>
            </p:cNvPr>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5599;p53">
              <a:extLst>
                <a:ext uri="{FF2B5EF4-FFF2-40B4-BE49-F238E27FC236}">
                  <a16:creationId xmlns:a16="http://schemas.microsoft.com/office/drawing/2014/main" id="{887AE6D0-5ED2-8190-1822-7D84554A187A}"/>
                </a:ext>
              </a:extLst>
            </p:cNvPr>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5600;p53">
              <a:extLst>
                <a:ext uri="{FF2B5EF4-FFF2-40B4-BE49-F238E27FC236}">
                  <a16:creationId xmlns:a16="http://schemas.microsoft.com/office/drawing/2014/main" id="{187A5D55-3031-40FD-0595-6C2FA215ED2E}"/>
                </a:ext>
              </a:extLst>
            </p:cNvPr>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5601;p53">
              <a:extLst>
                <a:ext uri="{FF2B5EF4-FFF2-40B4-BE49-F238E27FC236}">
                  <a16:creationId xmlns:a16="http://schemas.microsoft.com/office/drawing/2014/main" id="{00974414-2821-1E46-62F0-AFCB6CDFDC18}"/>
                </a:ext>
              </a:extLst>
            </p:cNvPr>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5602;p53">
              <a:extLst>
                <a:ext uri="{FF2B5EF4-FFF2-40B4-BE49-F238E27FC236}">
                  <a16:creationId xmlns:a16="http://schemas.microsoft.com/office/drawing/2014/main" id="{7CA8F1DD-EBA3-8F47-29CB-4597A1E3D0FF}"/>
                </a:ext>
              </a:extLst>
            </p:cNvPr>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5603;p53">
              <a:extLst>
                <a:ext uri="{FF2B5EF4-FFF2-40B4-BE49-F238E27FC236}">
                  <a16:creationId xmlns:a16="http://schemas.microsoft.com/office/drawing/2014/main" id="{E76E9B6B-0587-7265-A925-EE1880F3F26B}"/>
                </a:ext>
              </a:extLst>
            </p:cNvPr>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5604;p53">
              <a:extLst>
                <a:ext uri="{FF2B5EF4-FFF2-40B4-BE49-F238E27FC236}">
                  <a16:creationId xmlns:a16="http://schemas.microsoft.com/office/drawing/2014/main" id="{CD89E1E3-A5A9-7E2C-B0E7-0A14AB133376}"/>
                </a:ext>
              </a:extLst>
            </p:cNvPr>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5605;p53">
              <a:extLst>
                <a:ext uri="{FF2B5EF4-FFF2-40B4-BE49-F238E27FC236}">
                  <a16:creationId xmlns:a16="http://schemas.microsoft.com/office/drawing/2014/main" id="{A58121BE-3595-2598-8986-E20DE024FCCC}"/>
                </a:ext>
              </a:extLst>
            </p:cNvPr>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5606;p53">
              <a:extLst>
                <a:ext uri="{FF2B5EF4-FFF2-40B4-BE49-F238E27FC236}">
                  <a16:creationId xmlns:a16="http://schemas.microsoft.com/office/drawing/2014/main" id="{FEB67A8F-289B-C06B-0070-00BD1F9BD070}"/>
                </a:ext>
              </a:extLst>
            </p:cNvPr>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5607;p53">
              <a:extLst>
                <a:ext uri="{FF2B5EF4-FFF2-40B4-BE49-F238E27FC236}">
                  <a16:creationId xmlns:a16="http://schemas.microsoft.com/office/drawing/2014/main" id="{2DCDF598-C176-5927-7199-C22DFC56C0CC}"/>
                </a:ext>
              </a:extLst>
            </p:cNvPr>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5608;p53">
              <a:extLst>
                <a:ext uri="{FF2B5EF4-FFF2-40B4-BE49-F238E27FC236}">
                  <a16:creationId xmlns:a16="http://schemas.microsoft.com/office/drawing/2014/main" id="{7D47CF8F-1F61-1DE6-81FA-5F050D8C5296}"/>
                </a:ext>
              </a:extLst>
            </p:cNvPr>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5609;p53">
              <a:extLst>
                <a:ext uri="{FF2B5EF4-FFF2-40B4-BE49-F238E27FC236}">
                  <a16:creationId xmlns:a16="http://schemas.microsoft.com/office/drawing/2014/main" id="{A1C7C6B8-0843-2B0D-B2A0-80ABB54E58D8}"/>
                </a:ext>
              </a:extLst>
            </p:cNvPr>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5610;p53">
              <a:extLst>
                <a:ext uri="{FF2B5EF4-FFF2-40B4-BE49-F238E27FC236}">
                  <a16:creationId xmlns:a16="http://schemas.microsoft.com/office/drawing/2014/main" id="{03F6A265-4E64-74AD-B37F-35BCE69077F7}"/>
                </a:ext>
              </a:extLst>
            </p:cNvPr>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5611;p53">
              <a:extLst>
                <a:ext uri="{FF2B5EF4-FFF2-40B4-BE49-F238E27FC236}">
                  <a16:creationId xmlns:a16="http://schemas.microsoft.com/office/drawing/2014/main" id="{BC157032-A07A-C282-B292-794FB049133E}"/>
                </a:ext>
              </a:extLst>
            </p:cNvPr>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5612;p53">
              <a:extLst>
                <a:ext uri="{FF2B5EF4-FFF2-40B4-BE49-F238E27FC236}">
                  <a16:creationId xmlns:a16="http://schemas.microsoft.com/office/drawing/2014/main" id="{A770505E-DAF7-00F2-A56D-6E7833024303}"/>
                </a:ext>
              </a:extLst>
            </p:cNvPr>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5613;p53">
              <a:extLst>
                <a:ext uri="{FF2B5EF4-FFF2-40B4-BE49-F238E27FC236}">
                  <a16:creationId xmlns:a16="http://schemas.microsoft.com/office/drawing/2014/main" id="{D33A6BED-388B-634A-4F28-C9833701639E}"/>
                </a:ext>
              </a:extLst>
            </p:cNvPr>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5614;p53">
              <a:extLst>
                <a:ext uri="{FF2B5EF4-FFF2-40B4-BE49-F238E27FC236}">
                  <a16:creationId xmlns:a16="http://schemas.microsoft.com/office/drawing/2014/main" id="{82B70954-4637-2626-630A-AB762CD29680}"/>
                </a:ext>
              </a:extLst>
            </p:cNvPr>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5615;p53">
              <a:extLst>
                <a:ext uri="{FF2B5EF4-FFF2-40B4-BE49-F238E27FC236}">
                  <a16:creationId xmlns:a16="http://schemas.microsoft.com/office/drawing/2014/main" id="{748ED524-70AB-387E-9B63-59D797300857}"/>
                </a:ext>
              </a:extLst>
            </p:cNvPr>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5616;p53">
              <a:extLst>
                <a:ext uri="{FF2B5EF4-FFF2-40B4-BE49-F238E27FC236}">
                  <a16:creationId xmlns:a16="http://schemas.microsoft.com/office/drawing/2014/main" id="{8C4402BB-1327-FE91-AA42-A199E3981FDE}"/>
                </a:ext>
              </a:extLst>
            </p:cNvPr>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5617;p53">
              <a:extLst>
                <a:ext uri="{FF2B5EF4-FFF2-40B4-BE49-F238E27FC236}">
                  <a16:creationId xmlns:a16="http://schemas.microsoft.com/office/drawing/2014/main" id="{3B446270-2130-5BEF-84C7-1C001E5940B1}"/>
                </a:ext>
              </a:extLst>
            </p:cNvPr>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5618;p53">
              <a:extLst>
                <a:ext uri="{FF2B5EF4-FFF2-40B4-BE49-F238E27FC236}">
                  <a16:creationId xmlns:a16="http://schemas.microsoft.com/office/drawing/2014/main" id="{7C5802CC-C809-C8A2-3CE2-416C41DEF868}"/>
                </a:ext>
              </a:extLst>
            </p:cNvPr>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5619;p53">
              <a:extLst>
                <a:ext uri="{FF2B5EF4-FFF2-40B4-BE49-F238E27FC236}">
                  <a16:creationId xmlns:a16="http://schemas.microsoft.com/office/drawing/2014/main" id="{1F147E18-F59D-6FB6-7158-FCFA0CCC9EC4}"/>
                </a:ext>
              </a:extLst>
            </p:cNvPr>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5620;p53">
              <a:extLst>
                <a:ext uri="{FF2B5EF4-FFF2-40B4-BE49-F238E27FC236}">
                  <a16:creationId xmlns:a16="http://schemas.microsoft.com/office/drawing/2014/main" id="{9FAE20FE-75AB-D50A-C173-433A317AC4C2}"/>
                </a:ext>
              </a:extLst>
            </p:cNvPr>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5621;p53">
              <a:extLst>
                <a:ext uri="{FF2B5EF4-FFF2-40B4-BE49-F238E27FC236}">
                  <a16:creationId xmlns:a16="http://schemas.microsoft.com/office/drawing/2014/main" id="{B69CEBF7-5AE9-DF33-C743-C7EA4D418D8A}"/>
                </a:ext>
              </a:extLst>
            </p:cNvPr>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5622;p53">
              <a:extLst>
                <a:ext uri="{FF2B5EF4-FFF2-40B4-BE49-F238E27FC236}">
                  <a16:creationId xmlns:a16="http://schemas.microsoft.com/office/drawing/2014/main" id="{A7371E57-D79E-CBEC-4982-5607D7E2EC4F}"/>
                </a:ext>
              </a:extLst>
            </p:cNvPr>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5623;p53">
              <a:extLst>
                <a:ext uri="{FF2B5EF4-FFF2-40B4-BE49-F238E27FC236}">
                  <a16:creationId xmlns:a16="http://schemas.microsoft.com/office/drawing/2014/main" id="{3DD379B2-95E2-58D9-6862-AA25DB7ED19D}"/>
                </a:ext>
              </a:extLst>
            </p:cNvPr>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5624;p53">
              <a:extLst>
                <a:ext uri="{FF2B5EF4-FFF2-40B4-BE49-F238E27FC236}">
                  <a16:creationId xmlns:a16="http://schemas.microsoft.com/office/drawing/2014/main" id="{ADBFE5B4-790D-3C5E-504E-09DC5F4A4FB9}"/>
                </a:ext>
              </a:extLst>
            </p:cNvPr>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5625;p53">
              <a:extLst>
                <a:ext uri="{FF2B5EF4-FFF2-40B4-BE49-F238E27FC236}">
                  <a16:creationId xmlns:a16="http://schemas.microsoft.com/office/drawing/2014/main" id="{1E25A939-C06E-42D1-98A1-ABDCC5C3EDB4}"/>
                </a:ext>
              </a:extLst>
            </p:cNvPr>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5626;p53">
              <a:extLst>
                <a:ext uri="{FF2B5EF4-FFF2-40B4-BE49-F238E27FC236}">
                  <a16:creationId xmlns:a16="http://schemas.microsoft.com/office/drawing/2014/main" id="{3C27E908-99B3-F810-00D1-0DD28B2CA144}"/>
                </a:ext>
              </a:extLst>
            </p:cNvPr>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5627;p53">
              <a:extLst>
                <a:ext uri="{FF2B5EF4-FFF2-40B4-BE49-F238E27FC236}">
                  <a16:creationId xmlns:a16="http://schemas.microsoft.com/office/drawing/2014/main" id="{E633A613-C1D8-FF4C-E288-31A68E099E56}"/>
                </a:ext>
              </a:extLst>
            </p:cNvPr>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5628;p53">
              <a:extLst>
                <a:ext uri="{FF2B5EF4-FFF2-40B4-BE49-F238E27FC236}">
                  <a16:creationId xmlns:a16="http://schemas.microsoft.com/office/drawing/2014/main" id="{2884CC30-9BD5-135C-5509-886A198D820B}"/>
                </a:ext>
              </a:extLst>
            </p:cNvPr>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5629;p53">
              <a:extLst>
                <a:ext uri="{FF2B5EF4-FFF2-40B4-BE49-F238E27FC236}">
                  <a16:creationId xmlns:a16="http://schemas.microsoft.com/office/drawing/2014/main" id="{7628EAC9-FCC6-AA42-4156-F40497C908C0}"/>
                </a:ext>
              </a:extLst>
            </p:cNvPr>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5630;p53">
              <a:extLst>
                <a:ext uri="{FF2B5EF4-FFF2-40B4-BE49-F238E27FC236}">
                  <a16:creationId xmlns:a16="http://schemas.microsoft.com/office/drawing/2014/main" id="{B2C77EA6-5A71-730D-04FD-8A90B3A7B836}"/>
                </a:ext>
              </a:extLst>
            </p:cNvPr>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5631;p53">
              <a:extLst>
                <a:ext uri="{FF2B5EF4-FFF2-40B4-BE49-F238E27FC236}">
                  <a16:creationId xmlns:a16="http://schemas.microsoft.com/office/drawing/2014/main" id="{932A970E-0095-B8ED-53CA-FA5A79EBF241}"/>
                </a:ext>
              </a:extLst>
            </p:cNvPr>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5632;p53">
              <a:extLst>
                <a:ext uri="{FF2B5EF4-FFF2-40B4-BE49-F238E27FC236}">
                  <a16:creationId xmlns:a16="http://schemas.microsoft.com/office/drawing/2014/main" id="{5A8EA6D1-C7EB-0DD3-A795-A70371F67443}"/>
                </a:ext>
              </a:extLst>
            </p:cNvPr>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5633;p53">
              <a:extLst>
                <a:ext uri="{FF2B5EF4-FFF2-40B4-BE49-F238E27FC236}">
                  <a16:creationId xmlns:a16="http://schemas.microsoft.com/office/drawing/2014/main" id="{325AA783-5A54-FC19-9EB1-2843ADCBB716}"/>
                </a:ext>
              </a:extLst>
            </p:cNvPr>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5634;p53">
              <a:extLst>
                <a:ext uri="{FF2B5EF4-FFF2-40B4-BE49-F238E27FC236}">
                  <a16:creationId xmlns:a16="http://schemas.microsoft.com/office/drawing/2014/main" id="{B9D41630-CBED-A480-DC95-AC6C89DC5E16}"/>
                </a:ext>
              </a:extLst>
            </p:cNvPr>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5635;p53">
              <a:extLst>
                <a:ext uri="{FF2B5EF4-FFF2-40B4-BE49-F238E27FC236}">
                  <a16:creationId xmlns:a16="http://schemas.microsoft.com/office/drawing/2014/main" id="{9FC24F8E-3FC1-3F9B-AF85-F70480CD56C1}"/>
                </a:ext>
              </a:extLst>
            </p:cNvPr>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5636;p53">
              <a:extLst>
                <a:ext uri="{FF2B5EF4-FFF2-40B4-BE49-F238E27FC236}">
                  <a16:creationId xmlns:a16="http://schemas.microsoft.com/office/drawing/2014/main" id="{48FDAC24-6EB8-88BB-E911-F000A6327F98}"/>
                </a:ext>
              </a:extLst>
            </p:cNvPr>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5637;p53">
              <a:extLst>
                <a:ext uri="{FF2B5EF4-FFF2-40B4-BE49-F238E27FC236}">
                  <a16:creationId xmlns:a16="http://schemas.microsoft.com/office/drawing/2014/main" id="{4C0AD5D2-22CA-03CB-7523-94D30A9420CE}"/>
                </a:ext>
              </a:extLst>
            </p:cNvPr>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5638;p53">
              <a:extLst>
                <a:ext uri="{FF2B5EF4-FFF2-40B4-BE49-F238E27FC236}">
                  <a16:creationId xmlns:a16="http://schemas.microsoft.com/office/drawing/2014/main" id="{E655C0B8-D5BD-CECC-31AB-B946CC4821E1}"/>
                </a:ext>
              </a:extLst>
            </p:cNvPr>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5639;p53">
              <a:extLst>
                <a:ext uri="{FF2B5EF4-FFF2-40B4-BE49-F238E27FC236}">
                  <a16:creationId xmlns:a16="http://schemas.microsoft.com/office/drawing/2014/main" id="{6CA99C7E-85B0-C1B6-DB01-6AEC4D0972DB}"/>
                </a:ext>
              </a:extLst>
            </p:cNvPr>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5640;p53">
              <a:extLst>
                <a:ext uri="{FF2B5EF4-FFF2-40B4-BE49-F238E27FC236}">
                  <a16:creationId xmlns:a16="http://schemas.microsoft.com/office/drawing/2014/main" id="{4BB79CE9-7AE8-9483-D158-0BFAEE8A7868}"/>
                </a:ext>
              </a:extLst>
            </p:cNvPr>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5641;p53">
              <a:extLst>
                <a:ext uri="{FF2B5EF4-FFF2-40B4-BE49-F238E27FC236}">
                  <a16:creationId xmlns:a16="http://schemas.microsoft.com/office/drawing/2014/main" id="{11B5ADE3-BFB3-6CCA-5D08-A434076E0D99}"/>
                </a:ext>
              </a:extLst>
            </p:cNvPr>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5642;p53">
              <a:extLst>
                <a:ext uri="{FF2B5EF4-FFF2-40B4-BE49-F238E27FC236}">
                  <a16:creationId xmlns:a16="http://schemas.microsoft.com/office/drawing/2014/main" id="{8AA2E5C1-AC5D-3231-ED07-32328A7D9178}"/>
                </a:ext>
              </a:extLst>
            </p:cNvPr>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5643;p53">
              <a:extLst>
                <a:ext uri="{FF2B5EF4-FFF2-40B4-BE49-F238E27FC236}">
                  <a16:creationId xmlns:a16="http://schemas.microsoft.com/office/drawing/2014/main" id="{684847D8-E1E8-C37C-B376-527FE137263E}"/>
                </a:ext>
              </a:extLst>
            </p:cNvPr>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5644;p53">
              <a:extLst>
                <a:ext uri="{FF2B5EF4-FFF2-40B4-BE49-F238E27FC236}">
                  <a16:creationId xmlns:a16="http://schemas.microsoft.com/office/drawing/2014/main" id="{2C686CC2-0966-2D4F-D51E-41B9BFB6BDC8}"/>
                </a:ext>
              </a:extLst>
            </p:cNvPr>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5645;p53">
              <a:extLst>
                <a:ext uri="{FF2B5EF4-FFF2-40B4-BE49-F238E27FC236}">
                  <a16:creationId xmlns:a16="http://schemas.microsoft.com/office/drawing/2014/main" id="{0FABFD47-A903-B40F-AD2C-903A14CE0683}"/>
                </a:ext>
              </a:extLst>
            </p:cNvPr>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5646;p53">
              <a:extLst>
                <a:ext uri="{FF2B5EF4-FFF2-40B4-BE49-F238E27FC236}">
                  <a16:creationId xmlns:a16="http://schemas.microsoft.com/office/drawing/2014/main" id="{480A56E9-B84F-9C7C-4BDD-C382DEE587C1}"/>
                </a:ext>
              </a:extLst>
            </p:cNvPr>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5647;p53">
              <a:extLst>
                <a:ext uri="{FF2B5EF4-FFF2-40B4-BE49-F238E27FC236}">
                  <a16:creationId xmlns:a16="http://schemas.microsoft.com/office/drawing/2014/main" id="{DDBFBE89-B24D-1DEA-8A45-1D58F52E409F}"/>
                </a:ext>
              </a:extLst>
            </p:cNvPr>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5648;p53">
              <a:extLst>
                <a:ext uri="{FF2B5EF4-FFF2-40B4-BE49-F238E27FC236}">
                  <a16:creationId xmlns:a16="http://schemas.microsoft.com/office/drawing/2014/main" id="{6620F975-3254-5B92-7C4C-03CD9D55D40B}"/>
                </a:ext>
              </a:extLst>
            </p:cNvPr>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5649;p53">
              <a:extLst>
                <a:ext uri="{FF2B5EF4-FFF2-40B4-BE49-F238E27FC236}">
                  <a16:creationId xmlns:a16="http://schemas.microsoft.com/office/drawing/2014/main" id="{5CDF46EE-7FF4-2B4F-D371-41DBEA06590C}"/>
                </a:ext>
              </a:extLst>
            </p:cNvPr>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5650;p53">
              <a:extLst>
                <a:ext uri="{FF2B5EF4-FFF2-40B4-BE49-F238E27FC236}">
                  <a16:creationId xmlns:a16="http://schemas.microsoft.com/office/drawing/2014/main" id="{5D41B229-B20E-F0C2-28C1-708F71DAF193}"/>
                </a:ext>
              </a:extLst>
            </p:cNvPr>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5651;p53">
              <a:extLst>
                <a:ext uri="{FF2B5EF4-FFF2-40B4-BE49-F238E27FC236}">
                  <a16:creationId xmlns:a16="http://schemas.microsoft.com/office/drawing/2014/main" id="{3F87065F-90F2-7B98-2A51-04CBB772C03C}"/>
                </a:ext>
              </a:extLst>
            </p:cNvPr>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5652;p53">
              <a:extLst>
                <a:ext uri="{FF2B5EF4-FFF2-40B4-BE49-F238E27FC236}">
                  <a16:creationId xmlns:a16="http://schemas.microsoft.com/office/drawing/2014/main" id="{0B211F15-5C20-5B63-9D03-0440A63FD822}"/>
                </a:ext>
              </a:extLst>
            </p:cNvPr>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5653;p53">
              <a:extLst>
                <a:ext uri="{FF2B5EF4-FFF2-40B4-BE49-F238E27FC236}">
                  <a16:creationId xmlns:a16="http://schemas.microsoft.com/office/drawing/2014/main" id="{6F99F574-F980-477B-1C59-0895DF8B9524}"/>
                </a:ext>
              </a:extLst>
            </p:cNvPr>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5654;p53">
              <a:extLst>
                <a:ext uri="{FF2B5EF4-FFF2-40B4-BE49-F238E27FC236}">
                  <a16:creationId xmlns:a16="http://schemas.microsoft.com/office/drawing/2014/main" id="{FAE58A7D-A00C-C93A-5284-4EBC2250FD01}"/>
                </a:ext>
              </a:extLst>
            </p:cNvPr>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5655;p53">
              <a:extLst>
                <a:ext uri="{FF2B5EF4-FFF2-40B4-BE49-F238E27FC236}">
                  <a16:creationId xmlns:a16="http://schemas.microsoft.com/office/drawing/2014/main" id="{A94981DC-8E6A-A446-5FDA-4CA1BF5B942B}"/>
                </a:ext>
              </a:extLst>
            </p:cNvPr>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5656;p53">
              <a:extLst>
                <a:ext uri="{FF2B5EF4-FFF2-40B4-BE49-F238E27FC236}">
                  <a16:creationId xmlns:a16="http://schemas.microsoft.com/office/drawing/2014/main" id="{F91843F1-C60B-C2E3-0DED-117889A334E2}"/>
                </a:ext>
              </a:extLst>
            </p:cNvPr>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5657;p53">
              <a:extLst>
                <a:ext uri="{FF2B5EF4-FFF2-40B4-BE49-F238E27FC236}">
                  <a16:creationId xmlns:a16="http://schemas.microsoft.com/office/drawing/2014/main" id="{D61C2420-66C9-468F-9276-8C8612B21B93}"/>
                </a:ext>
              </a:extLst>
            </p:cNvPr>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5658;p53">
              <a:extLst>
                <a:ext uri="{FF2B5EF4-FFF2-40B4-BE49-F238E27FC236}">
                  <a16:creationId xmlns:a16="http://schemas.microsoft.com/office/drawing/2014/main" id="{66DECF00-6B0D-302F-C10F-9F5F77F9A31D}"/>
                </a:ext>
              </a:extLst>
            </p:cNvPr>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5659;p53">
              <a:extLst>
                <a:ext uri="{FF2B5EF4-FFF2-40B4-BE49-F238E27FC236}">
                  <a16:creationId xmlns:a16="http://schemas.microsoft.com/office/drawing/2014/main" id="{692BAC6B-BD63-B70D-D1C8-71FE263683A1}"/>
                </a:ext>
              </a:extLst>
            </p:cNvPr>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5660;p53">
              <a:extLst>
                <a:ext uri="{FF2B5EF4-FFF2-40B4-BE49-F238E27FC236}">
                  <a16:creationId xmlns:a16="http://schemas.microsoft.com/office/drawing/2014/main" id="{9F0239F4-1920-74D3-4D3B-053BBCB9B1AF}"/>
                </a:ext>
              </a:extLst>
            </p:cNvPr>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5661;p53">
              <a:extLst>
                <a:ext uri="{FF2B5EF4-FFF2-40B4-BE49-F238E27FC236}">
                  <a16:creationId xmlns:a16="http://schemas.microsoft.com/office/drawing/2014/main" id="{643333C2-B1B7-509B-FC89-363ABD23E112}"/>
                </a:ext>
              </a:extLst>
            </p:cNvPr>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5662;p53">
              <a:extLst>
                <a:ext uri="{FF2B5EF4-FFF2-40B4-BE49-F238E27FC236}">
                  <a16:creationId xmlns:a16="http://schemas.microsoft.com/office/drawing/2014/main" id="{BDAE2108-11A8-1AE8-DCE4-B973CEB56370}"/>
                </a:ext>
              </a:extLst>
            </p:cNvPr>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5663;p53">
              <a:extLst>
                <a:ext uri="{FF2B5EF4-FFF2-40B4-BE49-F238E27FC236}">
                  <a16:creationId xmlns:a16="http://schemas.microsoft.com/office/drawing/2014/main" id="{B56BE4BF-1901-EB10-C8F1-38C9B40A7853}"/>
                </a:ext>
              </a:extLst>
            </p:cNvPr>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5664;p53">
              <a:extLst>
                <a:ext uri="{FF2B5EF4-FFF2-40B4-BE49-F238E27FC236}">
                  <a16:creationId xmlns:a16="http://schemas.microsoft.com/office/drawing/2014/main" id="{837A12E0-B498-0213-AF01-73828A1464FE}"/>
                </a:ext>
              </a:extLst>
            </p:cNvPr>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5665;p53">
              <a:extLst>
                <a:ext uri="{FF2B5EF4-FFF2-40B4-BE49-F238E27FC236}">
                  <a16:creationId xmlns:a16="http://schemas.microsoft.com/office/drawing/2014/main" id="{A98A38E5-0081-CED7-6213-5569F119B190}"/>
                </a:ext>
              </a:extLst>
            </p:cNvPr>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5666;p53">
              <a:extLst>
                <a:ext uri="{FF2B5EF4-FFF2-40B4-BE49-F238E27FC236}">
                  <a16:creationId xmlns:a16="http://schemas.microsoft.com/office/drawing/2014/main" id="{4F64943C-5F2A-18AC-97FA-9123AD380BD9}"/>
                </a:ext>
              </a:extLst>
            </p:cNvPr>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5667;p53">
              <a:extLst>
                <a:ext uri="{FF2B5EF4-FFF2-40B4-BE49-F238E27FC236}">
                  <a16:creationId xmlns:a16="http://schemas.microsoft.com/office/drawing/2014/main" id="{1D38C60D-CE5A-295C-EE69-43069DDA2A17}"/>
                </a:ext>
              </a:extLst>
            </p:cNvPr>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5668;p53">
              <a:extLst>
                <a:ext uri="{FF2B5EF4-FFF2-40B4-BE49-F238E27FC236}">
                  <a16:creationId xmlns:a16="http://schemas.microsoft.com/office/drawing/2014/main" id="{EB425FF6-DBEF-A0A0-480C-F281ADE934EA}"/>
                </a:ext>
              </a:extLst>
            </p:cNvPr>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5669;p53">
              <a:extLst>
                <a:ext uri="{FF2B5EF4-FFF2-40B4-BE49-F238E27FC236}">
                  <a16:creationId xmlns:a16="http://schemas.microsoft.com/office/drawing/2014/main" id="{FDF5F203-EAAC-3992-EEA7-18770C2F2B8B}"/>
                </a:ext>
              </a:extLst>
            </p:cNvPr>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5670;p53">
              <a:extLst>
                <a:ext uri="{FF2B5EF4-FFF2-40B4-BE49-F238E27FC236}">
                  <a16:creationId xmlns:a16="http://schemas.microsoft.com/office/drawing/2014/main" id="{A7F95A40-ACDA-8C9A-DB70-E0CD52938479}"/>
                </a:ext>
              </a:extLst>
            </p:cNvPr>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5671;p53">
              <a:extLst>
                <a:ext uri="{FF2B5EF4-FFF2-40B4-BE49-F238E27FC236}">
                  <a16:creationId xmlns:a16="http://schemas.microsoft.com/office/drawing/2014/main" id="{A094D186-4D97-B27C-6094-E1ACEBEEFCD8}"/>
                </a:ext>
              </a:extLst>
            </p:cNvPr>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5672;p53">
              <a:extLst>
                <a:ext uri="{FF2B5EF4-FFF2-40B4-BE49-F238E27FC236}">
                  <a16:creationId xmlns:a16="http://schemas.microsoft.com/office/drawing/2014/main" id="{5235CC9B-6788-7054-CF04-AEFD3BC8571D}"/>
                </a:ext>
              </a:extLst>
            </p:cNvPr>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5673;p53">
              <a:extLst>
                <a:ext uri="{FF2B5EF4-FFF2-40B4-BE49-F238E27FC236}">
                  <a16:creationId xmlns:a16="http://schemas.microsoft.com/office/drawing/2014/main" id="{8CFE4977-7328-8AF0-9918-3B2A456359A1}"/>
                </a:ext>
              </a:extLst>
            </p:cNvPr>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5674;p53">
              <a:extLst>
                <a:ext uri="{FF2B5EF4-FFF2-40B4-BE49-F238E27FC236}">
                  <a16:creationId xmlns:a16="http://schemas.microsoft.com/office/drawing/2014/main" id="{5463E02D-AD0F-BA78-FD16-CA90532510FD}"/>
                </a:ext>
              </a:extLst>
            </p:cNvPr>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5675;p53">
              <a:extLst>
                <a:ext uri="{FF2B5EF4-FFF2-40B4-BE49-F238E27FC236}">
                  <a16:creationId xmlns:a16="http://schemas.microsoft.com/office/drawing/2014/main" id="{B781DF11-EE3E-E712-C691-E9B83519AC62}"/>
                </a:ext>
              </a:extLst>
            </p:cNvPr>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5676;p53">
              <a:extLst>
                <a:ext uri="{FF2B5EF4-FFF2-40B4-BE49-F238E27FC236}">
                  <a16:creationId xmlns:a16="http://schemas.microsoft.com/office/drawing/2014/main" id="{B269938B-F9B1-B888-30CD-D2E67423FD74}"/>
                </a:ext>
              </a:extLst>
            </p:cNvPr>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5677;p53">
              <a:extLst>
                <a:ext uri="{FF2B5EF4-FFF2-40B4-BE49-F238E27FC236}">
                  <a16:creationId xmlns:a16="http://schemas.microsoft.com/office/drawing/2014/main" id="{5D002C28-DC24-73BC-8AE4-6498B95D37CA}"/>
                </a:ext>
              </a:extLst>
            </p:cNvPr>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5678;p53">
              <a:extLst>
                <a:ext uri="{FF2B5EF4-FFF2-40B4-BE49-F238E27FC236}">
                  <a16:creationId xmlns:a16="http://schemas.microsoft.com/office/drawing/2014/main" id="{69D32BCA-B30D-C06F-4522-C1858F0F7E84}"/>
                </a:ext>
              </a:extLst>
            </p:cNvPr>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5679;p53">
              <a:extLst>
                <a:ext uri="{FF2B5EF4-FFF2-40B4-BE49-F238E27FC236}">
                  <a16:creationId xmlns:a16="http://schemas.microsoft.com/office/drawing/2014/main" id="{AF0C427B-B71E-F30E-47A8-261D8106A14A}"/>
                </a:ext>
              </a:extLst>
            </p:cNvPr>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5680;p53">
              <a:extLst>
                <a:ext uri="{FF2B5EF4-FFF2-40B4-BE49-F238E27FC236}">
                  <a16:creationId xmlns:a16="http://schemas.microsoft.com/office/drawing/2014/main" id="{9D2095C4-ED4E-09EB-CAB6-21280EC45CA2}"/>
                </a:ext>
              </a:extLst>
            </p:cNvPr>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5681;p53">
              <a:extLst>
                <a:ext uri="{FF2B5EF4-FFF2-40B4-BE49-F238E27FC236}">
                  <a16:creationId xmlns:a16="http://schemas.microsoft.com/office/drawing/2014/main" id="{5E5282D4-5FD3-47E3-6168-2D8A61EE2AC6}"/>
                </a:ext>
              </a:extLst>
            </p:cNvPr>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5682;p53">
              <a:extLst>
                <a:ext uri="{FF2B5EF4-FFF2-40B4-BE49-F238E27FC236}">
                  <a16:creationId xmlns:a16="http://schemas.microsoft.com/office/drawing/2014/main" id="{624E26BF-F548-4DD4-98C1-3976F19B239F}"/>
                </a:ext>
              </a:extLst>
            </p:cNvPr>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5683;p53">
              <a:extLst>
                <a:ext uri="{FF2B5EF4-FFF2-40B4-BE49-F238E27FC236}">
                  <a16:creationId xmlns:a16="http://schemas.microsoft.com/office/drawing/2014/main" id="{E015A5F5-7D10-B7B9-DCF8-983BCE80E26A}"/>
                </a:ext>
              </a:extLst>
            </p:cNvPr>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5684;p53">
              <a:extLst>
                <a:ext uri="{FF2B5EF4-FFF2-40B4-BE49-F238E27FC236}">
                  <a16:creationId xmlns:a16="http://schemas.microsoft.com/office/drawing/2014/main" id="{C795C343-330A-8DED-DAA2-574E0CFD077B}"/>
                </a:ext>
              </a:extLst>
            </p:cNvPr>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5685;p53">
              <a:extLst>
                <a:ext uri="{FF2B5EF4-FFF2-40B4-BE49-F238E27FC236}">
                  <a16:creationId xmlns:a16="http://schemas.microsoft.com/office/drawing/2014/main" id="{995655A4-67CA-28F2-8BB4-2931A6E768BA}"/>
                </a:ext>
              </a:extLst>
            </p:cNvPr>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5686;p53">
              <a:extLst>
                <a:ext uri="{FF2B5EF4-FFF2-40B4-BE49-F238E27FC236}">
                  <a16:creationId xmlns:a16="http://schemas.microsoft.com/office/drawing/2014/main" id="{C2435395-CBAB-A0D8-8E89-82A0D1CCE110}"/>
                </a:ext>
              </a:extLst>
            </p:cNvPr>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5687;p53">
              <a:extLst>
                <a:ext uri="{FF2B5EF4-FFF2-40B4-BE49-F238E27FC236}">
                  <a16:creationId xmlns:a16="http://schemas.microsoft.com/office/drawing/2014/main" id="{2274CE57-F67F-C1EB-246E-2C0AB0E7C0C3}"/>
                </a:ext>
              </a:extLst>
            </p:cNvPr>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5688;p53">
              <a:extLst>
                <a:ext uri="{FF2B5EF4-FFF2-40B4-BE49-F238E27FC236}">
                  <a16:creationId xmlns:a16="http://schemas.microsoft.com/office/drawing/2014/main" id="{CAEF11B0-F487-D206-1F58-1C1116E37A19}"/>
                </a:ext>
              </a:extLst>
            </p:cNvPr>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5689;p53">
              <a:extLst>
                <a:ext uri="{FF2B5EF4-FFF2-40B4-BE49-F238E27FC236}">
                  <a16:creationId xmlns:a16="http://schemas.microsoft.com/office/drawing/2014/main" id="{DBB4A612-8836-D3E6-C770-8E8EF55E095F}"/>
                </a:ext>
              </a:extLst>
            </p:cNvPr>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5690;p53">
              <a:extLst>
                <a:ext uri="{FF2B5EF4-FFF2-40B4-BE49-F238E27FC236}">
                  <a16:creationId xmlns:a16="http://schemas.microsoft.com/office/drawing/2014/main" id="{477FBA72-2EA9-7AB4-9748-60A34642AD4E}"/>
                </a:ext>
              </a:extLst>
            </p:cNvPr>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5691;p53">
              <a:extLst>
                <a:ext uri="{FF2B5EF4-FFF2-40B4-BE49-F238E27FC236}">
                  <a16:creationId xmlns:a16="http://schemas.microsoft.com/office/drawing/2014/main" id="{EC2E81F7-055B-B468-2C0F-BEBD98912B8F}"/>
                </a:ext>
              </a:extLst>
            </p:cNvPr>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5692;p53">
              <a:extLst>
                <a:ext uri="{FF2B5EF4-FFF2-40B4-BE49-F238E27FC236}">
                  <a16:creationId xmlns:a16="http://schemas.microsoft.com/office/drawing/2014/main" id="{01B2A025-C672-7851-7820-3C0988F191EC}"/>
                </a:ext>
              </a:extLst>
            </p:cNvPr>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5693;p53">
              <a:extLst>
                <a:ext uri="{FF2B5EF4-FFF2-40B4-BE49-F238E27FC236}">
                  <a16:creationId xmlns:a16="http://schemas.microsoft.com/office/drawing/2014/main" id="{C4616D00-A25B-D7D9-E034-AA23397D0B5C}"/>
                </a:ext>
              </a:extLst>
            </p:cNvPr>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5694;p53">
              <a:extLst>
                <a:ext uri="{FF2B5EF4-FFF2-40B4-BE49-F238E27FC236}">
                  <a16:creationId xmlns:a16="http://schemas.microsoft.com/office/drawing/2014/main" id="{07CC70DA-627C-A38B-7E35-F9E40389422D}"/>
                </a:ext>
              </a:extLst>
            </p:cNvPr>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5695;p53">
              <a:extLst>
                <a:ext uri="{FF2B5EF4-FFF2-40B4-BE49-F238E27FC236}">
                  <a16:creationId xmlns:a16="http://schemas.microsoft.com/office/drawing/2014/main" id="{FE4095A6-FA54-B964-E8D3-EA271360B075}"/>
                </a:ext>
              </a:extLst>
            </p:cNvPr>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5696;p53">
              <a:extLst>
                <a:ext uri="{FF2B5EF4-FFF2-40B4-BE49-F238E27FC236}">
                  <a16:creationId xmlns:a16="http://schemas.microsoft.com/office/drawing/2014/main" id="{7BB55671-435F-9CB4-83AE-97D68D069962}"/>
                </a:ext>
              </a:extLst>
            </p:cNvPr>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5697;p53">
              <a:extLst>
                <a:ext uri="{FF2B5EF4-FFF2-40B4-BE49-F238E27FC236}">
                  <a16:creationId xmlns:a16="http://schemas.microsoft.com/office/drawing/2014/main" id="{C46A4B11-7B7E-A2CE-91BD-C72412A64AA7}"/>
                </a:ext>
              </a:extLst>
            </p:cNvPr>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5698;p53">
              <a:extLst>
                <a:ext uri="{FF2B5EF4-FFF2-40B4-BE49-F238E27FC236}">
                  <a16:creationId xmlns:a16="http://schemas.microsoft.com/office/drawing/2014/main" id="{970FB57C-C220-F731-09C6-1B4BB9C9473C}"/>
                </a:ext>
              </a:extLst>
            </p:cNvPr>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5699;p53">
              <a:extLst>
                <a:ext uri="{FF2B5EF4-FFF2-40B4-BE49-F238E27FC236}">
                  <a16:creationId xmlns:a16="http://schemas.microsoft.com/office/drawing/2014/main" id="{63253E81-7AD2-8278-675C-C7E3E7831F37}"/>
                </a:ext>
              </a:extLst>
            </p:cNvPr>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5700;p53">
              <a:extLst>
                <a:ext uri="{FF2B5EF4-FFF2-40B4-BE49-F238E27FC236}">
                  <a16:creationId xmlns:a16="http://schemas.microsoft.com/office/drawing/2014/main" id="{5556E7BD-09EB-020E-C001-98929A184B9E}"/>
                </a:ext>
              </a:extLst>
            </p:cNvPr>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5701;p53">
              <a:extLst>
                <a:ext uri="{FF2B5EF4-FFF2-40B4-BE49-F238E27FC236}">
                  <a16:creationId xmlns:a16="http://schemas.microsoft.com/office/drawing/2014/main" id="{5C4F6888-502E-DC56-6FBB-84BDCB408D55}"/>
                </a:ext>
              </a:extLst>
            </p:cNvPr>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5702;p53">
              <a:extLst>
                <a:ext uri="{FF2B5EF4-FFF2-40B4-BE49-F238E27FC236}">
                  <a16:creationId xmlns:a16="http://schemas.microsoft.com/office/drawing/2014/main" id="{0AD8861A-90B1-50A0-0902-731E67F9142B}"/>
                </a:ext>
              </a:extLst>
            </p:cNvPr>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5703;p53">
              <a:extLst>
                <a:ext uri="{FF2B5EF4-FFF2-40B4-BE49-F238E27FC236}">
                  <a16:creationId xmlns:a16="http://schemas.microsoft.com/office/drawing/2014/main" id="{BA11E77C-6BA2-9F56-14DC-FAAAAD126DA8}"/>
                </a:ext>
              </a:extLst>
            </p:cNvPr>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5704;p53">
              <a:extLst>
                <a:ext uri="{FF2B5EF4-FFF2-40B4-BE49-F238E27FC236}">
                  <a16:creationId xmlns:a16="http://schemas.microsoft.com/office/drawing/2014/main" id="{E618FB35-34FD-B5F9-F1EE-810B4AC4AA71}"/>
                </a:ext>
              </a:extLst>
            </p:cNvPr>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5705;p53">
              <a:extLst>
                <a:ext uri="{FF2B5EF4-FFF2-40B4-BE49-F238E27FC236}">
                  <a16:creationId xmlns:a16="http://schemas.microsoft.com/office/drawing/2014/main" id="{52C30E77-621E-50D6-F6FA-A9F8628DFE5F}"/>
                </a:ext>
              </a:extLst>
            </p:cNvPr>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5706;p53">
              <a:extLst>
                <a:ext uri="{FF2B5EF4-FFF2-40B4-BE49-F238E27FC236}">
                  <a16:creationId xmlns:a16="http://schemas.microsoft.com/office/drawing/2014/main" id="{B12441F2-D3A4-590B-10E6-4986C153D061}"/>
                </a:ext>
              </a:extLst>
            </p:cNvPr>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5707;p53">
              <a:extLst>
                <a:ext uri="{FF2B5EF4-FFF2-40B4-BE49-F238E27FC236}">
                  <a16:creationId xmlns:a16="http://schemas.microsoft.com/office/drawing/2014/main" id="{92C2579F-77FB-D5D8-4843-D4CB5DB79C57}"/>
                </a:ext>
              </a:extLst>
            </p:cNvPr>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5708;p53">
              <a:extLst>
                <a:ext uri="{FF2B5EF4-FFF2-40B4-BE49-F238E27FC236}">
                  <a16:creationId xmlns:a16="http://schemas.microsoft.com/office/drawing/2014/main" id="{709E40D5-3685-207C-3444-50C8D070CB6B}"/>
                </a:ext>
              </a:extLst>
            </p:cNvPr>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5709;p53">
              <a:extLst>
                <a:ext uri="{FF2B5EF4-FFF2-40B4-BE49-F238E27FC236}">
                  <a16:creationId xmlns:a16="http://schemas.microsoft.com/office/drawing/2014/main" id="{AE065ABB-A42B-D657-00F8-BE8B2DBCA992}"/>
                </a:ext>
              </a:extLst>
            </p:cNvPr>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5710;p53">
              <a:extLst>
                <a:ext uri="{FF2B5EF4-FFF2-40B4-BE49-F238E27FC236}">
                  <a16:creationId xmlns:a16="http://schemas.microsoft.com/office/drawing/2014/main" id="{AA1DCE45-D8C0-C1B3-8A62-2FEABF6B991F}"/>
                </a:ext>
              </a:extLst>
            </p:cNvPr>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5711;p53">
              <a:extLst>
                <a:ext uri="{FF2B5EF4-FFF2-40B4-BE49-F238E27FC236}">
                  <a16:creationId xmlns:a16="http://schemas.microsoft.com/office/drawing/2014/main" id="{EA85B073-95CE-863A-3F7D-F172F3330174}"/>
                </a:ext>
              </a:extLst>
            </p:cNvPr>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5712;p53">
              <a:extLst>
                <a:ext uri="{FF2B5EF4-FFF2-40B4-BE49-F238E27FC236}">
                  <a16:creationId xmlns:a16="http://schemas.microsoft.com/office/drawing/2014/main" id="{22519843-5326-BB0B-E4C8-C9A7DDFDA0FA}"/>
                </a:ext>
              </a:extLst>
            </p:cNvPr>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5713;p53">
              <a:extLst>
                <a:ext uri="{FF2B5EF4-FFF2-40B4-BE49-F238E27FC236}">
                  <a16:creationId xmlns:a16="http://schemas.microsoft.com/office/drawing/2014/main" id="{800DBC1B-0F7A-C869-88D1-130E61F6EB85}"/>
                </a:ext>
              </a:extLst>
            </p:cNvPr>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5714;p53">
              <a:extLst>
                <a:ext uri="{FF2B5EF4-FFF2-40B4-BE49-F238E27FC236}">
                  <a16:creationId xmlns:a16="http://schemas.microsoft.com/office/drawing/2014/main" id="{5CA8DBF3-EAB4-5DAE-6729-6C9A0324CC19}"/>
                </a:ext>
              </a:extLst>
            </p:cNvPr>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5715;p53">
              <a:extLst>
                <a:ext uri="{FF2B5EF4-FFF2-40B4-BE49-F238E27FC236}">
                  <a16:creationId xmlns:a16="http://schemas.microsoft.com/office/drawing/2014/main" id="{61B9021C-10F6-8C9C-62D0-6C194FC30C8A}"/>
                </a:ext>
              </a:extLst>
            </p:cNvPr>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5716;p53">
              <a:extLst>
                <a:ext uri="{FF2B5EF4-FFF2-40B4-BE49-F238E27FC236}">
                  <a16:creationId xmlns:a16="http://schemas.microsoft.com/office/drawing/2014/main" id="{3B538A00-F1F1-73E1-A320-DBE43DDFE800}"/>
                </a:ext>
              </a:extLst>
            </p:cNvPr>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5717;p53">
              <a:extLst>
                <a:ext uri="{FF2B5EF4-FFF2-40B4-BE49-F238E27FC236}">
                  <a16:creationId xmlns:a16="http://schemas.microsoft.com/office/drawing/2014/main" id="{BBB16FE1-5F11-11AB-063F-83BD4FEBAB84}"/>
                </a:ext>
              </a:extLst>
            </p:cNvPr>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5718;p53">
              <a:extLst>
                <a:ext uri="{FF2B5EF4-FFF2-40B4-BE49-F238E27FC236}">
                  <a16:creationId xmlns:a16="http://schemas.microsoft.com/office/drawing/2014/main" id="{59607555-954B-6321-023B-0E31A5455549}"/>
                </a:ext>
              </a:extLst>
            </p:cNvPr>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5719;p53">
              <a:extLst>
                <a:ext uri="{FF2B5EF4-FFF2-40B4-BE49-F238E27FC236}">
                  <a16:creationId xmlns:a16="http://schemas.microsoft.com/office/drawing/2014/main" id="{3AC25298-8C05-053F-CE92-5934BE63DE7C}"/>
                </a:ext>
              </a:extLst>
            </p:cNvPr>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5720;p53">
              <a:extLst>
                <a:ext uri="{FF2B5EF4-FFF2-40B4-BE49-F238E27FC236}">
                  <a16:creationId xmlns:a16="http://schemas.microsoft.com/office/drawing/2014/main" id="{49D65B97-8649-0EAD-915F-39885BB30C03}"/>
                </a:ext>
              </a:extLst>
            </p:cNvPr>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5721;p53">
              <a:extLst>
                <a:ext uri="{FF2B5EF4-FFF2-40B4-BE49-F238E27FC236}">
                  <a16:creationId xmlns:a16="http://schemas.microsoft.com/office/drawing/2014/main" id="{0EE8DEA3-3E89-E0AA-8255-7868F5D65447}"/>
                </a:ext>
              </a:extLst>
            </p:cNvPr>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5722;p53">
              <a:extLst>
                <a:ext uri="{FF2B5EF4-FFF2-40B4-BE49-F238E27FC236}">
                  <a16:creationId xmlns:a16="http://schemas.microsoft.com/office/drawing/2014/main" id="{2F176EAD-1E6D-1C2C-7941-50E37DFD7BC8}"/>
                </a:ext>
              </a:extLst>
            </p:cNvPr>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5723;p53">
              <a:extLst>
                <a:ext uri="{FF2B5EF4-FFF2-40B4-BE49-F238E27FC236}">
                  <a16:creationId xmlns:a16="http://schemas.microsoft.com/office/drawing/2014/main" id="{1558313A-3225-2485-BCEC-1864B2C427C4}"/>
                </a:ext>
              </a:extLst>
            </p:cNvPr>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5724;p53">
              <a:extLst>
                <a:ext uri="{FF2B5EF4-FFF2-40B4-BE49-F238E27FC236}">
                  <a16:creationId xmlns:a16="http://schemas.microsoft.com/office/drawing/2014/main" id="{4179E0F3-5649-70A9-6AC6-2073B5E245D7}"/>
                </a:ext>
              </a:extLst>
            </p:cNvPr>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5725;p53">
              <a:extLst>
                <a:ext uri="{FF2B5EF4-FFF2-40B4-BE49-F238E27FC236}">
                  <a16:creationId xmlns:a16="http://schemas.microsoft.com/office/drawing/2014/main" id="{B6E96BF7-C2FF-CCC7-74B3-CDB43B33B13B}"/>
                </a:ext>
              </a:extLst>
            </p:cNvPr>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5726;p53">
              <a:extLst>
                <a:ext uri="{FF2B5EF4-FFF2-40B4-BE49-F238E27FC236}">
                  <a16:creationId xmlns:a16="http://schemas.microsoft.com/office/drawing/2014/main" id="{9766ED48-A7CC-1CE1-FDE2-9185FB86946D}"/>
                </a:ext>
              </a:extLst>
            </p:cNvPr>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5727;p53">
              <a:extLst>
                <a:ext uri="{FF2B5EF4-FFF2-40B4-BE49-F238E27FC236}">
                  <a16:creationId xmlns:a16="http://schemas.microsoft.com/office/drawing/2014/main" id="{2E58629D-1922-D1B6-D655-B3CABEEC0650}"/>
                </a:ext>
              </a:extLst>
            </p:cNvPr>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5728;p53">
              <a:extLst>
                <a:ext uri="{FF2B5EF4-FFF2-40B4-BE49-F238E27FC236}">
                  <a16:creationId xmlns:a16="http://schemas.microsoft.com/office/drawing/2014/main" id="{3A520D30-8E8C-54C2-C1F2-BFFEE3FA2D1A}"/>
                </a:ext>
              </a:extLst>
            </p:cNvPr>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5729;p53">
              <a:extLst>
                <a:ext uri="{FF2B5EF4-FFF2-40B4-BE49-F238E27FC236}">
                  <a16:creationId xmlns:a16="http://schemas.microsoft.com/office/drawing/2014/main" id="{B6D75AEC-857A-3D43-556D-E1C4C65D377B}"/>
                </a:ext>
              </a:extLst>
            </p:cNvPr>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5730;p53">
              <a:extLst>
                <a:ext uri="{FF2B5EF4-FFF2-40B4-BE49-F238E27FC236}">
                  <a16:creationId xmlns:a16="http://schemas.microsoft.com/office/drawing/2014/main" id="{2CDD22C6-2004-978E-F5B3-4174B317554D}"/>
                </a:ext>
              </a:extLst>
            </p:cNvPr>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5731;p53">
              <a:extLst>
                <a:ext uri="{FF2B5EF4-FFF2-40B4-BE49-F238E27FC236}">
                  <a16:creationId xmlns:a16="http://schemas.microsoft.com/office/drawing/2014/main" id="{D85052C2-A333-4703-911C-2AA7785B7F3C}"/>
                </a:ext>
              </a:extLst>
            </p:cNvPr>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5732;p53">
              <a:extLst>
                <a:ext uri="{FF2B5EF4-FFF2-40B4-BE49-F238E27FC236}">
                  <a16:creationId xmlns:a16="http://schemas.microsoft.com/office/drawing/2014/main" id="{03F34FD1-8095-C5DF-EE91-F39A5E6E1B75}"/>
                </a:ext>
              </a:extLst>
            </p:cNvPr>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5733;p53">
              <a:extLst>
                <a:ext uri="{FF2B5EF4-FFF2-40B4-BE49-F238E27FC236}">
                  <a16:creationId xmlns:a16="http://schemas.microsoft.com/office/drawing/2014/main" id="{5B7FEF02-E223-CE61-37FF-2080024183EB}"/>
                </a:ext>
              </a:extLst>
            </p:cNvPr>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5734;p53">
              <a:extLst>
                <a:ext uri="{FF2B5EF4-FFF2-40B4-BE49-F238E27FC236}">
                  <a16:creationId xmlns:a16="http://schemas.microsoft.com/office/drawing/2014/main" id="{C84A32FB-DF25-FD9F-F56C-8709CD70910B}"/>
                </a:ext>
              </a:extLst>
            </p:cNvPr>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5735;p53">
              <a:extLst>
                <a:ext uri="{FF2B5EF4-FFF2-40B4-BE49-F238E27FC236}">
                  <a16:creationId xmlns:a16="http://schemas.microsoft.com/office/drawing/2014/main" id="{62603BEC-C70E-0999-7924-8444F5AC9DEA}"/>
                </a:ext>
              </a:extLst>
            </p:cNvPr>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5736;p53">
              <a:extLst>
                <a:ext uri="{FF2B5EF4-FFF2-40B4-BE49-F238E27FC236}">
                  <a16:creationId xmlns:a16="http://schemas.microsoft.com/office/drawing/2014/main" id="{9F294775-26C0-2698-069F-6A1F31D2FDBB}"/>
                </a:ext>
              </a:extLst>
            </p:cNvPr>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5737;p53">
              <a:extLst>
                <a:ext uri="{FF2B5EF4-FFF2-40B4-BE49-F238E27FC236}">
                  <a16:creationId xmlns:a16="http://schemas.microsoft.com/office/drawing/2014/main" id="{F21141C0-1B38-AB47-7A67-4B1A6B3EF91E}"/>
                </a:ext>
              </a:extLst>
            </p:cNvPr>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5738;p53">
              <a:extLst>
                <a:ext uri="{FF2B5EF4-FFF2-40B4-BE49-F238E27FC236}">
                  <a16:creationId xmlns:a16="http://schemas.microsoft.com/office/drawing/2014/main" id="{75A38834-ABB7-854C-6905-6D7ED573E804}"/>
                </a:ext>
              </a:extLst>
            </p:cNvPr>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5739;p53">
              <a:extLst>
                <a:ext uri="{FF2B5EF4-FFF2-40B4-BE49-F238E27FC236}">
                  <a16:creationId xmlns:a16="http://schemas.microsoft.com/office/drawing/2014/main" id="{59AC56EF-28CB-2C69-27C5-83737F01B69E}"/>
                </a:ext>
              </a:extLst>
            </p:cNvPr>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5740;p53">
              <a:extLst>
                <a:ext uri="{FF2B5EF4-FFF2-40B4-BE49-F238E27FC236}">
                  <a16:creationId xmlns:a16="http://schemas.microsoft.com/office/drawing/2014/main" id="{53778708-7A0A-AA84-6B63-5BF2C152BB8B}"/>
                </a:ext>
              </a:extLst>
            </p:cNvPr>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5741;p53">
              <a:extLst>
                <a:ext uri="{FF2B5EF4-FFF2-40B4-BE49-F238E27FC236}">
                  <a16:creationId xmlns:a16="http://schemas.microsoft.com/office/drawing/2014/main" id="{E2E4E355-8082-9E3E-EA0B-8991F00000A1}"/>
                </a:ext>
              </a:extLst>
            </p:cNvPr>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5742;p53">
              <a:extLst>
                <a:ext uri="{FF2B5EF4-FFF2-40B4-BE49-F238E27FC236}">
                  <a16:creationId xmlns:a16="http://schemas.microsoft.com/office/drawing/2014/main" id="{4B5BB985-21C5-4E4E-2AC0-CEFCD487256C}"/>
                </a:ext>
              </a:extLst>
            </p:cNvPr>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5743;p53">
              <a:extLst>
                <a:ext uri="{FF2B5EF4-FFF2-40B4-BE49-F238E27FC236}">
                  <a16:creationId xmlns:a16="http://schemas.microsoft.com/office/drawing/2014/main" id="{1E9F3E6E-DBFF-9052-1F6B-95A406A6065B}"/>
                </a:ext>
              </a:extLst>
            </p:cNvPr>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5744;p53">
              <a:extLst>
                <a:ext uri="{FF2B5EF4-FFF2-40B4-BE49-F238E27FC236}">
                  <a16:creationId xmlns:a16="http://schemas.microsoft.com/office/drawing/2014/main" id="{D0F3D843-04C4-0219-3CCC-AA0D310B7C62}"/>
                </a:ext>
              </a:extLst>
            </p:cNvPr>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5745;p53">
              <a:extLst>
                <a:ext uri="{FF2B5EF4-FFF2-40B4-BE49-F238E27FC236}">
                  <a16:creationId xmlns:a16="http://schemas.microsoft.com/office/drawing/2014/main" id="{64608FF5-C137-6B17-D6FE-D3DAE75C2622}"/>
                </a:ext>
              </a:extLst>
            </p:cNvPr>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5746;p53">
              <a:extLst>
                <a:ext uri="{FF2B5EF4-FFF2-40B4-BE49-F238E27FC236}">
                  <a16:creationId xmlns:a16="http://schemas.microsoft.com/office/drawing/2014/main" id="{4B3F89FE-8496-D39D-830F-9E4FBD87D03C}"/>
                </a:ext>
              </a:extLst>
            </p:cNvPr>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5747;p53">
              <a:extLst>
                <a:ext uri="{FF2B5EF4-FFF2-40B4-BE49-F238E27FC236}">
                  <a16:creationId xmlns:a16="http://schemas.microsoft.com/office/drawing/2014/main" id="{B9A55055-627C-48FD-862C-43C32BF90FE8}"/>
                </a:ext>
              </a:extLst>
            </p:cNvPr>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5748;p53">
              <a:extLst>
                <a:ext uri="{FF2B5EF4-FFF2-40B4-BE49-F238E27FC236}">
                  <a16:creationId xmlns:a16="http://schemas.microsoft.com/office/drawing/2014/main" id="{AD4782AD-01CB-5625-12C5-A0B1A87F8233}"/>
                </a:ext>
              </a:extLst>
            </p:cNvPr>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5749;p53">
              <a:extLst>
                <a:ext uri="{FF2B5EF4-FFF2-40B4-BE49-F238E27FC236}">
                  <a16:creationId xmlns:a16="http://schemas.microsoft.com/office/drawing/2014/main" id="{AF3F5600-1456-C4F2-1C44-4A88620050DE}"/>
                </a:ext>
              </a:extLst>
            </p:cNvPr>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5750;p53">
              <a:extLst>
                <a:ext uri="{FF2B5EF4-FFF2-40B4-BE49-F238E27FC236}">
                  <a16:creationId xmlns:a16="http://schemas.microsoft.com/office/drawing/2014/main" id="{CB4502E0-7651-FE5D-0F44-AFC00A3D84F0}"/>
                </a:ext>
              </a:extLst>
            </p:cNvPr>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5751;p53">
              <a:extLst>
                <a:ext uri="{FF2B5EF4-FFF2-40B4-BE49-F238E27FC236}">
                  <a16:creationId xmlns:a16="http://schemas.microsoft.com/office/drawing/2014/main" id="{521FD34D-06A1-9360-0E69-5FD7EE2EFBDA}"/>
                </a:ext>
              </a:extLst>
            </p:cNvPr>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5752;p53">
              <a:extLst>
                <a:ext uri="{FF2B5EF4-FFF2-40B4-BE49-F238E27FC236}">
                  <a16:creationId xmlns:a16="http://schemas.microsoft.com/office/drawing/2014/main" id="{5D369DCE-3440-D7C1-D41A-53BD0F97113C}"/>
                </a:ext>
              </a:extLst>
            </p:cNvPr>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5753;p53">
              <a:extLst>
                <a:ext uri="{FF2B5EF4-FFF2-40B4-BE49-F238E27FC236}">
                  <a16:creationId xmlns:a16="http://schemas.microsoft.com/office/drawing/2014/main" id="{2674AE0A-7437-4DE9-5095-D57C2DAB4BDC}"/>
                </a:ext>
              </a:extLst>
            </p:cNvPr>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5754;p53">
              <a:extLst>
                <a:ext uri="{FF2B5EF4-FFF2-40B4-BE49-F238E27FC236}">
                  <a16:creationId xmlns:a16="http://schemas.microsoft.com/office/drawing/2014/main" id="{CCF14073-4238-E28B-8253-25550C674794}"/>
                </a:ext>
              </a:extLst>
            </p:cNvPr>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5755;p53">
              <a:extLst>
                <a:ext uri="{FF2B5EF4-FFF2-40B4-BE49-F238E27FC236}">
                  <a16:creationId xmlns:a16="http://schemas.microsoft.com/office/drawing/2014/main" id="{44EFA27D-A112-2A1D-3B61-A21BAF397824}"/>
                </a:ext>
              </a:extLst>
            </p:cNvPr>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5756;p53">
              <a:extLst>
                <a:ext uri="{FF2B5EF4-FFF2-40B4-BE49-F238E27FC236}">
                  <a16:creationId xmlns:a16="http://schemas.microsoft.com/office/drawing/2014/main" id="{7D4A2888-E861-0C27-E024-4784C284889F}"/>
                </a:ext>
              </a:extLst>
            </p:cNvPr>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5757;p53">
              <a:extLst>
                <a:ext uri="{FF2B5EF4-FFF2-40B4-BE49-F238E27FC236}">
                  <a16:creationId xmlns:a16="http://schemas.microsoft.com/office/drawing/2014/main" id="{5FC59B34-8126-6FAD-30C4-A57A261BAD84}"/>
                </a:ext>
              </a:extLst>
            </p:cNvPr>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5758;p53">
              <a:extLst>
                <a:ext uri="{FF2B5EF4-FFF2-40B4-BE49-F238E27FC236}">
                  <a16:creationId xmlns:a16="http://schemas.microsoft.com/office/drawing/2014/main" id="{13FB9376-FD61-CA81-1D78-06A508BB3316}"/>
                </a:ext>
              </a:extLst>
            </p:cNvPr>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5759;p53">
              <a:extLst>
                <a:ext uri="{FF2B5EF4-FFF2-40B4-BE49-F238E27FC236}">
                  <a16:creationId xmlns:a16="http://schemas.microsoft.com/office/drawing/2014/main" id="{C5BB64D0-E476-C4D0-0A59-7454C8023896}"/>
                </a:ext>
              </a:extLst>
            </p:cNvPr>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5760;p53">
              <a:extLst>
                <a:ext uri="{FF2B5EF4-FFF2-40B4-BE49-F238E27FC236}">
                  <a16:creationId xmlns:a16="http://schemas.microsoft.com/office/drawing/2014/main" id="{21428E55-2BAE-8BE7-6CD1-49A27CE36CB6}"/>
                </a:ext>
              </a:extLst>
            </p:cNvPr>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5761;p53">
              <a:extLst>
                <a:ext uri="{FF2B5EF4-FFF2-40B4-BE49-F238E27FC236}">
                  <a16:creationId xmlns:a16="http://schemas.microsoft.com/office/drawing/2014/main" id="{226627C0-F952-D950-72DA-787FF067A23B}"/>
                </a:ext>
              </a:extLst>
            </p:cNvPr>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5762;p53">
              <a:extLst>
                <a:ext uri="{FF2B5EF4-FFF2-40B4-BE49-F238E27FC236}">
                  <a16:creationId xmlns:a16="http://schemas.microsoft.com/office/drawing/2014/main" id="{798305DC-B8B0-3725-A26D-535B8D40ED37}"/>
                </a:ext>
              </a:extLst>
            </p:cNvPr>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5763;p53">
              <a:extLst>
                <a:ext uri="{FF2B5EF4-FFF2-40B4-BE49-F238E27FC236}">
                  <a16:creationId xmlns:a16="http://schemas.microsoft.com/office/drawing/2014/main" id="{BCCE641D-F83F-0AC0-6FB2-5FCD274B5A0D}"/>
                </a:ext>
              </a:extLst>
            </p:cNvPr>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5764;p53">
              <a:extLst>
                <a:ext uri="{FF2B5EF4-FFF2-40B4-BE49-F238E27FC236}">
                  <a16:creationId xmlns:a16="http://schemas.microsoft.com/office/drawing/2014/main" id="{EA463D9D-5AF6-4E77-FE94-324CF3CCE91B}"/>
                </a:ext>
              </a:extLst>
            </p:cNvPr>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5765;p53">
              <a:extLst>
                <a:ext uri="{FF2B5EF4-FFF2-40B4-BE49-F238E27FC236}">
                  <a16:creationId xmlns:a16="http://schemas.microsoft.com/office/drawing/2014/main" id="{BC6AC56A-4E95-8944-6AC8-B847BBC6E0B0}"/>
                </a:ext>
              </a:extLst>
            </p:cNvPr>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5766;p53">
              <a:extLst>
                <a:ext uri="{FF2B5EF4-FFF2-40B4-BE49-F238E27FC236}">
                  <a16:creationId xmlns:a16="http://schemas.microsoft.com/office/drawing/2014/main" id="{AFA2A1F3-6FA2-4BBE-5E42-83062560EB06}"/>
                </a:ext>
              </a:extLst>
            </p:cNvPr>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5767;p53">
              <a:extLst>
                <a:ext uri="{FF2B5EF4-FFF2-40B4-BE49-F238E27FC236}">
                  <a16:creationId xmlns:a16="http://schemas.microsoft.com/office/drawing/2014/main" id="{9EEF7926-ED50-4910-BCB1-F2E4F9AE3E11}"/>
                </a:ext>
              </a:extLst>
            </p:cNvPr>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5768;p53">
              <a:extLst>
                <a:ext uri="{FF2B5EF4-FFF2-40B4-BE49-F238E27FC236}">
                  <a16:creationId xmlns:a16="http://schemas.microsoft.com/office/drawing/2014/main" id="{239DBA26-5643-9E96-36B1-36E832A85E8B}"/>
                </a:ext>
              </a:extLst>
            </p:cNvPr>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5769;p53">
              <a:extLst>
                <a:ext uri="{FF2B5EF4-FFF2-40B4-BE49-F238E27FC236}">
                  <a16:creationId xmlns:a16="http://schemas.microsoft.com/office/drawing/2014/main" id="{6EDD6518-C681-E687-1C71-FD444472E765}"/>
                </a:ext>
              </a:extLst>
            </p:cNvPr>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5770;p53">
              <a:extLst>
                <a:ext uri="{FF2B5EF4-FFF2-40B4-BE49-F238E27FC236}">
                  <a16:creationId xmlns:a16="http://schemas.microsoft.com/office/drawing/2014/main" id="{C07F327F-6F3A-F702-80F0-C6B76310A560}"/>
                </a:ext>
              </a:extLst>
            </p:cNvPr>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5771;p53">
              <a:extLst>
                <a:ext uri="{FF2B5EF4-FFF2-40B4-BE49-F238E27FC236}">
                  <a16:creationId xmlns:a16="http://schemas.microsoft.com/office/drawing/2014/main" id="{245ED854-FE26-D245-162C-8081B86A0786}"/>
                </a:ext>
              </a:extLst>
            </p:cNvPr>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5772;p53">
              <a:extLst>
                <a:ext uri="{FF2B5EF4-FFF2-40B4-BE49-F238E27FC236}">
                  <a16:creationId xmlns:a16="http://schemas.microsoft.com/office/drawing/2014/main" id="{AE932363-A737-CFDB-2253-C6A8FAFB8C52}"/>
                </a:ext>
              </a:extLst>
            </p:cNvPr>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5773;p53">
              <a:extLst>
                <a:ext uri="{FF2B5EF4-FFF2-40B4-BE49-F238E27FC236}">
                  <a16:creationId xmlns:a16="http://schemas.microsoft.com/office/drawing/2014/main" id="{07A315F2-7C8F-A595-8401-7729567AB7FC}"/>
                </a:ext>
              </a:extLst>
            </p:cNvPr>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5774;p53">
              <a:extLst>
                <a:ext uri="{FF2B5EF4-FFF2-40B4-BE49-F238E27FC236}">
                  <a16:creationId xmlns:a16="http://schemas.microsoft.com/office/drawing/2014/main" id="{11E65C9B-09F2-0E23-58FF-D86C69DD7990}"/>
                </a:ext>
              </a:extLst>
            </p:cNvPr>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5775;p53">
              <a:extLst>
                <a:ext uri="{FF2B5EF4-FFF2-40B4-BE49-F238E27FC236}">
                  <a16:creationId xmlns:a16="http://schemas.microsoft.com/office/drawing/2014/main" id="{760C72AD-3715-4188-0504-787F134A49E1}"/>
                </a:ext>
              </a:extLst>
            </p:cNvPr>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5776;p53">
              <a:extLst>
                <a:ext uri="{FF2B5EF4-FFF2-40B4-BE49-F238E27FC236}">
                  <a16:creationId xmlns:a16="http://schemas.microsoft.com/office/drawing/2014/main" id="{4A41E8D0-5F0C-28DF-CCDF-FDF129AFF610}"/>
                </a:ext>
              </a:extLst>
            </p:cNvPr>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5777;p53">
              <a:extLst>
                <a:ext uri="{FF2B5EF4-FFF2-40B4-BE49-F238E27FC236}">
                  <a16:creationId xmlns:a16="http://schemas.microsoft.com/office/drawing/2014/main" id="{B2F44EBF-6EBD-2579-CB93-58605FB70063}"/>
                </a:ext>
              </a:extLst>
            </p:cNvPr>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5778;p53">
              <a:extLst>
                <a:ext uri="{FF2B5EF4-FFF2-40B4-BE49-F238E27FC236}">
                  <a16:creationId xmlns:a16="http://schemas.microsoft.com/office/drawing/2014/main" id="{8D57FFC1-27E2-9521-9848-CA3376B72798}"/>
                </a:ext>
              </a:extLst>
            </p:cNvPr>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5779;p53">
              <a:extLst>
                <a:ext uri="{FF2B5EF4-FFF2-40B4-BE49-F238E27FC236}">
                  <a16:creationId xmlns:a16="http://schemas.microsoft.com/office/drawing/2014/main" id="{082AAC73-40A4-DBB1-FBFA-9951B7718DCA}"/>
                </a:ext>
              </a:extLst>
            </p:cNvPr>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5780;p53">
              <a:extLst>
                <a:ext uri="{FF2B5EF4-FFF2-40B4-BE49-F238E27FC236}">
                  <a16:creationId xmlns:a16="http://schemas.microsoft.com/office/drawing/2014/main" id="{38E37906-3622-44EE-26B0-C2189DFB6E8A}"/>
                </a:ext>
              </a:extLst>
            </p:cNvPr>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5781;p53">
              <a:extLst>
                <a:ext uri="{FF2B5EF4-FFF2-40B4-BE49-F238E27FC236}">
                  <a16:creationId xmlns:a16="http://schemas.microsoft.com/office/drawing/2014/main" id="{B1E4B66A-FC99-0EB3-EE59-66BB5C45102D}"/>
                </a:ext>
              </a:extLst>
            </p:cNvPr>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5782;p53">
              <a:extLst>
                <a:ext uri="{FF2B5EF4-FFF2-40B4-BE49-F238E27FC236}">
                  <a16:creationId xmlns:a16="http://schemas.microsoft.com/office/drawing/2014/main" id="{7E200B64-0455-BC11-9D88-FA89E1F72C45}"/>
                </a:ext>
              </a:extLst>
            </p:cNvPr>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5783;p53">
              <a:extLst>
                <a:ext uri="{FF2B5EF4-FFF2-40B4-BE49-F238E27FC236}">
                  <a16:creationId xmlns:a16="http://schemas.microsoft.com/office/drawing/2014/main" id="{471FD03D-697E-925E-DDB9-E32CCD5121DA}"/>
                </a:ext>
              </a:extLst>
            </p:cNvPr>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5784;p53">
              <a:extLst>
                <a:ext uri="{FF2B5EF4-FFF2-40B4-BE49-F238E27FC236}">
                  <a16:creationId xmlns:a16="http://schemas.microsoft.com/office/drawing/2014/main" id="{39D1E9C4-F6F1-D460-9552-848CEA66665C}"/>
                </a:ext>
              </a:extLst>
            </p:cNvPr>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5785;p53">
              <a:extLst>
                <a:ext uri="{FF2B5EF4-FFF2-40B4-BE49-F238E27FC236}">
                  <a16:creationId xmlns:a16="http://schemas.microsoft.com/office/drawing/2014/main" id="{A8804554-B771-3F3F-F0E2-1806164CA3AF}"/>
                </a:ext>
              </a:extLst>
            </p:cNvPr>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5786;p53">
              <a:extLst>
                <a:ext uri="{FF2B5EF4-FFF2-40B4-BE49-F238E27FC236}">
                  <a16:creationId xmlns:a16="http://schemas.microsoft.com/office/drawing/2014/main" id="{4BE4F511-84DA-7D30-1310-105596781151}"/>
                </a:ext>
              </a:extLst>
            </p:cNvPr>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5787;p53">
              <a:extLst>
                <a:ext uri="{FF2B5EF4-FFF2-40B4-BE49-F238E27FC236}">
                  <a16:creationId xmlns:a16="http://schemas.microsoft.com/office/drawing/2014/main" id="{02A0D37C-FA38-9375-9238-8581151D371D}"/>
                </a:ext>
              </a:extLst>
            </p:cNvPr>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5788;p53">
              <a:extLst>
                <a:ext uri="{FF2B5EF4-FFF2-40B4-BE49-F238E27FC236}">
                  <a16:creationId xmlns:a16="http://schemas.microsoft.com/office/drawing/2014/main" id="{D2E52C1D-DE89-3824-4AFF-F479E19B88C8}"/>
                </a:ext>
              </a:extLst>
            </p:cNvPr>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5789;p53">
              <a:extLst>
                <a:ext uri="{FF2B5EF4-FFF2-40B4-BE49-F238E27FC236}">
                  <a16:creationId xmlns:a16="http://schemas.microsoft.com/office/drawing/2014/main" id="{8D6FD952-21B6-4A49-E724-D88D88D7E30E}"/>
                </a:ext>
              </a:extLst>
            </p:cNvPr>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5790;p53">
              <a:extLst>
                <a:ext uri="{FF2B5EF4-FFF2-40B4-BE49-F238E27FC236}">
                  <a16:creationId xmlns:a16="http://schemas.microsoft.com/office/drawing/2014/main" id="{9864E952-BCB8-94B5-CE51-80A70D395920}"/>
                </a:ext>
              </a:extLst>
            </p:cNvPr>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5791;p53">
              <a:extLst>
                <a:ext uri="{FF2B5EF4-FFF2-40B4-BE49-F238E27FC236}">
                  <a16:creationId xmlns:a16="http://schemas.microsoft.com/office/drawing/2014/main" id="{245B53EA-311A-0A66-2B08-83BB337ADDCC}"/>
                </a:ext>
              </a:extLst>
            </p:cNvPr>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5792;p53">
              <a:extLst>
                <a:ext uri="{FF2B5EF4-FFF2-40B4-BE49-F238E27FC236}">
                  <a16:creationId xmlns:a16="http://schemas.microsoft.com/office/drawing/2014/main" id="{7D43D65C-AD81-9078-4A8F-640FA3F950E3}"/>
                </a:ext>
              </a:extLst>
            </p:cNvPr>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5793;p53">
              <a:extLst>
                <a:ext uri="{FF2B5EF4-FFF2-40B4-BE49-F238E27FC236}">
                  <a16:creationId xmlns:a16="http://schemas.microsoft.com/office/drawing/2014/main" id="{E09B9954-1324-BBB8-6683-E17E9943D799}"/>
                </a:ext>
              </a:extLst>
            </p:cNvPr>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5794;p53">
              <a:extLst>
                <a:ext uri="{FF2B5EF4-FFF2-40B4-BE49-F238E27FC236}">
                  <a16:creationId xmlns:a16="http://schemas.microsoft.com/office/drawing/2014/main" id="{9423F2FF-0745-FB90-CA84-AC89DB4C2F95}"/>
                </a:ext>
              </a:extLst>
            </p:cNvPr>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5795;p53">
              <a:extLst>
                <a:ext uri="{FF2B5EF4-FFF2-40B4-BE49-F238E27FC236}">
                  <a16:creationId xmlns:a16="http://schemas.microsoft.com/office/drawing/2014/main" id="{759943F1-39FF-2AB0-D4E5-20ABB56CC2AE}"/>
                </a:ext>
              </a:extLst>
            </p:cNvPr>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5796;p53">
              <a:extLst>
                <a:ext uri="{FF2B5EF4-FFF2-40B4-BE49-F238E27FC236}">
                  <a16:creationId xmlns:a16="http://schemas.microsoft.com/office/drawing/2014/main" id="{44E0C7B9-F931-8CE2-7938-6A6A4C87039C}"/>
                </a:ext>
              </a:extLst>
            </p:cNvPr>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5797;p53">
              <a:extLst>
                <a:ext uri="{FF2B5EF4-FFF2-40B4-BE49-F238E27FC236}">
                  <a16:creationId xmlns:a16="http://schemas.microsoft.com/office/drawing/2014/main" id="{A081B64C-C14B-09AD-FC8F-840725199619}"/>
                </a:ext>
              </a:extLst>
            </p:cNvPr>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5798;p53">
              <a:extLst>
                <a:ext uri="{FF2B5EF4-FFF2-40B4-BE49-F238E27FC236}">
                  <a16:creationId xmlns:a16="http://schemas.microsoft.com/office/drawing/2014/main" id="{5E833296-586A-87DE-99ED-71746166416A}"/>
                </a:ext>
              </a:extLst>
            </p:cNvPr>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5799;p53">
              <a:extLst>
                <a:ext uri="{FF2B5EF4-FFF2-40B4-BE49-F238E27FC236}">
                  <a16:creationId xmlns:a16="http://schemas.microsoft.com/office/drawing/2014/main" id="{4326D0A7-9EFA-77C0-694C-87ED14DAF012}"/>
                </a:ext>
              </a:extLst>
            </p:cNvPr>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5800;p53">
              <a:extLst>
                <a:ext uri="{FF2B5EF4-FFF2-40B4-BE49-F238E27FC236}">
                  <a16:creationId xmlns:a16="http://schemas.microsoft.com/office/drawing/2014/main" id="{59EA8D50-6757-157C-8EC2-4960EDC91DB6}"/>
                </a:ext>
              </a:extLst>
            </p:cNvPr>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5801;p53">
              <a:extLst>
                <a:ext uri="{FF2B5EF4-FFF2-40B4-BE49-F238E27FC236}">
                  <a16:creationId xmlns:a16="http://schemas.microsoft.com/office/drawing/2014/main" id="{9ED0D3FA-E65A-45D0-C94A-3E4970D10A73}"/>
                </a:ext>
              </a:extLst>
            </p:cNvPr>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5802;p53">
              <a:extLst>
                <a:ext uri="{FF2B5EF4-FFF2-40B4-BE49-F238E27FC236}">
                  <a16:creationId xmlns:a16="http://schemas.microsoft.com/office/drawing/2014/main" id="{0217EFC5-0909-A9AE-6BD0-55AAA4F27A2F}"/>
                </a:ext>
              </a:extLst>
            </p:cNvPr>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5803;p53">
              <a:extLst>
                <a:ext uri="{FF2B5EF4-FFF2-40B4-BE49-F238E27FC236}">
                  <a16:creationId xmlns:a16="http://schemas.microsoft.com/office/drawing/2014/main" id="{2A4C0DD4-C570-002A-EBE7-82CB5E8992EE}"/>
                </a:ext>
              </a:extLst>
            </p:cNvPr>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5804;p53">
              <a:extLst>
                <a:ext uri="{FF2B5EF4-FFF2-40B4-BE49-F238E27FC236}">
                  <a16:creationId xmlns:a16="http://schemas.microsoft.com/office/drawing/2014/main" id="{5E03D8F6-3586-2CB0-B43E-1408DD632340}"/>
                </a:ext>
              </a:extLst>
            </p:cNvPr>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5805;p53">
              <a:extLst>
                <a:ext uri="{FF2B5EF4-FFF2-40B4-BE49-F238E27FC236}">
                  <a16:creationId xmlns:a16="http://schemas.microsoft.com/office/drawing/2014/main" id="{365D3B4C-2D90-9520-F1F5-612D84CA8A08}"/>
                </a:ext>
              </a:extLst>
            </p:cNvPr>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5806;p53">
              <a:extLst>
                <a:ext uri="{FF2B5EF4-FFF2-40B4-BE49-F238E27FC236}">
                  <a16:creationId xmlns:a16="http://schemas.microsoft.com/office/drawing/2014/main" id="{6AE3AD6E-7DE4-3442-B1BF-36412134D1EC}"/>
                </a:ext>
              </a:extLst>
            </p:cNvPr>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5807;p53">
              <a:extLst>
                <a:ext uri="{FF2B5EF4-FFF2-40B4-BE49-F238E27FC236}">
                  <a16:creationId xmlns:a16="http://schemas.microsoft.com/office/drawing/2014/main" id="{89A7BE88-7CAA-A68A-67F5-312728B170C7}"/>
                </a:ext>
              </a:extLst>
            </p:cNvPr>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5808;p53">
              <a:extLst>
                <a:ext uri="{FF2B5EF4-FFF2-40B4-BE49-F238E27FC236}">
                  <a16:creationId xmlns:a16="http://schemas.microsoft.com/office/drawing/2014/main" id="{C1BF51CA-F979-C1B3-7252-2D4408EBCC57}"/>
                </a:ext>
              </a:extLst>
            </p:cNvPr>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5809;p53">
              <a:extLst>
                <a:ext uri="{FF2B5EF4-FFF2-40B4-BE49-F238E27FC236}">
                  <a16:creationId xmlns:a16="http://schemas.microsoft.com/office/drawing/2014/main" id="{12A30CAD-70E6-71DF-9610-182CE51B3467}"/>
                </a:ext>
              </a:extLst>
            </p:cNvPr>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5810;p53">
              <a:extLst>
                <a:ext uri="{FF2B5EF4-FFF2-40B4-BE49-F238E27FC236}">
                  <a16:creationId xmlns:a16="http://schemas.microsoft.com/office/drawing/2014/main" id="{5F4EA4F1-5475-B322-AF02-5CE3C6E13FFE}"/>
                </a:ext>
              </a:extLst>
            </p:cNvPr>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5811;p53">
              <a:extLst>
                <a:ext uri="{FF2B5EF4-FFF2-40B4-BE49-F238E27FC236}">
                  <a16:creationId xmlns:a16="http://schemas.microsoft.com/office/drawing/2014/main" id="{3D8FFC1C-AC03-B9AA-CA21-B2885AE29A1F}"/>
                </a:ext>
              </a:extLst>
            </p:cNvPr>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5812;p53">
              <a:extLst>
                <a:ext uri="{FF2B5EF4-FFF2-40B4-BE49-F238E27FC236}">
                  <a16:creationId xmlns:a16="http://schemas.microsoft.com/office/drawing/2014/main" id="{11F819D9-3832-5FAA-07EF-09C44CC78AC7}"/>
                </a:ext>
              </a:extLst>
            </p:cNvPr>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5813;p53">
              <a:extLst>
                <a:ext uri="{FF2B5EF4-FFF2-40B4-BE49-F238E27FC236}">
                  <a16:creationId xmlns:a16="http://schemas.microsoft.com/office/drawing/2014/main" id="{F85D8073-1A35-B4EE-5F52-C5BD29F945B8}"/>
                </a:ext>
              </a:extLst>
            </p:cNvPr>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5814;p53">
              <a:extLst>
                <a:ext uri="{FF2B5EF4-FFF2-40B4-BE49-F238E27FC236}">
                  <a16:creationId xmlns:a16="http://schemas.microsoft.com/office/drawing/2014/main" id="{69CBCE48-C710-92FD-24C0-849EA7F26281}"/>
                </a:ext>
              </a:extLst>
            </p:cNvPr>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5815;p53">
              <a:extLst>
                <a:ext uri="{FF2B5EF4-FFF2-40B4-BE49-F238E27FC236}">
                  <a16:creationId xmlns:a16="http://schemas.microsoft.com/office/drawing/2014/main" id="{4BAFDE03-6251-DE2D-68A6-C4BBD656C725}"/>
                </a:ext>
              </a:extLst>
            </p:cNvPr>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5816;p53">
              <a:extLst>
                <a:ext uri="{FF2B5EF4-FFF2-40B4-BE49-F238E27FC236}">
                  <a16:creationId xmlns:a16="http://schemas.microsoft.com/office/drawing/2014/main" id="{E8C26992-E10B-9D37-58E0-48C6E7840860}"/>
                </a:ext>
              </a:extLst>
            </p:cNvPr>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5817;p53">
              <a:extLst>
                <a:ext uri="{FF2B5EF4-FFF2-40B4-BE49-F238E27FC236}">
                  <a16:creationId xmlns:a16="http://schemas.microsoft.com/office/drawing/2014/main" id="{FB5F66C1-D6F8-8B4C-7045-00E1BD4C152C}"/>
                </a:ext>
              </a:extLst>
            </p:cNvPr>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5818;p53">
              <a:extLst>
                <a:ext uri="{FF2B5EF4-FFF2-40B4-BE49-F238E27FC236}">
                  <a16:creationId xmlns:a16="http://schemas.microsoft.com/office/drawing/2014/main" id="{EDAE5DE1-BEBA-B38D-CCF1-7E2EBE27DAAD}"/>
                </a:ext>
              </a:extLst>
            </p:cNvPr>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5819;p53">
              <a:extLst>
                <a:ext uri="{FF2B5EF4-FFF2-40B4-BE49-F238E27FC236}">
                  <a16:creationId xmlns:a16="http://schemas.microsoft.com/office/drawing/2014/main" id="{BC7DAB32-EF7E-A356-B392-AA08F95EA7C6}"/>
                </a:ext>
              </a:extLst>
            </p:cNvPr>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5820;p53">
              <a:extLst>
                <a:ext uri="{FF2B5EF4-FFF2-40B4-BE49-F238E27FC236}">
                  <a16:creationId xmlns:a16="http://schemas.microsoft.com/office/drawing/2014/main" id="{FAA3BE85-941A-7CFB-60B2-641C41AF2A2A}"/>
                </a:ext>
              </a:extLst>
            </p:cNvPr>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5821;p53">
              <a:extLst>
                <a:ext uri="{FF2B5EF4-FFF2-40B4-BE49-F238E27FC236}">
                  <a16:creationId xmlns:a16="http://schemas.microsoft.com/office/drawing/2014/main" id="{9BA18E0C-9C95-3947-8145-CA4891BB3E06}"/>
                </a:ext>
              </a:extLst>
            </p:cNvPr>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5822;p53">
              <a:extLst>
                <a:ext uri="{FF2B5EF4-FFF2-40B4-BE49-F238E27FC236}">
                  <a16:creationId xmlns:a16="http://schemas.microsoft.com/office/drawing/2014/main" id="{CCCD144E-2ED5-BC69-56BE-2C050FA87BA8}"/>
                </a:ext>
              </a:extLst>
            </p:cNvPr>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5823;p53">
              <a:extLst>
                <a:ext uri="{FF2B5EF4-FFF2-40B4-BE49-F238E27FC236}">
                  <a16:creationId xmlns:a16="http://schemas.microsoft.com/office/drawing/2014/main" id="{F77AE765-FA22-523A-EC3D-E40BD44F126C}"/>
                </a:ext>
              </a:extLst>
            </p:cNvPr>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5824;p53">
              <a:extLst>
                <a:ext uri="{FF2B5EF4-FFF2-40B4-BE49-F238E27FC236}">
                  <a16:creationId xmlns:a16="http://schemas.microsoft.com/office/drawing/2014/main" id="{6A16BBCA-6A98-01B2-CE76-8D94F0C10A29}"/>
                </a:ext>
              </a:extLst>
            </p:cNvPr>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5825;p53">
              <a:extLst>
                <a:ext uri="{FF2B5EF4-FFF2-40B4-BE49-F238E27FC236}">
                  <a16:creationId xmlns:a16="http://schemas.microsoft.com/office/drawing/2014/main" id="{3D8325BF-6BA3-CC0D-73B1-E2C67100B4C5}"/>
                </a:ext>
              </a:extLst>
            </p:cNvPr>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5826;p53">
              <a:extLst>
                <a:ext uri="{FF2B5EF4-FFF2-40B4-BE49-F238E27FC236}">
                  <a16:creationId xmlns:a16="http://schemas.microsoft.com/office/drawing/2014/main" id="{CE4E4B25-F849-6F64-D827-3250AC5A449E}"/>
                </a:ext>
              </a:extLst>
            </p:cNvPr>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5827;p53">
              <a:extLst>
                <a:ext uri="{FF2B5EF4-FFF2-40B4-BE49-F238E27FC236}">
                  <a16:creationId xmlns:a16="http://schemas.microsoft.com/office/drawing/2014/main" id="{AE0267F1-48A6-EBF9-3483-455182767E69}"/>
                </a:ext>
              </a:extLst>
            </p:cNvPr>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5828;p53">
              <a:extLst>
                <a:ext uri="{FF2B5EF4-FFF2-40B4-BE49-F238E27FC236}">
                  <a16:creationId xmlns:a16="http://schemas.microsoft.com/office/drawing/2014/main" id="{1BA72C93-CAED-501C-1D2F-23B1C03F4345}"/>
                </a:ext>
              </a:extLst>
            </p:cNvPr>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5829;p53">
              <a:extLst>
                <a:ext uri="{FF2B5EF4-FFF2-40B4-BE49-F238E27FC236}">
                  <a16:creationId xmlns:a16="http://schemas.microsoft.com/office/drawing/2014/main" id="{A5B30927-49F8-6B1E-EE64-CF47D9E52BD0}"/>
                </a:ext>
              </a:extLst>
            </p:cNvPr>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5830;p53">
              <a:extLst>
                <a:ext uri="{FF2B5EF4-FFF2-40B4-BE49-F238E27FC236}">
                  <a16:creationId xmlns:a16="http://schemas.microsoft.com/office/drawing/2014/main" id="{A42A1E15-6B44-6ECF-1696-FA566982FFF1}"/>
                </a:ext>
              </a:extLst>
            </p:cNvPr>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5831;p53">
              <a:extLst>
                <a:ext uri="{FF2B5EF4-FFF2-40B4-BE49-F238E27FC236}">
                  <a16:creationId xmlns:a16="http://schemas.microsoft.com/office/drawing/2014/main" id="{EFA69ED7-7B1F-2C35-318B-0E5F5D1B28E9}"/>
                </a:ext>
              </a:extLst>
            </p:cNvPr>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5832;p53">
              <a:extLst>
                <a:ext uri="{FF2B5EF4-FFF2-40B4-BE49-F238E27FC236}">
                  <a16:creationId xmlns:a16="http://schemas.microsoft.com/office/drawing/2014/main" id="{56D23262-4D8C-93BE-25ED-C28F693E414E}"/>
                </a:ext>
              </a:extLst>
            </p:cNvPr>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5833;p53">
              <a:extLst>
                <a:ext uri="{FF2B5EF4-FFF2-40B4-BE49-F238E27FC236}">
                  <a16:creationId xmlns:a16="http://schemas.microsoft.com/office/drawing/2014/main" id="{DBAF1FC5-3007-7E8E-0F62-A447B6ACDBA9}"/>
                </a:ext>
              </a:extLst>
            </p:cNvPr>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5834;p53">
              <a:extLst>
                <a:ext uri="{FF2B5EF4-FFF2-40B4-BE49-F238E27FC236}">
                  <a16:creationId xmlns:a16="http://schemas.microsoft.com/office/drawing/2014/main" id="{D444B015-B82F-AF90-F99E-EC03BA1FBDFB}"/>
                </a:ext>
              </a:extLst>
            </p:cNvPr>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5835;p53">
              <a:extLst>
                <a:ext uri="{FF2B5EF4-FFF2-40B4-BE49-F238E27FC236}">
                  <a16:creationId xmlns:a16="http://schemas.microsoft.com/office/drawing/2014/main" id="{43BDD598-4227-F84F-65BA-D59D4319124B}"/>
                </a:ext>
              </a:extLst>
            </p:cNvPr>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5836;p53">
              <a:extLst>
                <a:ext uri="{FF2B5EF4-FFF2-40B4-BE49-F238E27FC236}">
                  <a16:creationId xmlns:a16="http://schemas.microsoft.com/office/drawing/2014/main" id="{9E3D7DD8-30AA-36B1-3062-9436F42A0F69}"/>
                </a:ext>
              </a:extLst>
            </p:cNvPr>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5837;p53">
              <a:extLst>
                <a:ext uri="{FF2B5EF4-FFF2-40B4-BE49-F238E27FC236}">
                  <a16:creationId xmlns:a16="http://schemas.microsoft.com/office/drawing/2014/main" id="{2BC3830A-48B0-0AD9-6AE6-582B305CD942}"/>
                </a:ext>
              </a:extLst>
            </p:cNvPr>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5838;p53">
              <a:extLst>
                <a:ext uri="{FF2B5EF4-FFF2-40B4-BE49-F238E27FC236}">
                  <a16:creationId xmlns:a16="http://schemas.microsoft.com/office/drawing/2014/main" id="{5E8F1DC7-E7CC-859B-8494-87C7CF7F6B37}"/>
                </a:ext>
              </a:extLst>
            </p:cNvPr>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5839;p53">
              <a:extLst>
                <a:ext uri="{FF2B5EF4-FFF2-40B4-BE49-F238E27FC236}">
                  <a16:creationId xmlns:a16="http://schemas.microsoft.com/office/drawing/2014/main" id="{712B8959-1C80-1371-129B-BA782FBEE973}"/>
                </a:ext>
              </a:extLst>
            </p:cNvPr>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5840;p53">
              <a:extLst>
                <a:ext uri="{FF2B5EF4-FFF2-40B4-BE49-F238E27FC236}">
                  <a16:creationId xmlns:a16="http://schemas.microsoft.com/office/drawing/2014/main" id="{AD6C6187-9AC3-54FB-28CD-C5790ABE94C4}"/>
                </a:ext>
              </a:extLst>
            </p:cNvPr>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5841;p53">
              <a:extLst>
                <a:ext uri="{FF2B5EF4-FFF2-40B4-BE49-F238E27FC236}">
                  <a16:creationId xmlns:a16="http://schemas.microsoft.com/office/drawing/2014/main" id="{56A3DA3B-381D-1152-9B2D-ADBD57E9BBB4}"/>
                </a:ext>
              </a:extLst>
            </p:cNvPr>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5842;p53">
              <a:extLst>
                <a:ext uri="{FF2B5EF4-FFF2-40B4-BE49-F238E27FC236}">
                  <a16:creationId xmlns:a16="http://schemas.microsoft.com/office/drawing/2014/main" id="{B1E3F3BE-3BCD-98D2-846A-EF586AC84BC2}"/>
                </a:ext>
              </a:extLst>
            </p:cNvPr>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5843;p53">
              <a:extLst>
                <a:ext uri="{FF2B5EF4-FFF2-40B4-BE49-F238E27FC236}">
                  <a16:creationId xmlns:a16="http://schemas.microsoft.com/office/drawing/2014/main" id="{F48885DE-DEFE-9BF3-F5D5-1E2CD5D122FE}"/>
                </a:ext>
              </a:extLst>
            </p:cNvPr>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5844;p53">
              <a:extLst>
                <a:ext uri="{FF2B5EF4-FFF2-40B4-BE49-F238E27FC236}">
                  <a16:creationId xmlns:a16="http://schemas.microsoft.com/office/drawing/2014/main" id="{46E7420A-094C-0140-BBC6-913EDA0A45EF}"/>
                </a:ext>
              </a:extLst>
            </p:cNvPr>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5845;p53">
              <a:extLst>
                <a:ext uri="{FF2B5EF4-FFF2-40B4-BE49-F238E27FC236}">
                  <a16:creationId xmlns:a16="http://schemas.microsoft.com/office/drawing/2014/main" id="{F434CF0F-082B-C291-9E89-A07879841223}"/>
                </a:ext>
              </a:extLst>
            </p:cNvPr>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5846;p53">
              <a:extLst>
                <a:ext uri="{FF2B5EF4-FFF2-40B4-BE49-F238E27FC236}">
                  <a16:creationId xmlns:a16="http://schemas.microsoft.com/office/drawing/2014/main" id="{58643AF2-CE4D-2C64-AC01-C40EAF549069}"/>
                </a:ext>
              </a:extLst>
            </p:cNvPr>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5847;p53">
              <a:extLst>
                <a:ext uri="{FF2B5EF4-FFF2-40B4-BE49-F238E27FC236}">
                  <a16:creationId xmlns:a16="http://schemas.microsoft.com/office/drawing/2014/main" id="{962DC9AB-A8A4-C853-D826-952FB966C943}"/>
                </a:ext>
              </a:extLst>
            </p:cNvPr>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5848;p53">
              <a:extLst>
                <a:ext uri="{FF2B5EF4-FFF2-40B4-BE49-F238E27FC236}">
                  <a16:creationId xmlns:a16="http://schemas.microsoft.com/office/drawing/2014/main" id="{050AC6DA-EEA4-C7C2-6D88-8246A6FDAE2E}"/>
                </a:ext>
              </a:extLst>
            </p:cNvPr>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5849;p53">
              <a:extLst>
                <a:ext uri="{FF2B5EF4-FFF2-40B4-BE49-F238E27FC236}">
                  <a16:creationId xmlns:a16="http://schemas.microsoft.com/office/drawing/2014/main" id="{4A70E9A4-8485-0FB7-FD6B-042768349065}"/>
                </a:ext>
              </a:extLst>
            </p:cNvPr>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5850;p53">
              <a:extLst>
                <a:ext uri="{FF2B5EF4-FFF2-40B4-BE49-F238E27FC236}">
                  <a16:creationId xmlns:a16="http://schemas.microsoft.com/office/drawing/2014/main" id="{64118BDD-99B5-9CA9-8AE5-E01250CD5A19}"/>
                </a:ext>
              </a:extLst>
            </p:cNvPr>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5851;p53">
              <a:extLst>
                <a:ext uri="{FF2B5EF4-FFF2-40B4-BE49-F238E27FC236}">
                  <a16:creationId xmlns:a16="http://schemas.microsoft.com/office/drawing/2014/main" id="{09C49934-BBA9-5897-C45C-3B1D0B8A38C7}"/>
                </a:ext>
              </a:extLst>
            </p:cNvPr>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5852;p53">
              <a:extLst>
                <a:ext uri="{FF2B5EF4-FFF2-40B4-BE49-F238E27FC236}">
                  <a16:creationId xmlns:a16="http://schemas.microsoft.com/office/drawing/2014/main" id="{6892C418-1A77-7250-1430-3630CE30BCB5}"/>
                </a:ext>
              </a:extLst>
            </p:cNvPr>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5853;p53">
              <a:extLst>
                <a:ext uri="{FF2B5EF4-FFF2-40B4-BE49-F238E27FC236}">
                  <a16:creationId xmlns:a16="http://schemas.microsoft.com/office/drawing/2014/main" id="{114D29B7-FE29-3DB4-FA4F-5EB3ADA31D88}"/>
                </a:ext>
              </a:extLst>
            </p:cNvPr>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5854;p53">
              <a:extLst>
                <a:ext uri="{FF2B5EF4-FFF2-40B4-BE49-F238E27FC236}">
                  <a16:creationId xmlns:a16="http://schemas.microsoft.com/office/drawing/2014/main" id="{95AACE7D-63EA-7FA0-457A-DAFAFA451033}"/>
                </a:ext>
              </a:extLst>
            </p:cNvPr>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5855;p53">
              <a:extLst>
                <a:ext uri="{FF2B5EF4-FFF2-40B4-BE49-F238E27FC236}">
                  <a16:creationId xmlns:a16="http://schemas.microsoft.com/office/drawing/2014/main" id="{FE128218-7560-9727-319B-F235717680DE}"/>
                </a:ext>
              </a:extLst>
            </p:cNvPr>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5856;p53">
              <a:extLst>
                <a:ext uri="{FF2B5EF4-FFF2-40B4-BE49-F238E27FC236}">
                  <a16:creationId xmlns:a16="http://schemas.microsoft.com/office/drawing/2014/main" id="{FFA6192D-7C87-F9E3-DAEF-648C1A8B160B}"/>
                </a:ext>
              </a:extLst>
            </p:cNvPr>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5857;p53">
              <a:extLst>
                <a:ext uri="{FF2B5EF4-FFF2-40B4-BE49-F238E27FC236}">
                  <a16:creationId xmlns:a16="http://schemas.microsoft.com/office/drawing/2014/main" id="{03753C38-FA90-A582-E5D6-076C51470BF0}"/>
                </a:ext>
              </a:extLst>
            </p:cNvPr>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5858;p53">
              <a:extLst>
                <a:ext uri="{FF2B5EF4-FFF2-40B4-BE49-F238E27FC236}">
                  <a16:creationId xmlns:a16="http://schemas.microsoft.com/office/drawing/2014/main" id="{001E3FF0-39B3-21FA-1B32-E4290B69D1B7}"/>
                </a:ext>
              </a:extLst>
            </p:cNvPr>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5859;p53">
              <a:extLst>
                <a:ext uri="{FF2B5EF4-FFF2-40B4-BE49-F238E27FC236}">
                  <a16:creationId xmlns:a16="http://schemas.microsoft.com/office/drawing/2014/main" id="{D504902F-F357-1E6F-A576-FA4039476F3D}"/>
                </a:ext>
              </a:extLst>
            </p:cNvPr>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5860;p53">
              <a:extLst>
                <a:ext uri="{FF2B5EF4-FFF2-40B4-BE49-F238E27FC236}">
                  <a16:creationId xmlns:a16="http://schemas.microsoft.com/office/drawing/2014/main" id="{E438FE3C-09E1-F55E-0779-32D0B92B70AA}"/>
                </a:ext>
              </a:extLst>
            </p:cNvPr>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5861;p53">
              <a:extLst>
                <a:ext uri="{FF2B5EF4-FFF2-40B4-BE49-F238E27FC236}">
                  <a16:creationId xmlns:a16="http://schemas.microsoft.com/office/drawing/2014/main" id="{566CF845-8026-2CFC-4448-27C24775B24D}"/>
                </a:ext>
              </a:extLst>
            </p:cNvPr>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5862;p53">
              <a:extLst>
                <a:ext uri="{FF2B5EF4-FFF2-40B4-BE49-F238E27FC236}">
                  <a16:creationId xmlns:a16="http://schemas.microsoft.com/office/drawing/2014/main" id="{B64BBC74-3477-53AC-F634-60F73DB0D6A1}"/>
                </a:ext>
              </a:extLst>
            </p:cNvPr>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5863;p53">
              <a:extLst>
                <a:ext uri="{FF2B5EF4-FFF2-40B4-BE49-F238E27FC236}">
                  <a16:creationId xmlns:a16="http://schemas.microsoft.com/office/drawing/2014/main" id="{4D9B6194-8064-06F8-62BB-29C04D082CB5}"/>
                </a:ext>
              </a:extLst>
            </p:cNvPr>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5864;p53">
              <a:extLst>
                <a:ext uri="{FF2B5EF4-FFF2-40B4-BE49-F238E27FC236}">
                  <a16:creationId xmlns:a16="http://schemas.microsoft.com/office/drawing/2014/main" id="{E742FB41-F939-C73A-9B36-1FA9399AD4AB}"/>
                </a:ext>
              </a:extLst>
            </p:cNvPr>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5865;p53">
              <a:extLst>
                <a:ext uri="{FF2B5EF4-FFF2-40B4-BE49-F238E27FC236}">
                  <a16:creationId xmlns:a16="http://schemas.microsoft.com/office/drawing/2014/main" id="{7D31B30C-245A-71F3-9BD5-89017849C65D}"/>
                </a:ext>
              </a:extLst>
            </p:cNvPr>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5866;p53">
              <a:extLst>
                <a:ext uri="{FF2B5EF4-FFF2-40B4-BE49-F238E27FC236}">
                  <a16:creationId xmlns:a16="http://schemas.microsoft.com/office/drawing/2014/main" id="{75D048BC-2E9B-461C-FCA5-90DA5056D7CA}"/>
                </a:ext>
              </a:extLst>
            </p:cNvPr>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5867;p53">
              <a:extLst>
                <a:ext uri="{FF2B5EF4-FFF2-40B4-BE49-F238E27FC236}">
                  <a16:creationId xmlns:a16="http://schemas.microsoft.com/office/drawing/2014/main" id="{7EE3FE3B-0D40-AE0B-496C-5A030BA4E19F}"/>
                </a:ext>
              </a:extLst>
            </p:cNvPr>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5868;p53">
              <a:extLst>
                <a:ext uri="{FF2B5EF4-FFF2-40B4-BE49-F238E27FC236}">
                  <a16:creationId xmlns:a16="http://schemas.microsoft.com/office/drawing/2014/main" id="{D5D6B290-1172-88AB-5CE4-848818CAFD5C}"/>
                </a:ext>
              </a:extLst>
            </p:cNvPr>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5869;p53">
              <a:extLst>
                <a:ext uri="{FF2B5EF4-FFF2-40B4-BE49-F238E27FC236}">
                  <a16:creationId xmlns:a16="http://schemas.microsoft.com/office/drawing/2014/main" id="{E50385A8-350F-9ECF-2F46-33937227E7E6}"/>
                </a:ext>
              </a:extLst>
            </p:cNvPr>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5870;p53">
              <a:extLst>
                <a:ext uri="{FF2B5EF4-FFF2-40B4-BE49-F238E27FC236}">
                  <a16:creationId xmlns:a16="http://schemas.microsoft.com/office/drawing/2014/main" id="{F178E1F9-B0C1-0EA1-9F98-1254AC8A1CCB}"/>
                </a:ext>
              </a:extLst>
            </p:cNvPr>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5871;p53">
              <a:extLst>
                <a:ext uri="{FF2B5EF4-FFF2-40B4-BE49-F238E27FC236}">
                  <a16:creationId xmlns:a16="http://schemas.microsoft.com/office/drawing/2014/main" id="{EC8855BB-D646-7586-E25D-926D07B126FB}"/>
                </a:ext>
              </a:extLst>
            </p:cNvPr>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5872;p53">
              <a:extLst>
                <a:ext uri="{FF2B5EF4-FFF2-40B4-BE49-F238E27FC236}">
                  <a16:creationId xmlns:a16="http://schemas.microsoft.com/office/drawing/2014/main" id="{FD47C975-A7A4-730F-DE80-6B0F6DB9B24E}"/>
                </a:ext>
              </a:extLst>
            </p:cNvPr>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5873;p53">
              <a:extLst>
                <a:ext uri="{FF2B5EF4-FFF2-40B4-BE49-F238E27FC236}">
                  <a16:creationId xmlns:a16="http://schemas.microsoft.com/office/drawing/2014/main" id="{4F3C569E-E593-E584-F83A-5B9BD72EF9CF}"/>
                </a:ext>
              </a:extLst>
            </p:cNvPr>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5874;p53">
              <a:extLst>
                <a:ext uri="{FF2B5EF4-FFF2-40B4-BE49-F238E27FC236}">
                  <a16:creationId xmlns:a16="http://schemas.microsoft.com/office/drawing/2014/main" id="{59282CAD-B8BF-04AD-9DCF-559EBFB24294}"/>
                </a:ext>
              </a:extLst>
            </p:cNvPr>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5875;p53">
              <a:extLst>
                <a:ext uri="{FF2B5EF4-FFF2-40B4-BE49-F238E27FC236}">
                  <a16:creationId xmlns:a16="http://schemas.microsoft.com/office/drawing/2014/main" id="{8029C67C-0982-A374-C506-87522573AD1A}"/>
                </a:ext>
              </a:extLst>
            </p:cNvPr>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5876;p53">
              <a:extLst>
                <a:ext uri="{FF2B5EF4-FFF2-40B4-BE49-F238E27FC236}">
                  <a16:creationId xmlns:a16="http://schemas.microsoft.com/office/drawing/2014/main" id="{85695642-18CC-84B8-14D4-DDCFEEF5F1D6}"/>
                </a:ext>
              </a:extLst>
            </p:cNvPr>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5877;p53">
              <a:extLst>
                <a:ext uri="{FF2B5EF4-FFF2-40B4-BE49-F238E27FC236}">
                  <a16:creationId xmlns:a16="http://schemas.microsoft.com/office/drawing/2014/main" id="{2EE26323-15DB-06F5-65AF-C90EF0F16E00}"/>
                </a:ext>
              </a:extLst>
            </p:cNvPr>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5878;p53">
              <a:extLst>
                <a:ext uri="{FF2B5EF4-FFF2-40B4-BE49-F238E27FC236}">
                  <a16:creationId xmlns:a16="http://schemas.microsoft.com/office/drawing/2014/main" id="{F0DB640D-F4D9-BA48-AEE7-0850F35121F8}"/>
                </a:ext>
              </a:extLst>
            </p:cNvPr>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5879;p53">
              <a:extLst>
                <a:ext uri="{FF2B5EF4-FFF2-40B4-BE49-F238E27FC236}">
                  <a16:creationId xmlns:a16="http://schemas.microsoft.com/office/drawing/2014/main" id="{27BEA35A-6AC1-5B3F-134B-8D3C3C9A0C85}"/>
                </a:ext>
              </a:extLst>
            </p:cNvPr>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5880;p53">
              <a:extLst>
                <a:ext uri="{FF2B5EF4-FFF2-40B4-BE49-F238E27FC236}">
                  <a16:creationId xmlns:a16="http://schemas.microsoft.com/office/drawing/2014/main" id="{313FA43C-8C25-0D54-6796-176C9DFB6039}"/>
                </a:ext>
              </a:extLst>
            </p:cNvPr>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5881;p53">
              <a:extLst>
                <a:ext uri="{FF2B5EF4-FFF2-40B4-BE49-F238E27FC236}">
                  <a16:creationId xmlns:a16="http://schemas.microsoft.com/office/drawing/2014/main" id="{8437EA0E-F931-1B2B-BAC3-0BF2053667A6}"/>
                </a:ext>
              </a:extLst>
            </p:cNvPr>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5882;p53">
              <a:extLst>
                <a:ext uri="{FF2B5EF4-FFF2-40B4-BE49-F238E27FC236}">
                  <a16:creationId xmlns:a16="http://schemas.microsoft.com/office/drawing/2014/main" id="{92C1725C-CB9F-77B3-B369-242470B5E3F4}"/>
                </a:ext>
              </a:extLst>
            </p:cNvPr>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5883;p53">
              <a:extLst>
                <a:ext uri="{FF2B5EF4-FFF2-40B4-BE49-F238E27FC236}">
                  <a16:creationId xmlns:a16="http://schemas.microsoft.com/office/drawing/2014/main" id="{80764AF5-DF77-F84B-01EA-42FEE09E4800}"/>
                </a:ext>
              </a:extLst>
            </p:cNvPr>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5884;p53">
              <a:extLst>
                <a:ext uri="{FF2B5EF4-FFF2-40B4-BE49-F238E27FC236}">
                  <a16:creationId xmlns:a16="http://schemas.microsoft.com/office/drawing/2014/main" id="{F8CFD507-0ECA-64DC-B148-C9CDC8B594A1}"/>
                </a:ext>
              </a:extLst>
            </p:cNvPr>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5885;p53">
              <a:extLst>
                <a:ext uri="{FF2B5EF4-FFF2-40B4-BE49-F238E27FC236}">
                  <a16:creationId xmlns:a16="http://schemas.microsoft.com/office/drawing/2014/main" id="{38F650E3-843A-8280-F15A-3F08639C501D}"/>
                </a:ext>
              </a:extLst>
            </p:cNvPr>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5886;p53">
              <a:extLst>
                <a:ext uri="{FF2B5EF4-FFF2-40B4-BE49-F238E27FC236}">
                  <a16:creationId xmlns:a16="http://schemas.microsoft.com/office/drawing/2014/main" id="{2D6D901D-E49A-1D9E-709F-27973CE9DB88}"/>
                </a:ext>
              </a:extLst>
            </p:cNvPr>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5887;p53">
              <a:extLst>
                <a:ext uri="{FF2B5EF4-FFF2-40B4-BE49-F238E27FC236}">
                  <a16:creationId xmlns:a16="http://schemas.microsoft.com/office/drawing/2014/main" id="{0D29C55F-D67D-7D4E-2334-D0CB410868DC}"/>
                </a:ext>
              </a:extLst>
            </p:cNvPr>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5888;p53">
              <a:extLst>
                <a:ext uri="{FF2B5EF4-FFF2-40B4-BE49-F238E27FC236}">
                  <a16:creationId xmlns:a16="http://schemas.microsoft.com/office/drawing/2014/main" id="{2DCAA475-DBCB-79A7-B4B2-A98B40D0B347}"/>
                </a:ext>
              </a:extLst>
            </p:cNvPr>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5889;p53">
              <a:extLst>
                <a:ext uri="{FF2B5EF4-FFF2-40B4-BE49-F238E27FC236}">
                  <a16:creationId xmlns:a16="http://schemas.microsoft.com/office/drawing/2014/main" id="{054D4D32-F15E-F817-908B-4D63BFCF5EF2}"/>
                </a:ext>
              </a:extLst>
            </p:cNvPr>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5890;p53">
              <a:extLst>
                <a:ext uri="{FF2B5EF4-FFF2-40B4-BE49-F238E27FC236}">
                  <a16:creationId xmlns:a16="http://schemas.microsoft.com/office/drawing/2014/main" id="{42D07190-8B04-BEEE-7DBC-64033AC1B239}"/>
                </a:ext>
              </a:extLst>
            </p:cNvPr>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5891;p53">
              <a:extLst>
                <a:ext uri="{FF2B5EF4-FFF2-40B4-BE49-F238E27FC236}">
                  <a16:creationId xmlns:a16="http://schemas.microsoft.com/office/drawing/2014/main" id="{96ABBC5A-4AC4-1154-914E-B1DF582048BB}"/>
                </a:ext>
              </a:extLst>
            </p:cNvPr>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5892;p53">
              <a:extLst>
                <a:ext uri="{FF2B5EF4-FFF2-40B4-BE49-F238E27FC236}">
                  <a16:creationId xmlns:a16="http://schemas.microsoft.com/office/drawing/2014/main" id="{79E0D57C-0D9D-C92E-5462-7CD4F5AA65C5}"/>
                </a:ext>
              </a:extLst>
            </p:cNvPr>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5893;p53">
              <a:extLst>
                <a:ext uri="{FF2B5EF4-FFF2-40B4-BE49-F238E27FC236}">
                  <a16:creationId xmlns:a16="http://schemas.microsoft.com/office/drawing/2014/main" id="{A7CB4312-C4A2-024C-FB82-5901E7590550}"/>
                </a:ext>
              </a:extLst>
            </p:cNvPr>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5894;p53">
              <a:extLst>
                <a:ext uri="{FF2B5EF4-FFF2-40B4-BE49-F238E27FC236}">
                  <a16:creationId xmlns:a16="http://schemas.microsoft.com/office/drawing/2014/main" id="{A33F3D11-3459-67D3-604F-81B54FC6ED59}"/>
                </a:ext>
              </a:extLst>
            </p:cNvPr>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5895;p53">
              <a:extLst>
                <a:ext uri="{FF2B5EF4-FFF2-40B4-BE49-F238E27FC236}">
                  <a16:creationId xmlns:a16="http://schemas.microsoft.com/office/drawing/2014/main" id="{7391A3F4-E2F3-1B5E-1016-4DEDF2096A51}"/>
                </a:ext>
              </a:extLst>
            </p:cNvPr>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5896;p53">
              <a:extLst>
                <a:ext uri="{FF2B5EF4-FFF2-40B4-BE49-F238E27FC236}">
                  <a16:creationId xmlns:a16="http://schemas.microsoft.com/office/drawing/2014/main" id="{45529022-0944-052F-0C39-6F05496519D0}"/>
                </a:ext>
              </a:extLst>
            </p:cNvPr>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5897;p53">
              <a:extLst>
                <a:ext uri="{FF2B5EF4-FFF2-40B4-BE49-F238E27FC236}">
                  <a16:creationId xmlns:a16="http://schemas.microsoft.com/office/drawing/2014/main" id="{1273ACF5-6453-C3D0-A69A-E61618E6187C}"/>
                </a:ext>
              </a:extLst>
            </p:cNvPr>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5898;p53">
              <a:extLst>
                <a:ext uri="{FF2B5EF4-FFF2-40B4-BE49-F238E27FC236}">
                  <a16:creationId xmlns:a16="http://schemas.microsoft.com/office/drawing/2014/main" id="{20B3D612-D97A-5505-883E-43372F770F5C}"/>
                </a:ext>
              </a:extLst>
            </p:cNvPr>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5899;p53">
              <a:extLst>
                <a:ext uri="{FF2B5EF4-FFF2-40B4-BE49-F238E27FC236}">
                  <a16:creationId xmlns:a16="http://schemas.microsoft.com/office/drawing/2014/main" id="{FCF8D9DC-9AA7-678D-2AA6-B5B95A988EC9}"/>
                </a:ext>
              </a:extLst>
            </p:cNvPr>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5900;p53">
              <a:extLst>
                <a:ext uri="{FF2B5EF4-FFF2-40B4-BE49-F238E27FC236}">
                  <a16:creationId xmlns:a16="http://schemas.microsoft.com/office/drawing/2014/main" id="{307CDFA4-84E2-409E-4DF3-8E87207C243A}"/>
                </a:ext>
              </a:extLst>
            </p:cNvPr>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5901;p53">
              <a:extLst>
                <a:ext uri="{FF2B5EF4-FFF2-40B4-BE49-F238E27FC236}">
                  <a16:creationId xmlns:a16="http://schemas.microsoft.com/office/drawing/2014/main" id="{70EBDA0F-C5B1-5637-5AFB-0B65FF6E0681}"/>
                </a:ext>
              </a:extLst>
            </p:cNvPr>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5902;p53">
              <a:extLst>
                <a:ext uri="{FF2B5EF4-FFF2-40B4-BE49-F238E27FC236}">
                  <a16:creationId xmlns:a16="http://schemas.microsoft.com/office/drawing/2014/main" id="{9703F6EE-8931-8552-9C11-0018B8D069FF}"/>
                </a:ext>
              </a:extLst>
            </p:cNvPr>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5903;p53">
              <a:extLst>
                <a:ext uri="{FF2B5EF4-FFF2-40B4-BE49-F238E27FC236}">
                  <a16:creationId xmlns:a16="http://schemas.microsoft.com/office/drawing/2014/main" id="{55CF310C-9733-ADAE-0996-7DC6F4A86DBE}"/>
                </a:ext>
              </a:extLst>
            </p:cNvPr>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5904;p53">
              <a:extLst>
                <a:ext uri="{FF2B5EF4-FFF2-40B4-BE49-F238E27FC236}">
                  <a16:creationId xmlns:a16="http://schemas.microsoft.com/office/drawing/2014/main" id="{0BEFC248-98A0-5C9A-D0E4-4642780E5095}"/>
                </a:ext>
              </a:extLst>
            </p:cNvPr>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5905;p53">
              <a:extLst>
                <a:ext uri="{FF2B5EF4-FFF2-40B4-BE49-F238E27FC236}">
                  <a16:creationId xmlns:a16="http://schemas.microsoft.com/office/drawing/2014/main" id="{B40242F2-5E9B-F501-3885-D2BDA327C3D2}"/>
                </a:ext>
              </a:extLst>
            </p:cNvPr>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5906;p53">
              <a:extLst>
                <a:ext uri="{FF2B5EF4-FFF2-40B4-BE49-F238E27FC236}">
                  <a16:creationId xmlns:a16="http://schemas.microsoft.com/office/drawing/2014/main" id="{920E5CAE-39CF-6CB6-1AD6-D4DBB3DCAD2F}"/>
                </a:ext>
              </a:extLst>
            </p:cNvPr>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5907;p53">
              <a:extLst>
                <a:ext uri="{FF2B5EF4-FFF2-40B4-BE49-F238E27FC236}">
                  <a16:creationId xmlns:a16="http://schemas.microsoft.com/office/drawing/2014/main" id="{771E75F2-82CA-C48C-32A8-E2CDF7DA4A95}"/>
                </a:ext>
              </a:extLst>
            </p:cNvPr>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5908;p53">
              <a:extLst>
                <a:ext uri="{FF2B5EF4-FFF2-40B4-BE49-F238E27FC236}">
                  <a16:creationId xmlns:a16="http://schemas.microsoft.com/office/drawing/2014/main" id="{FB57370B-F285-A070-4CAB-D034961C2A63}"/>
                </a:ext>
              </a:extLst>
            </p:cNvPr>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5909;p53">
              <a:extLst>
                <a:ext uri="{FF2B5EF4-FFF2-40B4-BE49-F238E27FC236}">
                  <a16:creationId xmlns:a16="http://schemas.microsoft.com/office/drawing/2014/main" id="{F8FB515F-D0A2-106D-09ED-081AB5D2A3F4}"/>
                </a:ext>
              </a:extLst>
            </p:cNvPr>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5910;p53">
              <a:extLst>
                <a:ext uri="{FF2B5EF4-FFF2-40B4-BE49-F238E27FC236}">
                  <a16:creationId xmlns:a16="http://schemas.microsoft.com/office/drawing/2014/main" id="{1006BA0F-327A-DC4A-E9B4-914EB312FC99}"/>
                </a:ext>
              </a:extLst>
            </p:cNvPr>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5911;p53">
              <a:extLst>
                <a:ext uri="{FF2B5EF4-FFF2-40B4-BE49-F238E27FC236}">
                  <a16:creationId xmlns:a16="http://schemas.microsoft.com/office/drawing/2014/main" id="{0AFBA2A5-A2BC-3DAA-8218-1A0ABBB7A100}"/>
                </a:ext>
              </a:extLst>
            </p:cNvPr>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5912;p53">
              <a:extLst>
                <a:ext uri="{FF2B5EF4-FFF2-40B4-BE49-F238E27FC236}">
                  <a16:creationId xmlns:a16="http://schemas.microsoft.com/office/drawing/2014/main" id="{90AFE2D3-C4BE-2B1F-4D6B-AFE3E740D82B}"/>
                </a:ext>
              </a:extLst>
            </p:cNvPr>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5913;p53">
              <a:extLst>
                <a:ext uri="{FF2B5EF4-FFF2-40B4-BE49-F238E27FC236}">
                  <a16:creationId xmlns:a16="http://schemas.microsoft.com/office/drawing/2014/main" id="{D294B09C-AF16-2CED-BE11-767D17450F8B}"/>
                </a:ext>
              </a:extLst>
            </p:cNvPr>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5914;p53">
              <a:extLst>
                <a:ext uri="{FF2B5EF4-FFF2-40B4-BE49-F238E27FC236}">
                  <a16:creationId xmlns:a16="http://schemas.microsoft.com/office/drawing/2014/main" id="{32A737E2-4B78-6ADE-4271-D5C030201299}"/>
                </a:ext>
              </a:extLst>
            </p:cNvPr>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5915;p53">
              <a:extLst>
                <a:ext uri="{FF2B5EF4-FFF2-40B4-BE49-F238E27FC236}">
                  <a16:creationId xmlns:a16="http://schemas.microsoft.com/office/drawing/2014/main" id="{FC13BE8C-D444-34B2-13DC-6CDB12CFAC6F}"/>
                </a:ext>
              </a:extLst>
            </p:cNvPr>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5916;p53">
              <a:extLst>
                <a:ext uri="{FF2B5EF4-FFF2-40B4-BE49-F238E27FC236}">
                  <a16:creationId xmlns:a16="http://schemas.microsoft.com/office/drawing/2014/main" id="{D8E945FD-D551-280E-3135-67A5F77C795A}"/>
                </a:ext>
              </a:extLst>
            </p:cNvPr>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5917;p53">
              <a:extLst>
                <a:ext uri="{FF2B5EF4-FFF2-40B4-BE49-F238E27FC236}">
                  <a16:creationId xmlns:a16="http://schemas.microsoft.com/office/drawing/2014/main" id="{26FDCF92-6C29-CDB3-78BA-398366E847C3}"/>
                </a:ext>
              </a:extLst>
            </p:cNvPr>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5918;p53">
              <a:extLst>
                <a:ext uri="{FF2B5EF4-FFF2-40B4-BE49-F238E27FC236}">
                  <a16:creationId xmlns:a16="http://schemas.microsoft.com/office/drawing/2014/main" id="{F2857EF2-B4D6-1601-4AF3-458EFB20DA45}"/>
                </a:ext>
              </a:extLst>
            </p:cNvPr>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5919;p53">
              <a:extLst>
                <a:ext uri="{FF2B5EF4-FFF2-40B4-BE49-F238E27FC236}">
                  <a16:creationId xmlns:a16="http://schemas.microsoft.com/office/drawing/2014/main" id="{FD8DA2EE-FABA-FCE3-89A4-DFFF6744556A}"/>
                </a:ext>
              </a:extLst>
            </p:cNvPr>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5920;p53">
              <a:extLst>
                <a:ext uri="{FF2B5EF4-FFF2-40B4-BE49-F238E27FC236}">
                  <a16:creationId xmlns:a16="http://schemas.microsoft.com/office/drawing/2014/main" id="{1CEC8656-9ACC-60FE-3F9C-B0C892526C6E}"/>
                </a:ext>
              </a:extLst>
            </p:cNvPr>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5921;p53">
              <a:extLst>
                <a:ext uri="{FF2B5EF4-FFF2-40B4-BE49-F238E27FC236}">
                  <a16:creationId xmlns:a16="http://schemas.microsoft.com/office/drawing/2014/main" id="{7C3EC5AF-BFE0-11FB-5344-8F40092E1005}"/>
                </a:ext>
              </a:extLst>
            </p:cNvPr>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5922;p53">
              <a:extLst>
                <a:ext uri="{FF2B5EF4-FFF2-40B4-BE49-F238E27FC236}">
                  <a16:creationId xmlns:a16="http://schemas.microsoft.com/office/drawing/2014/main" id="{C5828166-EB3F-39D4-5205-EDF1D1D06893}"/>
                </a:ext>
              </a:extLst>
            </p:cNvPr>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5923;p53">
              <a:extLst>
                <a:ext uri="{FF2B5EF4-FFF2-40B4-BE49-F238E27FC236}">
                  <a16:creationId xmlns:a16="http://schemas.microsoft.com/office/drawing/2014/main" id="{88F637D1-5CE1-1501-9566-42AF682A8F60}"/>
                </a:ext>
              </a:extLst>
            </p:cNvPr>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5924;p53">
              <a:extLst>
                <a:ext uri="{FF2B5EF4-FFF2-40B4-BE49-F238E27FC236}">
                  <a16:creationId xmlns:a16="http://schemas.microsoft.com/office/drawing/2014/main" id="{39C84048-D255-F9CF-AC75-B2BBB65E5841}"/>
                </a:ext>
              </a:extLst>
            </p:cNvPr>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5925;p53">
              <a:extLst>
                <a:ext uri="{FF2B5EF4-FFF2-40B4-BE49-F238E27FC236}">
                  <a16:creationId xmlns:a16="http://schemas.microsoft.com/office/drawing/2014/main" id="{29AC90B8-1091-84B6-BCE2-3FFEAA0F095B}"/>
                </a:ext>
              </a:extLst>
            </p:cNvPr>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5926;p53">
              <a:extLst>
                <a:ext uri="{FF2B5EF4-FFF2-40B4-BE49-F238E27FC236}">
                  <a16:creationId xmlns:a16="http://schemas.microsoft.com/office/drawing/2014/main" id="{6534ABD9-BB4C-E233-4D11-84DDF47297FD}"/>
                </a:ext>
              </a:extLst>
            </p:cNvPr>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5927;p53">
              <a:extLst>
                <a:ext uri="{FF2B5EF4-FFF2-40B4-BE49-F238E27FC236}">
                  <a16:creationId xmlns:a16="http://schemas.microsoft.com/office/drawing/2014/main" id="{8DD9B6F9-7D27-83CC-0EEC-F57184556DCD}"/>
                </a:ext>
              </a:extLst>
            </p:cNvPr>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5928;p53">
              <a:extLst>
                <a:ext uri="{FF2B5EF4-FFF2-40B4-BE49-F238E27FC236}">
                  <a16:creationId xmlns:a16="http://schemas.microsoft.com/office/drawing/2014/main" id="{C873067B-BA25-4D13-4687-12BB32E7EABD}"/>
                </a:ext>
              </a:extLst>
            </p:cNvPr>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5929;p53">
              <a:extLst>
                <a:ext uri="{FF2B5EF4-FFF2-40B4-BE49-F238E27FC236}">
                  <a16:creationId xmlns:a16="http://schemas.microsoft.com/office/drawing/2014/main" id="{C1C78CE1-4FCF-58EB-E0CB-BD3471AB4354}"/>
                </a:ext>
              </a:extLst>
            </p:cNvPr>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5930;p53">
              <a:extLst>
                <a:ext uri="{FF2B5EF4-FFF2-40B4-BE49-F238E27FC236}">
                  <a16:creationId xmlns:a16="http://schemas.microsoft.com/office/drawing/2014/main" id="{7C37E922-A79E-B05E-DFB3-E161EC3B965D}"/>
                </a:ext>
              </a:extLst>
            </p:cNvPr>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5931;p53">
              <a:extLst>
                <a:ext uri="{FF2B5EF4-FFF2-40B4-BE49-F238E27FC236}">
                  <a16:creationId xmlns:a16="http://schemas.microsoft.com/office/drawing/2014/main" id="{4238DCD6-9C92-C559-B7B3-73A425892B43}"/>
                </a:ext>
              </a:extLst>
            </p:cNvPr>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5932;p53">
              <a:extLst>
                <a:ext uri="{FF2B5EF4-FFF2-40B4-BE49-F238E27FC236}">
                  <a16:creationId xmlns:a16="http://schemas.microsoft.com/office/drawing/2014/main" id="{2B809C4E-C5C4-A74B-6CFA-12848C15F0FF}"/>
                </a:ext>
              </a:extLst>
            </p:cNvPr>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5933;p53">
              <a:extLst>
                <a:ext uri="{FF2B5EF4-FFF2-40B4-BE49-F238E27FC236}">
                  <a16:creationId xmlns:a16="http://schemas.microsoft.com/office/drawing/2014/main" id="{5BA11452-2FAD-9463-1FA8-B6D5DA99DE57}"/>
                </a:ext>
              </a:extLst>
            </p:cNvPr>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5934;p53">
              <a:extLst>
                <a:ext uri="{FF2B5EF4-FFF2-40B4-BE49-F238E27FC236}">
                  <a16:creationId xmlns:a16="http://schemas.microsoft.com/office/drawing/2014/main" id="{75175619-6E82-B4B8-0723-035C3CBCB905}"/>
                </a:ext>
              </a:extLst>
            </p:cNvPr>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5935;p53">
              <a:extLst>
                <a:ext uri="{FF2B5EF4-FFF2-40B4-BE49-F238E27FC236}">
                  <a16:creationId xmlns:a16="http://schemas.microsoft.com/office/drawing/2014/main" id="{47CA872E-1BC3-4467-87F3-BCEF6244E30C}"/>
                </a:ext>
              </a:extLst>
            </p:cNvPr>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5936;p53">
              <a:extLst>
                <a:ext uri="{FF2B5EF4-FFF2-40B4-BE49-F238E27FC236}">
                  <a16:creationId xmlns:a16="http://schemas.microsoft.com/office/drawing/2014/main" id="{9C016372-5CA1-DBAE-3AFD-F97D3DE88A62}"/>
                </a:ext>
              </a:extLst>
            </p:cNvPr>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5937;p53">
              <a:extLst>
                <a:ext uri="{FF2B5EF4-FFF2-40B4-BE49-F238E27FC236}">
                  <a16:creationId xmlns:a16="http://schemas.microsoft.com/office/drawing/2014/main" id="{F8213E2C-E84A-411F-E032-2FD189C5E1BA}"/>
                </a:ext>
              </a:extLst>
            </p:cNvPr>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5938;p53">
              <a:extLst>
                <a:ext uri="{FF2B5EF4-FFF2-40B4-BE49-F238E27FC236}">
                  <a16:creationId xmlns:a16="http://schemas.microsoft.com/office/drawing/2014/main" id="{CDF3BA72-0875-0398-C285-16597A13EF92}"/>
                </a:ext>
              </a:extLst>
            </p:cNvPr>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5939;p53">
              <a:extLst>
                <a:ext uri="{FF2B5EF4-FFF2-40B4-BE49-F238E27FC236}">
                  <a16:creationId xmlns:a16="http://schemas.microsoft.com/office/drawing/2014/main" id="{8F255058-2E86-8A59-ECAB-3BCF126E6521}"/>
                </a:ext>
              </a:extLst>
            </p:cNvPr>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5940;p53">
              <a:extLst>
                <a:ext uri="{FF2B5EF4-FFF2-40B4-BE49-F238E27FC236}">
                  <a16:creationId xmlns:a16="http://schemas.microsoft.com/office/drawing/2014/main" id="{C46D616F-E51B-95B2-1947-347D2BD687CE}"/>
                </a:ext>
              </a:extLst>
            </p:cNvPr>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5941;p53">
              <a:extLst>
                <a:ext uri="{FF2B5EF4-FFF2-40B4-BE49-F238E27FC236}">
                  <a16:creationId xmlns:a16="http://schemas.microsoft.com/office/drawing/2014/main" id="{C77BBAE2-B3F9-00D7-DBDA-C613858B3458}"/>
                </a:ext>
              </a:extLst>
            </p:cNvPr>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5942;p53">
              <a:extLst>
                <a:ext uri="{FF2B5EF4-FFF2-40B4-BE49-F238E27FC236}">
                  <a16:creationId xmlns:a16="http://schemas.microsoft.com/office/drawing/2014/main" id="{C99537CC-6F92-E3F2-7642-454186F0DEB0}"/>
                </a:ext>
              </a:extLst>
            </p:cNvPr>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5943;p53">
              <a:extLst>
                <a:ext uri="{FF2B5EF4-FFF2-40B4-BE49-F238E27FC236}">
                  <a16:creationId xmlns:a16="http://schemas.microsoft.com/office/drawing/2014/main" id="{4A255C36-014A-FB35-DF40-1A87FED90865}"/>
                </a:ext>
              </a:extLst>
            </p:cNvPr>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5944;p53">
              <a:extLst>
                <a:ext uri="{FF2B5EF4-FFF2-40B4-BE49-F238E27FC236}">
                  <a16:creationId xmlns:a16="http://schemas.microsoft.com/office/drawing/2014/main" id="{0CFC4EAC-AC88-98FC-9EF1-A5F32626934B}"/>
                </a:ext>
              </a:extLst>
            </p:cNvPr>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5945;p53">
              <a:extLst>
                <a:ext uri="{FF2B5EF4-FFF2-40B4-BE49-F238E27FC236}">
                  <a16:creationId xmlns:a16="http://schemas.microsoft.com/office/drawing/2014/main" id="{707A5E84-19FA-B983-22F7-43BCAF2C7DFE}"/>
                </a:ext>
              </a:extLst>
            </p:cNvPr>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5946;p53">
              <a:extLst>
                <a:ext uri="{FF2B5EF4-FFF2-40B4-BE49-F238E27FC236}">
                  <a16:creationId xmlns:a16="http://schemas.microsoft.com/office/drawing/2014/main" id="{A1D12B6F-63EF-4B37-5B44-3CAD439BC0F0}"/>
                </a:ext>
              </a:extLst>
            </p:cNvPr>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5947;p53">
              <a:extLst>
                <a:ext uri="{FF2B5EF4-FFF2-40B4-BE49-F238E27FC236}">
                  <a16:creationId xmlns:a16="http://schemas.microsoft.com/office/drawing/2014/main" id="{ED544ABC-BBCE-3187-A6B3-0A2EF952D370}"/>
                </a:ext>
              </a:extLst>
            </p:cNvPr>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5948;p53">
              <a:extLst>
                <a:ext uri="{FF2B5EF4-FFF2-40B4-BE49-F238E27FC236}">
                  <a16:creationId xmlns:a16="http://schemas.microsoft.com/office/drawing/2014/main" id="{C7B44F96-CA02-2AF3-4626-EBE37B1A1351}"/>
                </a:ext>
              </a:extLst>
            </p:cNvPr>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5949;p53">
              <a:extLst>
                <a:ext uri="{FF2B5EF4-FFF2-40B4-BE49-F238E27FC236}">
                  <a16:creationId xmlns:a16="http://schemas.microsoft.com/office/drawing/2014/main" id="{6041D581-390D-FF55-BECE-9045B5F82387}"/>
                </a:ext>
              </a:extLst>
            </p:cNvPr>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5950;p53">
              <a:extLst>
                <a:ext uri="{FF2B5EF4-FFF2-40B4-BE49-F238E27FC236}">
                  <a16:creationId xmlns:a16="http://schemas.microsoft.com/office/drawing/2014/main" id="{AC9B2260-2210-4BEC-8A26-900DDBDDDD63}"/>
                </a:ext>
              </a:extLst>
            </p:cNvPr>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5951;p53">
              <a:extLst>
                <a:ext uri="{FF2B5EF4-FFF2-40B4-BE49-F238E27FC236}">
                  <a16:creationId xmlns:a16="http://schemas.microsoft.com/office/drawing/2014/main" id="{C646B720-6C16-4BA6-7740-E25CDDF98AA3}"/>
                </a:ext>
              </a:extLst>
            </p:cNvPr>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5952;p53">
              <a:extLst>
                <a:ext uri="{FF2B5EF4-FFF2-40B4-BE49-F238E27FC236}">
                  <a16:creationId xmlns:a16="http://schemas.microsoft.com/office/drawing/2014/main" id="{452E89F8-FA97-659B-7B6F-26B897E1E281}"/>
                </a:ext>
              </a:extLst>
            </p:cNvPr>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5953;p53">
              <a:extLst>
                <a:ext uri="{FF2B5EF4-FFF2-40B4-BE49-F238E27FC236}">
                  <a16:creationId xmlns:a16="http://schemas.microsoft.com/office/drawing/2014/main" id="{C14EEB37-6643-2065-014C-8B1C711A2FE6}"/>
                </a:ext>
              </a:extLst>
            </p:cNvPr>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5954;p53">
              <a:extLst>
                <a:ext uri="{FF2B5EF4-FFF2-40B4-BE49-F238E27FC236}">
                  <a16:creationId xmlns:a16="http://schemas.microsoft.com/office/drawing/2014/main" id="{38D9533B-B288-2A0D-E1FD-2FBA28208FC4}"/>
                </a:ext>
              </a:extLst>
            </p:cNvPr>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5955;p53">
              <a:extLst>
                <a:ext uri="{FF2B5EF4-FFF2-40B4-BE49-F238E27FC236}">
                  <a16:creationId xmlns:a16="http://schemas.microsoft.com/office/drawing/2014/main" id="{CFA8248D-CEA1-0037-5D97-E982DC0C878F}"/>
                </a:ext>
              </a:extLst>
            </p:cNvPr>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5956;p53">
              <a:extLst>
                <a:ext uri="{FF2B5EF4-FFF2-40B4-BE49-F238E27FC236}">
                  <a16:creationId xmlns:a16="http://schemas.microsoft.com/office/drawing/2014/main" id="{34349658-3ED1-341F-3155-9FB6F48743E3}"/>
                </a:ext>
              </a:extLst>
            </p:cNvPr>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5957;p53">
              <a:extLst>
                <a:ext uri="{FF2B5EF4-FFF2-40B4-BE49-F238E27FC236}">
                  <a16:creationId xmlns:a16="http://schemas.microsoft.com/office/drawing/2014/main" id="{DC95E744-A245-EE73-077C-596E80288FFB}"/>
                </a:ext>
              </a:extLst>
            </p:cNvPr>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5958;p53">
              <a:extLst>
                <a:ext uri="{FF2B5EF4-FFF2-40B4-BE49-F238E27FC236}">
                  <a16:creationId xmlns:a16="http://schemas.microsoft.com/office/drawing/2014/main" id="{95DF5511-3789-E8C5-D9A5-BE2DBF2EFF94}"/>
                </a:ext>
              </a:extLst>
            </p:cNvPr>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5959;p53">
              <a:extLst>
                <a:ext uri="{FF2B5EF4-FFF2-40B4-BE49-F238E27FC236}">
                  <a16:creationId xmlns:a16="http://schemas.microsoft.com/office/drawing/2014/main" id="{93556D0B-91F9-670A-5D4F-4481BBFF9032}"/>
                </a:ext>
              </a:extLst>
            </p:cNvPr>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5960;p53">
              <a:extLst>
                <a:ext uri="{FF2B5EF4-FFF2-40B4-BE49-F238E27FC236}">
                  <a16:creationId xmlns:a16="http://schemas.microsoft.com/office/drawing/2014/main" id="{D7EC509D-2B42-9D52-F630-DC86D89332C3}"/>
                </a:ext>
              </a:extLst>
            </p:cNvPr>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5961;p53">
              <a:extLst>
                <a:ext uri="{FF2B5EF4-FFF2-40B4-BE49-F238E27FC236}">
                  <a16:creationId xmlns:a16="http://schemas.microsoft.com/office/drawing/2014/main" id="{088F8A90-1F9B-959E-EB38-EE3E3080062E}"/>
                </a:ext>
              </a:extLst>
            </p:cNvPr>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5962;p53">
              <a:extLst>
                <a:ext uri="{FF2B5EF4-FFF2-40B4-BE49-F238E27FC236}">
                  <a16:creationId xmlns:a16="http://schemas.microsoft.com/office/drawing/2014/main" id="{3D62A3A7-66B6-1E54-26D7-1D8CB19BF3F4}"/>
                </a:ext>
              </a:extLst>
            </p:cNvPr>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5963;p53">
              <a:extLst>
                <a:ext uri="{FF2B5EF4-FFF2-40B4-BE49-F238E27FC236}">
                  <a16:creationId xmlns:a16="http://schemas.microsoft.com/office/drawing/2014/main" id="{48C41F04-3C9D-4FD2-C6DC-A060000C49C4}"/>
                </a:ext>
              </a:extLst>
            </p:cNvPr>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5964;p53">
              <a:extLst>
                <a:ext uri="{FF2B5EF4-FFF2-40B4-BE49-F238E27FC236}">
                  <a16:creationId xmlns:a16="http://schemas.microsoft.com/office/drawing/2014/main" id="{937E93A9-0653-55DB-7BC1-A62AEBA68E5D}"/>
                </a:ext>
              </a:extLst>
            </p:cNvPr>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5965;p53">
              <a:extLst>
                <a:ext uri="{FF2B5EF4-FFF2-40B4-BE49-F238E27FC236}">
                  <a16:creationId xmlns:a16="http://schemas.microsoft.com/office/drawing/2014/main" id="{C3C842B6-7909-2014-6395-8CCC2A8E69F9}"/>
                </a:ext>
              </a:extLst>
            </p:cNvPr>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5966;p53">
              <a:extLst>
                <a:ext uri="{FF2B5EF4-FFF2-40B4-BE49-F238E27FC236}">
                  <a16:creationId xmlns:a16="http://schemas.microsoft.com/office/drawing/2014/main" id="{72E3D340-CFC6-18AD-809F-279A3964485B}"/>
                </a:ext>
              </a:extLst>
            </p:cNvPr>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5967;p53">
              <a:extLst>
                <a:ext uri="{FF2B5EF4-FFF2-40B4-BE49-F238E27FC236}">
                  <a16:creationId xmlns:a16="http://schemas.microsoft.com/office/drawing/2014/main" id="{139AC8F3-70E2-563B-7BB5-D692BE8901A8}"/>
                </a:ext>
              </a:extLst>
            </p:cNvPr>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5968;p53">
              <a:extLst>
                <a:ext uri="{FF2B5EF4-FFF2-40B4-BE49-F238E27FC236}">
                  <a16:creationId xmlns:a16="http://schemas.microsoft.com/office/drawing/2014/main" id="{7337A73D-A1F4-C4A5-952F-0B332138968B}"/>
                </a:ext>
              </a:extLst>
            </p:cNvPr>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5969;p53">
              <a:extLst>
                <a:ext uri="{FF2B5EF4-FFF2-40B4-BE49-F238E27FC236}">
                  <a16:creationId xmlns:a16="http://schemas.microsoft.com/office/drawing/2014/main" id="{965A34B5-29C6-5F11-B7B6-2AB6F8C71806}"/>
                </a:ext>
              </a:extLst>
            </p:cNvPr>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5970;p53">
              <a:extLst>
                <a:ext uri="{FF2B5EF4-FFF2-40B4-BE49-F238E27FC236}">
                  <a16:creationId xmlns:a16="http://schemas.microsoft.com/office/drawing/2014/main" id="{5A03C8B6-C42D-3A85-7533-216A3CFD77FB}"/>
                </a:ext>
              </a:extLst>
            </p:cNvPr>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5971;p53">
              <a:extLst>
                <a:ext uri="{FF2B5EF4-FFF2-40B4-BE49-F238E27FC236}">
                  <a16:creationId xmlns:a16="http://schemas.microsoft.com/office/drawing/2014/main" id="{75F3039F-4DAC-9CA0-4CE2-B2AA267897B0}"/>
                </a:ext>
              </a:extLst>
            </p:cNvPr>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5972;p53">
              <a:extLst>
                <a:ext uri="{FF2B5EF4-FFF2-40B4-BE49-F238E27FC236}">
                  <a16:creationId xmlns:a16="http://schemas.microsoft.com/office/drawing/2014/main" id="{06522AD5-00E8-598A-84CC-E98C6F57AC4B}"/>
                </a:ext>
              </a:extLst>
            </p:cNvPr>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5973;p53">
              <a:extLst>
                <a:ext uri="{FF2B5EF4-FFF2-40B4-BE49-F238E27FC236}">
                  <a16:creationId xmlns:a16="http://schemas.microsoft.com/office/drawing/2014/main" id="{182E9544-AD64-C8F8-178B-7B5E005CB471}"/>
                </a:ext>
              </a:extLst>
            </p:cNvPr>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5974;p53">
              <a:extLst>
                <a:ext uri="{FF2B5EF4-FFF2-40B4-BE49-F238E27FC236}">
                  <a16:creationId xmlns:a16="http://schemas.microsoft.com/office/drawing/2014/main" id="{19EFF969-EFE4-52CF-40D8-E1AD4A86EA07}"/>
                </a:ext>
              </a:extLst>
            </p:cNvPr>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5975;p53">
              <a:extLst>
                <a:ext uri="{FF2B5EF4-FFF2-40B4-BE49-F238E27FC236}">
                  <a16:creationId xmlns:a16="http://schemas.microsoft.com/office/drawing/2014/main" id="{4DCE3E87-7FF5-C3FE-2459-C80197788CD1}"/>
                </a:ext>
              </a:extLst>
            </p:cNvPr>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5976;p53">
              <a:extLst>
                <a:ext uri="{FF2B5EF4-FFF2-40B4-BE49-F238E27FC236}">
                  <a16:creationId xmlns:a16="http://schemas.microsoft.com/office/drawing/2014/main" id="{2B8FFC1A-050F-71B6-29F1-76A3360482BB}"/>
                </a:ext>
              </a:extLst>
            </p:cNvPr>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5977;p53">
              <a:extLst>
                <a:ext uri="{FF2B5EF4-FFF2-40B4-BE49-F238E27FC236}">
                  <a16:creationId xmlns:a16="http://schemas.microsoft.com/office/drawing/2014/main" id="{9D32DF67-5191-5D3C-F088-28C41C68B7A9}"/>
                </a:ext>
              </a:extLst>
            </p:cNvPr>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5978;p53">
              <a:extLst>
                <a:ext uri="{FF2B5EF4-FFF2-40B4-BE49-F238E27FC236}">
                  <a16:creationId xmlns:a16="http://schemas.microsoft.com/office/drawing/2014/main" id="{D0D1C0FA-4DB7-9ADF-E89C-293611A46326}"/>
                </a:ext>
              </a:extLst>
            </p:cNvPr>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5979;p53">
              <a:extLst>
                <a:ext uri="{FF2B5EF4-FFF2-40B4-BE49-F238E27FC236}">
                  <a16:creationId xmlns:a16="http://schemas.microsoft.com/office/drawing/2014/main" id="{EAF7852E-8A0E-7219-71C7-4D4929A24455}"/>
                </a:ext>
              </a:extLst>
            </p:cNvPr>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5980;p53">
              <a:extLst>
                <a:ext uri="{FF2B5EF4-FFF2-40B4-BE49-F238E27FC236}">
                  <a16:creationId xmlns:a16="http://schemas.microsoft.com/office/drawing/2014/main" id="{1E4FD07F-6501-5C85-0C76-7970B905021D}"/>
                </a:ext>
              </a:extLst>
            </p:cNvPr>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5981;p53">
              <a:extLst>
                <a:ext uri="{FF2B5EF4-FFF2-40B4-BE49-F238E27FC236}">
                  <a16:creationId xmlns:a16="http://schemas.microsoft.com/office/drawing/2014/main" id="{23ED1BE7-FC9E-200D-2832-C4CBE888774F}"/>
                </a:ext>
              </a:extLst>
            </p:cNvPr>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5982;p53">
              <a:extLst>
                <a:ext uri="{FF2B5EF4-FFF2-40B4-BE49-F238E27FC236}">
                  <a16:creationId xmlns:a16="http://schemas.microsoft.com/office/drawing/2014/main" id="{33E03DD3-CA91-5EE9-BC93-8CC45D4D458A}"/>
                </a:ext>
              </a:extLst>
            </p:cNvPr>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5983;p53">
              <a:extLst>
                <a:ext uri="{FF2B5EF4-FFF2-40B4-BE49-F238E27FC236}">
                  <a16:creationId xmlns:a16="http://schemas.microsoft.com/office/drawing/2014/main" id="{4F437A3D-70BD-D7AB-D229-1D5AF4B440F2}"/>
                </a:ext>
              </a:extLst>
            </p:cNvPr>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5984;p53">
              <a:extLst>
                <a:ext uri="{FF2B5EF4-FFF2-40B4-BE49-F238E27FC236}">
                  <a16:creationId xmlns:a16="http://schemas.microsoft.com/office/drawing/2014/main" id="{7399376F-F61C-0034-0E78-D44401316F82}"/>
                </a:ext>
              </a:extLst>
            </p:cNvPr>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5985;p53">
              <a:extLst>
                <a:ext uri="{FF2B5EF4-FFF2-40B4-BE49-F238E27FC236}">
                  <a16:creationId xmlns:a16="http://schemas.microsoft.com/office/drawing/2014/main" id="{5324EC8E-6D2E-22A5-08E4-0F113D78298F}"/>
                </a:ext>
              </a:extLst>
            </p:cNvPr>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5986;p53">
              <a:extLst>
                <a:ext uri="{FF2B5EF4-FFF2-40B4-BE49-F238E27FC236}">
                  <a16:creationId xmlns:a16="http://schemas.microsoft.com/office/drawing/2014/main" id="{3F94B967-DE7F-AE47-4AA7-3C101B2A7799}"/>
                </a:ext>
              </a:extLst>
            </p:cNvPr>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5987;p53">
              <a:extLst>
                <a:ext uri="{FF2B5EF4-FFF2-40B4-BE49-F238E27FC236}">
                  <a16:creationId xmlns:a16="http://schemas.microsoft.com/office/drawing/2014/main" id="{13BF5DE9-D2B0-8F7F-5545-CF5F16EDA3FB}"/>
                </a:ext>
              </a:extLst>
            </p:cNvPr>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5988;p53">
              <a:extLst>
                <a:ext uri="{FF2B5EF4-FFF2-40B4-BE49-F238E27FC236}">
                  <a16:creationId xmlns:a16="http://schemas.microsoft.com/office/drawing/2014/main" id="{E3066312-FEAA-2958-1E31-81D7BF48CCFA}"/>
                </a:ext>
              </a:extLst>
            </p:cNvPr>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5989;p53">
              <a:extLst>
                <a:ext uri="{FF2B5EF4-FFF2-40B4-BE49-F238E27FC236}">
                  <a16:creationId xmlns:a16="http://schemas.microsoft.com/office/drawing/2014/main" id="{ED8F5C5D-A5FF-1259-D2B1-972822E01F66}"/>
                </a:ext>
              </a:extLst>
            </p:cNvPr>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5990;p53">
              <a:extLst>
                <a:ext uri="{FF2B5EF4-FFF2-40B4-BE49-F238E27FC236}">
                  <a16:creationId xmlns:a16="http://schemas.microsoft.com/office/drawing/2014/main" id="{88DCB357-C6AE-00F9-51F7-C3D2EB4F6C9A}"/>
                </a:ext>
              </a:extLst>
            </p:cNvPr>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5991;p53">
              <a:extLst>
                <a:ext uri="{FF2B5EF4-FFF2-40B4-BE49-F238E27FC236}">
                  <a16:creationId xmlns:a16="http://schemas.microsoft.com/office/drawing/2014/main" id="{6F6D598E-4A45-8DC8-AA16-95D2123CDFCD}"/>
                </a:ext>
              </a:extLst>
            </p:cNvPr>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5992;p53">
              <a:extLst>
                <a:ext uri="{FF2B5EF4-FFF2-40B4-BE49-F238E27FC236}">
                  <a16:creationId xmlns:a16="http://schemas.microsoft.com/office/drawing/2014/main" id="{FB977158-CA8B-4B60-9D14-E6D7CF40EF5C}"/>
                </a:ext>
              </a:extLst>
            </p:cNvPr>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5993;p53">
              <a:extLst>
                <a:ext uri="{FF2B5EF4-FFF2-40B4-BE49-F238E27FC236}">
                  <a16:creationId xmlns:a16="http://schemas.microsoft.com/office/drawing/2014/main" id="{5B04EA2A-3E38-928B-ABD6-574E6AA1C669}"/>
                </a:ext>
              </a:extLst>
            </p:cNvPr>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5994;p53">
              <a:extLst>
                <a:ext uri="{FF2B5EF4-FFF2-40B4-BE49-F238E27FC236}">
                  <a16:creationId xmlns:a16="http://schemas.microsoft.com/office/drawing/2014/main" id="{6278C5BD-D656-1A21-7BB9-6DDE27074B11}"/>
                </a:ext>
              </a:extLst>
            </p:cNvPr>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5995;p53">
              <a:extLst>
                <a:ext uri="{FF2B5EF4-FFF2-40B4-BE49-F238E27FC236}">
                  <a16:creationId xmlns:a16="http://schemas.microsoft.com/office/drawing/2014/main" id="{3AB50061-C3BB-AE3D-E8AA-DEF9D189A497}"/>
                </a:ext>
              </a:extLst>
            </p:cNvPr>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5996;p53">
              <a:extLst>
                <a:ext uri="{FF2B5EF4-FFF2-40B4-BE49-F238E27FC236}">
                  <a16:creationId xmlns:a16="http://schemas.microsoft.com/office/drawing/2014/main" id="{99AA2C7D-9FA0-59E7-616D-167CB057DFE3}"/>
                </a:ext>
              </a:extLst>
            </p:cNvPr>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5997;p53">
              <a:extLst>
                <a:ext uri="{FF2B5EF4-FFF2-40B4-BE49-F238E27FC236}">
                  <a16:creationId xmlns:a16="http://schemas.microsoft.com/office/drawing/2014/main" id="{0CBC761E-C8DD-221A-CC00-5A4F8F857AB1}"/>
                </a:ext>
              </a:extLst>
            </p:cNvPr>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5998;p53">
              <a:extLst>
                <a:ext uri="{FF2B5EF4-FFF2-40B4-BE49-F238E27FC236}">
                  <a16:creationId xmlns:a16="http://schemas.microsoft.com/office/drawing/2014/main" id="{001580F3-EFF9-BBC5-24F2-AA7C3A2204EB}"/>
                </a:ext>
              </a:extLst>
            </p:cNvPr>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5999;p53">
              <a:extLst>
                <a:ext uri="{FF2B5EF4-FFF2-40B4-BE49-F238E27FC236}">
                  <a16:creationId xmlns:a16="http://schemas.microsoft.com/office/drawing/2014/main" id="{CBE4D504-0B68-166E-AA49-085FB6472885}"/>
                </a:ext>
              </a:extLst>
            </p:cNvPr>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6000;p53">
              <a:extLst>
                <a:ext uri="{FF2B5EF4-FFF2-40B4-BE49-F238E27FC236}">
                  <a16:creationId xmlns:a16="http://schemas.microsoft.com/office/drawing/2014/main" id="{82ED8562-E35B-D676-DFE3-734F7D3DFDD4}"/>
                </a:ext>
              </a:extLst>
            </p:cNvPr>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6002;p53">
              <a:extLst>
                <a:ext uri="{FF2B5EF4-FFF2-40B4-BE49-F238E27FC236}">
                  <a16:creationId xmlns:a16="http://schemas.microsoft.com/office/drawing/2014/main" id="{D0743B4E-57BC-B067-DC99-BB0B16A8D8C3}"/>
                </a:ext>
              </a:extLst>
            </p:cNvPr>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6004;p53">
              <a:extLst>
                <a:ext uri="{FF2B5EF4-FFF2-40B4-BE49-F238E27FC236}">
                  <a16:creationId xmlns:a16="http://schemas.microsoft.com/office/drawing/2014/main" id="{972C5A39-6402-815D-B2AC-C9589E408979}"/>
                </a:ext>
              </a:extLst>
            </p:cNvPr>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6003;p53">
              <a:extLst>
                <a:ext uri="{FF2B5EF4-FFF2-40B4-BE49-F238E27FC236}">
                  <a16:creationId xmlns:a16="http://schemas.microsoft.com/office/drawing/2014/main" id="{CA5F33BC-2043-233C-E77A-B748DC24379D}"/>
                </a:ext>
              </a:extLst>
            </p:cNvPr>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6005;p53">
              <a:extLst>
                <a:ext uri="{FF2B5EF4-FFF2-40B4-BE49-F238E27FC236}">
                  <a16:creationId xmlns:a16="http://schemas.microsoft.com/office/drawing/2014/main" id="{0285CF49-6C60-935A-C84B-D715B43637E8}"/>
                </a:ext>
              </a:extLst>
            </p:cNvPr>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6007;p53">
              <a:extLst>
                <a:ext uri="{FF2B5EF4-FFF2-40B4-BE49-F238E27FC236}">
                  <a16:creationId xmlns:a16="http://schemas.microsoft.com/office/drawing/2014/main" id="{C42788B9-9C76-2CA7-FF71-3178C9CA3E8F}"/>
                </a:ext>
              </a:extLst>
            </p:cNvPr>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6008;p53">
              <a:extLst>
                <a:ext uri="{FF2B5EF4-FFF2-40B4-BE49-F238E27FC236}">
                  <a16:creationId xmlns:a16="http://schemas.microsoft.com/office/drawing/2014/main" id="{3518B02C-ED9B-A2C0-9B18-F35E0FF83128}"/>
                </a:ext>
              </a:extLst>
            </p:cNvPr>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6009;p53">
              <a:extLst>
                <a:ext uri="{FF2B5EF4-FFF2-40B4-BE49-F238E27FC236}">
                  <a16:creationId xmlns:a16="http://schemas.microsoft.com/office/drawing/2014/main" id="{5DD5B95A-CE6A-67D0-F343-7AC9E5E52D95}"/>
                </a:ext>
              </a:extLst>
            </p:cNvPr>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9" name="Google Shape;6010;p53">
              <a:extLst>
                <a:ext uri="{FF2B5EF4-FFF2-40B4-BE49-F238E27FC236}">
                  <a16:creationId xmlns:a16="http://schemas.microsoft.com/office/drawing/2014/main" id="{C5AAA204-D284-8D67-795F-3CACE4057C4F}"/>
                </a:ext>
              </a:extLst>
            </p:cNvPr>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6011;p53">
              <a:extLst>
                <a:ext uri="{FF2B5EF4-FFF2-40B4-BE49-F238E27FC236}">
                  <a16:creationId xmlns:a16="http://schemas.microsoft.com/office/drawing/2014/main" id="{A98BAEBB-A467-5882-6D9E-05908AA9AECB}"/>
                </a:ext>
              </a:extLst>
            </p:cNvPr>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6012;p53">
              <a:extLst>
                <a:ext uri="{FF2B5EF4-FFF2-40B4-BE49-F238E27FC236}">
                  <a16:creationId xmlns:a16="http://schemas.microsoft.com/office/drawing/2014/main" id="{807D7AA3-B85B-FC54-92C1-02114FE3A84D}"/>
                </a:ext>
              </a:extLst>
            </p:cNvPr>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6013;p53">
              <a:extLst>
                <a:ext uri="{FF2B5EF4-FFF2-40B4-BE49-F238E27FC236}">
                  <a16:creationId xmlns:a16="http://schemas.microsoft.com/office/drawing/2014/main" id="{82FB7EB8-0C16-984B-9612-7EA32A5097F9}"/>
                </a:ext>
              </a:extLst>
            </p:cNvPr>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6014;p53">
              <a:extLst>
                <a:ext uri="{FF2B5EF4-FFF2-40B4-BE49-F238E27FC236}">
                  <a16:creationId xmlns:a16="http://schemas.microsoft.com/office/drawing/2014/main" id="{EFFBE242-6A2A-8CBA-4AD2-7CA184471109}"/>
                </a:ext>
              </a:extLst>
            </p:cNvPr>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6015;p53">
              <a:extLst>
                <a:ext uri="{FF2B5EF4-FFF2-40B4-BE49-F238E27FC236}">
                  <a16:creationId xmlns:a16="http://schemas.microsoft.com/office/drawing/2014/main" id="{7C841FC8-34C4-BF5D-D53C-133BF9A862CA}"/>
                </a:ext>
              </a:extLst>
            </p:cNvPr>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6016;p53">
              <a:extLst>
                <a:ext uri="{FF2B5EF4-FFF2-40B4-BE49-F238E27FC236}">
                  <a16:creationId xmlns:a16="http://schemas.microsoft.com/office/drawing/2014/main" id="{3733C435-928C-8F77-786D-7F6B6634D9FC}"/>
                </a:ext>
              </a:extLst>
            </p:cNvPr>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6017;p53">
              <a:extLst>
                <a:ext uri="{FF2B5EF4-FFF2-40B4-BE49-F238E27FC236}">
                  <a16:creationId xmlns:a16="http://schemas.microsoft.com/office/drawing/2014/main" id="{C0DFC36D-0A88-39F0-1F56-538892FC18C7}"/>
                </a:ext>
              </a:extLst>
            </p:cNvPr>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6018;p53">
              <a:extLst>
                <a:ext uri="{FF2B5EF4-FFF2-40B4-BE49-F238E27FC236}">
                  <a16:creationId xmlns:a16="http://schemas.microsoft.com/office/drawing/2014/main" id="{F13D08FD-A857-61FA-2682-0FB06342494F}"/>
                </a:ext>
              </a:extLst>
            </p:cNvPr>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6019;p53">
              <a:extLst>
                <a:ext uri="{FF2B5EF4-FFF2-40B4-BE49-F238E27FC236}">
                  <a16:creationId xmlns:a16="http://schemas.microsoft.com/office/drawing/2014/main" id="{146ABEB4-9B9E-5B9B-731B-F711ACB95042}"/>
                </a:ext>
              </a:extLst>
            </p:cNvPr>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6020;p53">
              <a:extLst>
                <a:ext uri="{FF2B5EF4-FFF2-40B4-BE49-F238E27FC236}">
                  <a16:creationId xmlns:a16="http://schemas.microsoft.com/office/drawing/2014/main" id="{B38978CB-E988-DA8E-FE86-487F7636E304}"/>
                </a:ext>
              </a:extLst>
            </p:cNvPr>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6021;p53">
              <a:extLst>
                <a:ext uri="{FF2B5EF4-FFF2-40B4-BE49-F238E27FC236}">
                  <a16:creationId xmlns:a16="http://schemas.microsoft.com/office/drawing/2014/main" id="{29C80252-1540-5645-24F1-35F7C9F850E5}"/>
                </a:ext>
              </a:extLst>
            </p:cNvPr>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6022;p53">
              <a:extLst>
                <a:ext uri="{FF2B5EF4-FFF2-40B4-BE49-F238E27FC236}">
                  <a16:creationId xmlns:a16="http://schemas.microsoft.com/office/drawing/2014/main" id="{7FDAE6EA-EF01-F518-2C36-6FFCC2DF8ACB}"/>
                </a:ext>
              </a:extLst>
            </p:cNvPr>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6023;p53">
              <a:extLst>
                <a:ext uri="{FF2B5EF4-FFF2-40B4-BE49-F238E27FC236}">
                  <a16:creationId xmlns:a16="http://schemas.microsoft.com/office/drawing/2014/main" id="{62973C40-0E63-C1E9-F5B3-82AED9EF09DE}"/>
                </a:ext>
              </a:extLst>
            </p:cNvPr>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6024;p53">
              <a:extLst>
                <a:ext uri="{FF2B5EF4-FFF2-40B4-BE49-F238E27FC236}">
                  <a16:creationId xmlns:a16="http://schemas.microsoft.com/office/drawing/2014/main" id="{6C3A0ACB-1BE1-3C35-9913-0235BB6BDEBA}"/>
                </a:ext>
              </a:extLst>
            </p:cNvPr>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6025;p53">
              <a:extLst>
                <a:ext uri="{FF2B5EF4-FFF2-40B4-BE49-F238E27FC236}">
                  <a16:creationId xmlns:a16="http://schemas.microsoft.com/office/drawing/2014/main" id="{CCAAF739-8E1F-143E-EEB8-9C2A20E9451A}"/>
                </a:ext>
              </a:extLst>
            </p:cNvPr>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6026;p53">
              <a:extLst>
                <a:ext uri="{FF2B5EF4-FFF2-40B4-BE49-F238E27FC236}">
                  <a16:creationId xmlns:a16="http://schemas.microsoft.com/office/drawing/2014/main" id="{A37663FB-0D2B-6F70-88BD-F5B21E1DEA85}"/>
                </a:ext>
              </a:extLst>
            </p:cNvPr>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6027;p53">
              <a:extLst>
                <a:ext uri="{FF2B5EF4-FFF2-40B4-BE49-F238E27FC236}">
                  <a16:creationId xmlns:a16="http://schemas.microsoft.com/office/drawing/2014/main" id="{0F05DFF0-A773-340C-965E-145DACD4E457}"/>
                </a:ext>
              </a:extLst>
            </p:cNvPr>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6028;p53">
              <a:extLst>
                <a:ext uri="{FF2B5EF4-FFF2-40B4-BE49-F238E27FC236}">
                  <a16:creationId xmlns:a16="http://schemas.microsoft.com/office/drawing/2014/main" id="{3E46CC7B-12FD-BAB8-D86C-3BE06774C16C}"/>
                </a:ext>
              </a:extLst>
            </p:cNvPr>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6029;p53">
              <a:extLst>
                <a:ext uri="{FF2B5EF4-FFF2-40B4-BE49-F238E27FC236}">
                  <a16:creationId xmlns:a16="http://schemas.microsoft.com/office/drawing/2014/main" id="{18405919-75BF-330F-7EC4-7CA278D2C1B4}"/>
                </a:ext>
              </a:extLst>
            </p:cNvPr>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6030;p53">
              <a:extLst>
                <a:ext uri="{FF2B5EF4-FFF2-40B4-BE49-F238E27FC236}">
                  <a16:creationId xmlns:a16="http://schemas.microsoft.com/office/drawing/2014/main" id="{109E0E63-DC4F-55E7-7A3F-ED98823E4002}"/>
                </a:ext>
              </a:extLst>
            </p:cNvPr>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6031;p53">
              <a:extLst>
                <a:ext uri="{FF2B5EF4-FFF2-40B4-BE49-F238E27FC236}">
                  <a16:creationId xmlns:a16="http://schemas.microsoft.com/office/drawing/2014/main" id="{D1C14757-25A1-0A28-DC02-9C6EDBA0A32E}"/>
                </a:ext>
              </a:extLst>
            </p:cNvPr>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6032;p53">
              <a:extLst>
                <a:ext uri="{FF2B5EF4-FFF2-40B4-BE49-F238E27FC236}">
                  <a16:creationId xmlns:a16="http://schemas.microsoft.com/office/drawing/2014/main" id="{F8961A8D-57A4-3B4F-42FC-EF877F6DA3B3}"/>
                </a:ext>
              </a:extLst>
            </p:cNvPr>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6033;p53">
              <a:extLst>
                <a:ext uri="{FF2B5EF4-FFF2-40B4-BE49-F238E27FC236}">
                  <a16:creationId xmlns:a16="http://schemas.microsoft.com/office/drawing/2014/main" id="{23FAFE05-B7FB-7D65-28BC-EAD41BDE59B0}"/>
                </a:ext>
              </a:extLst>
            </p:cNvPr>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6034;p53">
              <a:extLst>
                <a:ext uri="{FF2B5EF4-FFF2-40B4-BE49-F238E27FC236}">
                  <a16:creationId xmlns:a16="http://schemas.microsoft.com/office/drawing/2014/main" id="{23601B97-653D-6701-9E47-9DD10DAE02AA}"/>
                </a:ext>
              </a:extLst>
            </p:cNvPr>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6035;p53">
              <a:extLst>
                <a:ext uri="{FF2B5EF4-FFF2-40B4-BE49-F238E27FC236}">
                  <a16:creationId xmlns:a16="http://schemas.microsoft.com/office/drawing/2014/main" id="{A2227160-EDDD-C3F4-D5DE-CDF8E388B055}"/>
                </a:ext>
              </a:extLst>
            </p:cNvPr>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6036;p53">
              <a:extLst>
                <a:ext uri="{FF2B5EF4-FFF2-40B4-BE49-F238E27FC236}">
                  <a16:creationId xmlns:a16="http://schemas.microsoft.com/office/drawing/2014/main" id="{16AEBC9A-DF09-4FE4-C9B9-07AB50CFD2F5}"/>
                </a:ext>
              </a:extLst>
            </p:cNvPr>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6037;p53">
              <a:extLst>
                <a:ext uri="{FF2B5EF4-FFF2-40B4-BE49-F238E27FC236}">
                  <a16:creationId xmlns:a16="http://schemas.microsoft.com/office/drawing/2014/main" id="{E138CDEB-153D-2CE6-75C4-12A6F5B815CD}"/>
                </a:ext>
              </a:extLst>
            </p:cNvPr>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6038;p53">
              <a:extLst>
                <a:ext uri="{FF2B5EF4-FFF2-40B4-BE49-F238E27FC236}">
                  <a16:creationId xmlns:a16="http://schemas.microsoft.com/office/drawing/2014/main" id="{0ED7ACED-2329-93B9-9C86-412EC6DD01DC}"/>
                </a:ext>
              </a:extLst>
            </p:cNvPr>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6039;p53">
              <a:extLst>
                <a:ext uri="{FF2B5EF4-FFF2-40B4-BE49-F238E27FC236}">
                  <a16:creationId xmlns:a16="http://schemas.microsoft.com/office/drawing/2014/main" id="{B09CA5A2-05B1-0584-E8E3-4CFB5C759ACC}"/>
                </a:ext>
              </a:extLst>
            </p:cNvPr>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6040;p53">
              <a:extLst>
                <a:ext uri="{FF2B5EF4-FFF2-40B4-BE49-F238E27FC236}">
                  <a16:creationId xmlns:a16="http://schemas.microsoft.com/office/drawing/2014/main" id="{B7F134B8-6F89-D626-4D6B-7257C090A8DD}"/>
                </a:ext>
              </a:extLst>
            </p:cNvPr>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6041;p53">
              <a:extLst>
                <a:ext uri="{FF2B5EF4-FFF2-40B4-BE49-F238E27FC236}">
                  <a16:creationId xmlns:a16="http://schemas.microsoft.com/office/drawing/2014/main" id="{D05CABF9-A105-8258-C8F4-54E5778A6D4A}"/>
                </a:ext>
              </a:extLst>
            </p:cNvPr>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6042;p53">
              <a:extLst>
                <a:ext uri="{FF2B5EF4-FFF2-40B4-BE49-F238E27FC236}">
                  <a16:creationId xmlns:a16="http://schemas.microsoft.com/office/drawing/2014/main" id="{61E7B270-F8F9-F135-A2CD-90C1630BA6D0}"/>
                </a:ext>
              </a:extLst>
            </p:cNvPr>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6043;p53">
              <a:extLst>
                <a:ext uri="{FF2B5EF4-FFF2-40B4-BE49-F238E27FC236}">
                  <a16:creationId xmlns:a16="http://schemas.microsoft.com/office/drawing/2014/main" id="{A3C1B834-E0D9-A18C-7F86-04CAD8AE3DE1}"/>
                </a:ext>
              </a:extLst>
            </p:cNvPr>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6044;p53">
              <a:extLst>
                <a:ext uri="{FF2B5EF4-FFF2-40B4-BE49-F238E27FC236}">
                  <a16:creationId xmlns:a16="http://schemas.microsoft.com/office/drawing/2014/main" id="{2C7598CC-91BE-AA4E-B40D-5D367C187A43}"/>
                </a:ext>
              </a:extLst>
            </p:cNvPr>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6045;p53">
              <a:extLst>
                <a:ext uri="{FF2B5EF4-FFF2-40B4-BE49-F238E27FC236}">
                  <a16:creationId xmlns:a16="http://schemas.microsoft.com/office/drawing/2014/main" id="{AB825294-076B-73BD-9264-3591630DB498}"/>
                </a:ext>
              </a:extLst>
            </p:cNvPr>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6046;p53">
              <a:extLst>
                <a:ext uri="{FF2B5EF4-FFF2-40B4-BE49-F238E27FC236}">
                  <a16:creationId xmlns:a16="http://schemas.microsoft.com/office/drawing/2014/main" id="{6ABD5269-DCFE-B795-C3EE-D0E7DCA523BD}"/>
                </a:ext>
              </a:extLst>
            </p:cNvPr>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6047;p53">
              <a:extLst>
                <a:ext uri="{FF2B5EF4-FFF2-40B4-BE49-F238E27FC236}">
                  <a16:creationId xmlns:a16="http://schemas.microsoft.com/office/drawing/2014/main" id="{5D1519F7-E2D3-7815-2426-9BDE9D2C5516}"/>
                </a:ext>
              </a:extLst>
            </p:cNvPr>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6048;p53">
              <a:extLst>
                <a:ext uri="{FF2B5EF4-FFF2-40B4-BE49-F238E27FC236}">
                  <a16:creationId xmlns:a16="http://schemas.microsoft.com/office/drawing/2014/main" id="{565279C8-1D59-BE94-5295-5FADBBE1C744}"/>
                </a:ext>
              </a:extLst>
            </p:cNvPr>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6049;p53">
              <a:extLst>
                <a:ext uri="{FF2B5EF4-FFF2-40B4-BE49-F238E27FC236}">
                  <a16:creationId xmlns:a16="http://schemas.microsoft.com/office/drawing/2014/main" id="{6BD74D5A-47A4-4AD1-72BA-E6213046F229}"/>
                </a:ext>
              </a:extLst>
            </p:cNvPr>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6050;p53">
              <a:extLst>
                <a:ext uri="{FF2B5EF4-FFF2-40B4-BE49-F238E27FC236}">
                  <a16:creationId xmlns:a16="http://schemas.microsoft.com/office/drawing/2014/main" id="{AD667D7F-2363-F50F-BF3A-6657A0915916}"/>
                </a:ext>
              </a:extLst>
            </p:cNvPr>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6051;p53">
              <a:extLst>
                <a:ext uri="{FF2B5EF4-FFF2-40B4-BE49-F238E27FC236}">
                  <a16:creationId xmlns:a16="http://schemas.microsoft.com/office/drawing/2014/main" id="{50F0F3EF-AE22-A7F5-FB46-A15361B589DE}"/>
                </a:ext>
              </a:extLst>
            </p:cNvPr>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6052;p53">
              <a:extLst>
                <a:ext uri="{FF2B5EF4-FFF2-40B4-BE49-F238E27FC236}">
                  <a16:creationId xmlns:a16="http://schemas.microsoft.com/office/drawing/2014/main" id="{40C9D379-07B3-A6E1-F532-A24C9C832A5D}"/>
                </a:ext>
              </a:extLst>
            </p:cNvPr>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6053;p53">
              <a:extLst>
                <a:ext uri="{FF2B5EF4-FFF2-40B4-BE49-F238E27FC236}">
                  <a16:creationId xmlns:a16="http://schemas.microsoft.com/office/drawing/2014/main" id="{93EA23F4-2D97-3F4D-D72F-78169F4DD053}"/>
                </a:ext>
              </a:extLst>
            </p:cNvPr>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6054;p53">
              <a:extLst>
                <a:ext uri="{FF2B5EF4-FFF2-40B4-BE49-F238E27FC236}">
                  <a16:creationId xmlns:a16="http://schemas.microsoft.com/office/drawing/2014/main" id="{8E2F7ED0-8978-35A9-EA8B-ACACF5DB64D5}"/>
                </a:ext>
              </a:extLst>
            </p:cNvPr>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6055;p53">
              <a:extLst>
                <a:ext uri="{FF2B5EF4-FFF2-40B4-BE49-F238E27FC236}">
                  <a16:creationId xmlns:a16="http://schemas.microsoft.com/office/drawing/2014/main" id="{53195050-2F33-8469-A1DF-3DB4FD45E6E5}"/>
                </a:ext>
              </a:extLst>
            </p:cNvPr>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6056;p53">
              <a:extLst>
                <a:ext uri="{FF2B5EF4-FFF2-40B4-BE49-F238E27FC236}">
                  <a16:creationId xmlns:a16="http://schemas.microsoft.com/office/drawing/2014/main" id="{B97F26DB-DEFE-B41C-3604-021874A25AAB}"/>
                </a:ext>
              </a:extLst>
            </p:cNvPr>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6057;p53">
              <a:extLst>
                <a:ext uri="{FF2B5EF4-FFF2-40B4-BE49-F238E27FC236}">
                  <a16:creationId xmlns:a16="http://schemas.microsoft.com/office/drawing/2014/main" id="{E8183440-BAAB-5CFF-5222-4B6D9C7AE44F}"/>
                </a:ext>
              </a:extLst>
            </p:cNvPr>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6058;p53">
              <a:extLst>
                <a:ext uri="{FF2B5EF4-FFF2-40B4-BE49-F238E27FC236}">
                  <a16:creationId xmlns:a16="http://schemas.microsoft.com/office/drawing/2014/main" id="{FAD9BEC1-B913-A14D-335D-B407B85C33EC}"/>
                </a:ext>
              </a:extLst>
            </p:cNvPr>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6059;p53">
              <a:extLst>
                <a:ext uri="{FF2B5EF4-FFF2-40B4-BE49-F238E27FC236}">
                  <a16:creationId xmlns:a16="http://schemas.microsoft.com/office/drawing/2014/main" id="{04E6A586-E82C-F48C-E55A-509FD4E238F2}"/>
                </a:ext>
              </a:extLst>
            </p:cNvPr>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6060;p53">
              <a:extLst>
                <a:ext uri="{FF2B5EF4-FFF2-40B4-BE49-F238E27FC236}">
                  <a16:creationId xmlns:a16="http://schemas.microsoft.com/office/drawing/2014/main" id="{310EFFD8-879E-087E-3B4D-7F1362F338C2}"/>
                </a:ext>
              </a:extLst>
            </p:cNvPr>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6061;p53">
              <a:extLst>
                <a:ext uri="{FF2B5EF4-FFF2-40B4-BE49-F238E27FC236}">
                  <a16:creationId xmlns:a16="http://schemas.microsoft.com/office/drawing/2014/main" id="{B371A5A4-D742-A22F-4BEA-16E2E95B74BC}"/>
                </a:ext>
              </a:extLst>
            </p:cNvPr>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6062;p53">
              <a:extLst>
                <a:ext uri="{FF2B5EF4-FFF2-40B4-BE49-F238E27FC236}">
                  <a16:creationId xmlns:a16="http://schemas.microsoft.com/office/drawing/2014/main" id="{96EBDCBB-CBA6-C80C-9D21-CEF6A3B41D4D}"/>
                </a:ext>
              </a:extLst>
            </p:cNvPr>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6063;p53">
              <a:extLst>
                <a:ext uri="{FF2B5EF4-FFF2-40B4-BE49-F238E27FC236}">
                  <a16:creationId xmlns:a16="http://schemas.microsoft.com/office/drawing/2014/main" id="{3D831772-BD15-2DAD-62CF-EE64D73FE5C7}"/>
                </a:ext>
              </a:extLst>
            </p:cNvPr>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6064;p53">
              <a:extLst>
                <a:ext uri="{FF2B5EF4-FFF2-40B4-BE49-F238E27FC236}">
                  <a16:creationId xmlns:a16="http://schemas.microsoft.com/office/drawing/2014/main" id="{90D8DF9E-474E-9235-77CA-C7775C2EE84B}"/>
                </a:ext>
              </a:extLst>
            </p:cNvPr>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6065;p53">
              <a:extLst>
                <a:ext uri="{FF2B5EF4-FFF2-40B4-BE49-F238E27FC236}">
                  <a16:creationId xmlns:a16="http://schemas.microsoft.com/office/drawing/2014/main" id="{34F92879-EFF6-0DA6-2445-7E1F308AAC28}"/>
                </a:ext>
              </a:extLst>
            </p:cNvPr>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6066;p53">
              <a:extLst>
                <a:ext uri="{FF2B5EF4-FFF2-40B4-BE49-F238E27FC236}">
                  <a16:creationId xmlns:a16="http://schemas.microsoft.com/office/drawing/2014/main" id="{FC260554-20CD-756C-1F38-6E1D43D04A6C}"/>
                </a:ext>
              </a:extLst>
            </p:cNvPr>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6067;p53">
              <a:extLst>
                <a:ext uri="{FF2B5EF4-FFF2-40B4-BE49-F238E27FC236}">
                  <a16:creationId xmlns:a16="http://schemas.microsoft.com/office/drawing/2014/main" id="{959107D7-BEB5-9CDE-598B-D1C2B6DA516B}"/>
                </a:ext>
              </a:extLst>
            </p:cNvPr>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6068;p53">
              <a:extLst>
                <a:ext uri="{FF2B5EF4-FFF2-40B4-BE49-F238E27FC236}">
                  <a16:creationId xmlns:a16="http://schemas.microsoft.com/office/drawing/2014/main" id="{F35B4AC0-3316-4FBC-AD70-04F4D94FCE6C}"/>
                </a:ext>
              </a:extLst>
            </p:cNvPr>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6069;p53">
              <a:extLst>
                <a:ext uri="{FF2B5EF4-FFF2-40B4-BE49-F238E27FC236}">
                  <a16:creationId xmlns:a16="http://schemas.microsoft.com/office/drawing/2014/main" id="{0B597C7E-984F-3A9E-B0FE-A1B53319209E}"/>
                </a:ext>
              </a:extLst>
            </p:cNvPr>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6070;p53">
              <a:extLst>
                <a:ext uri="{FF2B5EF4-FFF2-40B4-BE49-F238E27FC236}">
                  <a16:creationId xmlns:a16="http://schemas.microsoft.com/office/drawing/2014/main" id="{1E5F88A5-9950-E743-22AB-C87E86479168}"/>
                </a:ext>
              </a:extLst>
            </p:cNvPr>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6071;p53">
              <a:extLst>
                <a:ext uri="{FF2B5EF4-FFF2-40B4-BE49-F238E27FC236}">
                  <a16:creationId xmlns:a16="http://schemas.microsoft.com/office/drawing/2014/main" id="{8A92F13A-5CCE-DBAB-AB3D-82BB015C8BF9}"/>
                </a:ext>
              </a:extLst>
            </p:cNvPr>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6072;p53">
              <a:extLst>
                <a:ext uri="{FF2B5EF4-FFF2-40B4-BE49-F238E27FC236}">
                  <a16:creationId xmlns:a16="http://schemas.microsoft.com/office/drawing/2014/main" id="{5FB77134-AA63-6BFB-EEA3-4E111DE17551}"/>
                </a:ext>
              </a:extLst>
            </p:cNvPr>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6073;p53">
              <a:extLst>
                <a:ext uri="{FF2B5EF4-FFF2-40B4-BE49-F238E27FC236}">
                  <a16:creationId xmlns:a16="http://schemas.microsoft.com/office/drawing/2014/main" id="{C288F12C-7A4A-A68F-D0A4-9D8C1FDDA855}"/>
                </a:ext>
              </a:extLst>
            </p:cNvPr>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6074;p53">
              <a:extLst>
                <a:ext uri="{FF2B5EF4-FFF2-40B4-BE49-F238E27FC236}">
                  <a16:creationId xmlns:a16="http://schemas.microsoft.com/office/drawing/2014/main" id="{403CE595-0D43-3078-08BD-C7E66F74456B}"/>
                </a:ext>
              </a:extLst>
            </p:cNvPr>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6075;p53">
              <a:extLst>
                <a:ext uri="{FF2B5EF4-FFF2-40B4-BE49-F238E27FC236}">
                  <a16:creationId xmlns:a16="http://schemas.microsoft.com/office/drawing/2014/main" id="{484ED3CE-42D7-47B3-549E-B3088B88A24B}"/>
                </a:ext>
              </a:extLst>
            </p:cNvPr>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6076;p53">
              <a:extLst>
                <a:ext uri="{FF2B5EF4-FFF2-40B4-BE49-F238E27FC236}">
                  <a16:creationId xmlns:a16="http://schemas.microsoft.com/office/drawing/2014/main" id="{114356D9-3610-8D55-ED0E-0A49283069EC}"/>
                </a:ext>
              </a:extLst>
            </p:cNvPr>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6077;p53">
              <a:extLst>
                <a:ext uri="{FF2B5EF4-FFF2-40B4-BE49-F238E27FC236}">
                  <a16:creationId xmlns:a16="http://schemas.microsoft.com/office/drawing/2014/main" id="{94FE49DC-FB32-A4C9-A358-DFD7E11FB295}"/>
                </a:ext>
              </a:extLst>
            </p:cNvPr>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6078;p53">
              <a:extLst>
                <a:ext uri="{FF2B5EF4-FFF2-40B4-BE49-F238E27FC236}">
                  <a16:creationId xmlns:a16="http://schemas.microsoft.com/office/drawing/2014/main" id="{0B282EB9-609E-3F50-F7AD-071190DC912A}"/>
                </a:ext>
              </a:extLst>
            </p:cNvPr>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6079;p53">
              <a:extLst>
                <a:ext uri="{FF2B5EF4-FFF2-40B4-BE49-F238E27FC236}">
                  <a16:creationId xmlns:a16="http://schemas.microsoft.com/office/drawing/2014/main" id="{471B21ED-F0AE-9134-C8F3-5C5E8A76BECB}"/>
                </a:ext>
              </a:extLst>
            </p:cNvPr>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6080;p53">
              <a:extLst>
                <a:ext uri="{FF2B5EF4-FFF2-40B4-BE49-F238E27FC236}">
                  <a16:creationId xmlns:a16="http://schemas.microsoft.com/office/drawing/2014/main" id="{A69862FA-158C-181C-F888-C3EB4C644A19}"/>
                </a:ext>
              </a:extLst>
            </p:cNvPr>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6081;p53">
              <a:extLst>
                <a:ext uri="{FF2B5EF4-FFF2-40B4-BE49-F238E27FC236}">
                  <a16:creationId xmlns:a16="http://schemas.microsoft.com/office/drawing/2014/main" id="{5C0529D5-4553-256C-987B-F5C8967E7D49}"/>
                </a:ext>
              </a:extLst>
            </p:cNvPr>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6082;p53">
              <a:extLst>
                <a:ext uri="{FF2B5EF4-FFF2-40B4-BE49-F238E27FC236}">
                  <a16:creationId xmlns:a16="http://schemas.microsoft.com/office/drawing/2014/main" id="{0CB13A56-19B3-6FDC-C972-000C92D81FE9}"/>
                </a:ext>
              </a:extLst>
            </p:cNvPr>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6083;p53">
              <a:extLst>
                <a:ext uri="{FF2B5EF4-FFF2-40B4-BE49-F238E27FC236}">
                  <a16:creationId xmlns:a16="http://schemas.microsoft.com/office/drawing/2014/main" id="{1D689A89-2D7A-A650-0168-D60DD40C10AC}"/>
                </a:ext>
              </a:extLst>
            </p:cNvPr>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6084;p53">
              <a:extLst>
                <a:ext uri="{FF2B5EF4-FFF2-40B4-BE49-F238E27FC236}">
                  <a16:creationId xmlns:a16="http://schemas.microsoft.com/office/drawing/2014/main" id="{0DA708EF-E5CD-BDF8-E5BF-1B60F9E2246F}"/>
                </a:ext>
              </a:extLst>
            </p:cNvPr>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6085;p53">
              <a:extLst>
                <a:ext uri="{FF2B5EF4-FFF2-40B4-BE49-F238E27FC236}">
                  <a16:creationId xmlns:a16="http://schemas.microsoft.com/office/drawing/2014/main" id="{09CA0196-0344-79F9-5CD7-23283DCAB023}"/>
                </a:ext>
              </a:extLst>
            </p:cNvPr>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6086;p53">
              <a:extLst>
                <a:ext uri="{FF2B5EF4-FFF2-40B4-BE49-F238E27FC236}">
                  <a16:creationId xmlns:a16="http://schemas.microsoft.com/office/drawing/2014/main" id="{F1D2FB18-3587-11A8-298B-A36DF06133B7}"/>
                </a:ext>
              </a:extLst>
            </p:cNvPr>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6087;p53">
              <a:extLst>
                <a:ext uri="{FF2B5EF4-FFF2-40B4-BE49-F238E27FC236}">
                  <a16:creationId xmlns:a16="http://schemas.microsoft.com/office/drawing/2014/main" id="{B368409D-8BC7-AF02-5898-6CC87F130110}"/>
                </a:ext>
              </a:extLst>
            </p:cNvPr>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6088;p53">
              <a:extLst>
                <a:ext uri="{FF2B5EF4-FFF2-40B4-BE49-F238E27FC236}">
                  <a16:creationId xmlns:a16="http://schemas.microsoft.com/office/drawing/2014/main" id="{C506ED60-5C8B-5671-4694-5910E94C9D96}"/>
                </a:ext>
              </a:extLst>
            </p:cNvPr>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6089;p53">
              <a:extLst>
                <a:ext uri="{FF2B5EF4-FFF2-40B4-BE49-F238E27FC236}">
                  <a16:creationId xmlns:a16="http://schemas.microsoft.com/office/drawing/2014/main" id="{45EFEAA9-91EE-1B2A-9A4F-5DC6281EF2B7}"/>
                </a:ext>
              </a:extLst>
            </p:cNvPr>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6090;p53">
              <a:extLst>
                <a:ext uri="{FF2B5EF4-FFF2-40B4-BE49-F238E27FC236}">
                  <a16:creationId xmlns:a16="http://schemas.microsoft.com/office/drawing/2014/main" id="{5668FC8F-F177-626E-86EF-76C854340AD7}"/>
                </a:ext>
              </a:extLst>
            </p:cNvPr>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6091;p53">
              <a:extLst>
                <a:ext uri="{FF2B5EF4-FFF2-40B4-BE49-F238E27FC236}">
                  <a16:creationId xmlns:a16="http://schemas.microsoft.com/office/drawing/2014/main" id="{D71F12A3-3501-3455-75FC-C2E167EC4939}"/>
                </a:ext>
              </a:extLst>
            </p:cNvPr>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6092;p53">
              <a:extLst>
                <a:ext uri="{FF2B5EF4-FFF2-40B4-BE49-F238E27FC236}">
                  <a16:creationId xmlns:a16="http://schemas.microsoft.com/office/drawing/2014/main" id="{AD0258E7-F4CD-7439-52F1-26499AC8DEDD}"/>
                </a:ext>
              </a:extLst>
            </p:cNvPr>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6093;p53">
              <a:extLst>
                <a:ext uri="{FF2B5EF4-FFF2-40B4-BE49-F238E27FC236}">
                  <a16:creationId xmlns:a16="http://schemas.microsoft.com/office/drawing/2014/main" id="{5017043A-CFAE-7650-51AB-D00B2DCF057E}"/>
                </a:ext>
              </a:extLst>
            </p:cNvPr>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6094;p53">
              <a:extLst>
                <a:ext uri="{FF2B5EF4-FFF2-40B4-BE49-F238E27FC236}">
                  <a16:creationId xmlns:a16="http://schemas.microsoft.com/office/drawing/2014/main" id="{99B7153D-BB7F-565F-18E4-CA13CCD5655C}"/>
                </a:ext>
              </a:extLst>
            </p:cNvPr>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6095;p53">
              <a:extLst>
                <a:ext uri="{FF2B5EF4-FFF2-40B4-BE49-F238E27FC236}">
                  <a16:creationId xmlns:a16="http://schemas.microsoft.com/office/drawing/2014/main" id="{9C2F0D51-9DC9-0373-4E91-02C191FEC1F7}"/>
                </a:ext>
              </a:extLst>
            </p:cNvPr>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6096;p53">
              <a:extLst>
                <a:ext uri="{FF2B5EF4-FFF2-40B4-BE49-F238E27FC236}">
                  <a16:creationId xmlns:a16="http://schemas.microsoft.com/office/drawing/2014/main" id="{C3A7E5F4-EFC4-E533-29A9-34BEC5EC5529}"/>
                </a:ext>
              </a:extLst>
            </p:cNvPr>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6097;p53">
              <a:extLst>
                <a:ext uri="{FF2B5EF4-FFF2-40B4-BE49-F238E27FC236}">
                  <a16:creationId xmlns:a16="http://schemas.microsoft.com/office/drawing/2014/main" id="{4428F90B-55A7-1754-7E00-39EAFC0A654D}"/>
                </a:ext>
              </a:extLst>
            </p:cNvPr>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6098;p53">
              <a:extLst>
                <a:ext uri="{FF2B5EF4-FFF2-40B4-BE49-F238E27FC236}">
                  <a16:creationId xmlns:a16="http://schemas.microsoft.com/office/drawing/2014/main" id="{4F1BDF68-7137-9ED0-170E-62B1A40AA49B}"/>
                </a:ext>
              </a:extLst>
            </p:cNvPr>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6099;p53">
              <a:extLst>
                <a:ext uri="{FF2B5EF4-FFF2-40B4-BE49-F238E27FC236}">
                  <a16:creationId xmlns:a16="http://schemas.microsoft.com/office/drawing/2014/main" id="{BD01FB49-4240-3508-5258-64437994FE23}"/>
                </a:ext>
              </a:extLst>
            </p:cNvPr>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6100;p53">
              <a:extLst>
                <a:ext uri="{FF2B5EF4-FFF2-40B4-BE49-F238E27FC236}">
                  <a16:creationId xmlns:a16="http://schemas.microsoft.com/office/drawing/2014/main" id="{4A0BF0EB-06F5-7B3D-2B14-9EEE7AD20226}"/>
                </a:ext>
              </a:extLst>
            </p:cNvPr>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6101;p53">
              <a:extLst>
                <a:ext uri="{FF2B5EF4-FFF2-40B4-BE49-F238E27FC236}">
                  <a16:creationId xmlns:a16="http://schemas.microsoft.com/office/drawing/2014/main" id="{4D42407D-453B-B4EA-1B44-DE303FCAC4DA}"/>
                </a:ext>
              </a:extLst>
            </p:cNvPr>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6102;p53">
              <a:extLst>
                <a:ext uri="{FF2B5EF4-FFF2-40B4-BE49-F238E27FC236}">
                  <a16:creationId xmlns:a16="http://schemas.microsoft.com/office/drawing/2014/main" id="{9CA0994B-6E8A-B376-63CC-CAE864EA3EFA}"/>
                </a:ext>
              </a:extLst>
            </p:cNvPr>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6103;p53">
              <a:extLst>
                <a:ext uri="{FF2B5EF4-FFF2-40B4-BE49-F238E27FC236}">
                  <a16:creationId xmlns:a16="http://schemas.microsoft.com/office/drawing/2014/main" id="{BB126788-C5A5-0620-AD6F-637BCEC821E6}"/>
                </a:ext>
              </a:extLst>
            </p:cNvPr>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6104;p53">
              <a:extLst>
                <a:ext uri="{FF2B5EF4-FFF2-40B4-BE49-F238E27FC236}">
                  <a16:creationId xmlns:a16="http://schemas.microsoft.com/office/drawing/2014/main" id="{EA8EBB43-561A-F019-1C95-1C5F03CD2589}"/>
                </a:ext>
              </a:extLst>
            </p:cNvPr>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6105;p53">
              <a:extLst>
                <a:ext uri="{FF2B5EF4-FFF2-40B4-BE49-F238E27FC236}">
                  <a16:creationId xmlns:a16="http://schemas.microsoft.com/office/drawing/2014/main" id="{046B74C7-E630-F7BB-FE08-03CAA6EA7CB9}"/>
                </a:ext>
              </a:extLst>
            </p:cNvPr>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6106;p53">
              <a:extLst>
                <a:ext uri="{FF2B5EF4-FFF2-40B4-BE49-F238E27FC236}">
                  <a16:creationId xmlns:a16="http://schemas.microsoft.com/office/drawing/2014/main" id="{3DB0DF45-AA5A-AB76-7EE2-8C9B0B96D6E7}"/>
                </a:ext>
              </a:extLst>
            </p:cNvPr>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6107;p53">
              <a:extLst>
                <a:ext uri="{FF2B5EF4-FFF2-40B4-BE49-F238E27FC236}">
                  <a16:creationId xmlns:a16="http://schemas.microsoft.com/office/drawing/2014/main" id="{4A13CEF6-D69B-2E0C-9A0A-13C3BCE859A7}"/>
                </a:ext>
              </a:extLst>
            </p:cNvPr>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6108;p53">
              <a:extLst>
                <a:ext uri="{FF2B5EF4-FFF2-40B4-BE49-F238E27FC236}">
                  <a16:creationId xmlns:a16="http://schemas.microsoft.com/office/drawing/2014/main" id="{DB565D4E-FD93-757C-5BEC-2F7EC2D930D9}"/>
                </a:ext>
              </a:extLst>
            </p:cNvPr>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6109;p53">
              <a:extLst>
                <a:ext uri="{FF2B5EF4-FFF2-40B4-BE49-F238E27FC236}">
                  <a16:creationId xmlns:a16="http://schemas.microsoft.com/office/drawing/2014/main" id="{DC5CF43A-AC8E-D66C-F855-5DF00F9F609C}"/>
                </a:ext>
              </a:extLst>
            </p:cNvPr>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6110;p53">
              <a:extLst>
                <a:ext uri="{FF2B5EF4-FFF2-40B4-BE49-F238E27FC236}">
                  <a16:creationId xmlns:a16="http://schemas.microsoft.com/office/drawing/2014/main" id="{9EBD5652-5755-DD84-C89A-924CE6EAFB60}"/>
                </a:ext>
              </a:extLst>
            </p:cNvPr>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6111;p53">
              <a:extLst>
                <a:ext uri="{FF2B5EF4-FFF2-40B4-BE49-F238E27FC236}">
                  <a16:creationId xmlns:a16="http://schemas.microsoft.com/office/drawing/2014/main" id="{02C07069-8221-0A4D-597E-1D01E8EFA13A}"/>
                </a:ext>
              </a:extLst>
            </p:cNvPr>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6112;p53">
              <a:extLst>
                <a:ext uri="{FF2B5EF4-FFF2-40B4-BE49-F238E27FC236}">
                  <a16:creationId xmlns:a16="http://schemas.microsoft.com/office/drawing/2014/main" id="{0E041EBE-710A-466F-FBDD-5C2E64EBE348}"/>
                </a:ext>
              </a:extLst>
            </p:cNvPr>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6113;p53">
              <a:extLst>
                <a:ext uri="{FF2B5EF4-FFF2-40B4-BE49-F238E27FC236}">
                  <a16:creationId xmlns:a16="http://schemas.microsoft.com/office/drawing/2014/main" id="{14EC48BB-43E6-A085-F5E3-D2C2F2A4FFC4}"/>
                </a:ext>
              </a:extLst>
            </p:cNvPr>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6114;p53">
              <a:extLst>
                <a:ext uri="{FF2B5EF4-FFF2-40B4-BE49-F238E27FC236}">
                  <a16:creationId xmlns:a16="http://schemas.microsoft.com/office/drawing/2014/main" id="{890CB462-2B67-5372-AC29-DED6F4510C37}"/>
                </a:ext>
              </a:extLst>
            </p:cNvPr>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6115;p53">
              <a:extLst>
                <a:ext uri="{FF2B5EF4-FFF2-40B4-BE49-F238E27FC236}">
                  <a16:creationId xmlns:a16="http://schemas.microsoft.com/office/drawing/2014/main" id="{8522E7A8-8FF2-6163-36AC-E2C4DFB8531A}"/>
                </a:ext>
              </a:extLst>
            </p:cNvPr>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6116;p53">
              <a:extLst>
                <a:ext uri="{FF2B5EF4-FFF2-40B4-BE49-F238E27FC236}">
                  <a16:creationId xmlns:a16="http://schemas.microsoft.com/office/drawing/2014/main" id="{0FAE13EA-193F-858E-E779-4BDDE25E3373}"/>
                </a:ext>
              </a:extLst>
            </p:cNvPr>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6117;p53">
              <a:extLst>
                <a:ext uri="{FF2B5EF4-FFF2-40B4-BE49-F238E27FC236}">
                  <a16:creationId xmlns:a16="http://schemas.microsoft.com/office/drawing/2014/main" id="{B8FF4B1D-8C91-F14A-FE79-81EA238EA456}"/>
                </a:ext>
              </a:extLst>
            </p:cNvPr>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6118;p53">
              <a:extLst>
                <a:ext uri="{FF2B5EF4-FFF2-40B4-BE49-F238E27FC236}">
                  <a16:creationId xmlns:a16="http://schemas.microsoft.com/office/drawing/2014/main" id="{83D12467-C458-F71A-BDB3-B172BC62B122}"/>
                </a:ext>
              </a:extLst>
            </p:cNvPr>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6119;p53">
              <a:extLst>
                <a:ext uri="{FF2B5EF4-FFF2-40B4-BE49-F238E27FC236}">
                  <a16:creationId xmlns:a16="http://schemas.microsoft.com/office/drawing/2014/main" id="{CF454CFB-F0AB-BCC5-BB27-68DC1ABF725C}"/>
                </a:ext>
              </a:extLst>
            </p:cNvPr>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6120;p53">
              <a:extLst>
                <a:ext uri="{FF2B5EF4-FFF2-40B4-BE49-F238E27FC236}">
                  <a16:creationId xmlns:a16="http://schemas.microsoft.com/office/drawing/2014/main" id="{9F394D3A-003A-65B2-00C0-291B6817297D}"/>
                </a:ext>
              </a:extLst>
            </p:cNvPr>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6121;p53">
              <a:extLst>
                <a:ext uri="{FF2B5EF4-FFF2-40B4-BE49-F238E27FC236}">
                  <a16:creationId xmlns:a16="http://schemas.microsoft.com/office/drawing/2014/main" id="{E7503BB5-A855-DC87-6DD8-4A316A4BBC79}"/>
                </a:ext>
              </a:extLst>
            </p:cNvPr>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6122;p53">
              <a:extLst>
                <a:ext uri="{FF2B5EF4-FFF2-40B4-BE49-F238E27FC236}">
                  <a16:creationId xmlns:a16="http://schemas.microsoft.com/office/drawing/2014/main" id="{5A090458-933B-E1BD-F51E-1174CD3F4CCD}"/>
                </a:ext>
              </a:extLst>
            </p:cNvPr>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6123;p53">
              <a:extLst>
                <a:ext uri="{FF2B5EF4-FFF2-40B4-BE49-F238E27FC236}">
                  <a16:creationId xmlns:a16="http://schemas.microsoft.com/office/drawing/2014/main" id="{C5FD5057-7950-1CC0-A6D0-10F55CDF3655}"/>
                </a:ext>
              </a:extLst>
            </p:cNvPr>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6124;p53">
              <a:extLst>
                <a:ext uri="{FF2B5EF4-FFF2-40B4-BE49-F238E27FC236}">
                  <a16:creationId xmlns:a16="http://schemas.microsoft.com/office/drawing/2014/main" id="{82D69BF2-6338-ED49-9655-CDDDC2D4E849}"/>
                </a:ext>
              </a:extLst>
            </p:cNvPr>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6125;p53">
              <a:extLst>
                <a:ext uri="{FF2B5EF4-FFF2-40B4-BE49-F238E27FC236}">
                  <a16:creationId xmlns:a16="http://schemas.microsoft.com/office/drawing/2014/main" id="{82F28E41-E96D-85B2-A200-B4195F6DB13D}"/>
                </a:ext>
              </a:extLst>
            </p:cNvPr>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6126;p53">
              <a:extLst>
                <a:ext uri="{FF2B5EF4-FFF2-40B4-BE49-F238E27FC236}">
                  <a16:creationId xmlns:a16="http://schemas.microsoft.com/office/drawing/2014/main" id="{41A76916-F58B-BA7B-0A5C-A27E74C0A764}"/>
                </a:ext>
              </a:extLst>
            </p:cNvPr>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6127;p53">
              <a:extLst>
                <a:ext uri="{FF2B5EF4-FFF2-40B4-BE49-F238E27FC236}">
                  <a16:creationId xmlns:a16="http://schemas.microsoft.com/office/drawing/2014/main" id="{1F032827-2C18-F311-558F-7E4766C867FD}"/>
                </a:ext>
              </a:extLst>
            </p:cNvPr>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6128;p53">
              <a:extLst>
                <a:ext uri="{FF2B5EF4-FFF2-40B4-BE49-F238E27FC236}">
                  <a16:creationId xmlns:a16="http://schemas.microsoft.com/office/drawing/2014/main" id="{23CCEAE0-3F59-53E6-8931-1F9A8E537F26}"/>
                </a:ext>
              </a:extLst>
            </p:cNvPr>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6129;p53">
              <a:extLst>
                <a:ext uri="{FF2B5EF4-FFF2-40B4-BE49-F238E27FC236}">
                  <a16:creationId xmlns:a16="http://schemas.microsoft.com/office/drawing/2014/main" id="{308D12DB-FB0A-A7EC-4745-55A3E710EC94}"/>
                </a:ext>
              </a:extLst>
            </p:cNvPr>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6130;p53">
              <a:extLst>
                <a:ext uri="{FF2B5EF4-FFF2-40B4-BE49-F238E27FC236}">
                  <a16:creationId xmlns:a16="http://schemas.microsoft.com/office/drawing/2014/main" id="{E87EA772-8810-4747-9E46-E3FFEF4F8CA1}"/>
                </a:ext>
              </a:extLst>
            </p:cNvPr>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6131;p53">
              <a:extLst>
                <a:ext uri="{FF2B5EF4-FFF2-40B4-BE49-F238E27FC236}">
                  <a16:creationId xmlns:a16="http://schemas.microsoft.com/office/drawing/2014/main" id="{917E1769-0BD6-80AE-350B-D1B555E167E5}"/>
                </a:ext>
              </a:extLst>
            </p:cNvPr>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6132;p53">
              <a:extLst>
                <a:ext uri="{FF2B5EF4-FFF2-40B4-BE49-F238E27FC236}">
                  <a16:creationId xmlns:a16="http://schemas.microsoft.com/office/drawing/2014/main" id="{A7D582E7-88D8-6187-9559-3D40600F2C61}"/>
                </a:ext>
              </a:extLst>
            </p:cNvPr>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6133;p53">
              <a:extLst>
                <a:ext uri="{FF2B5EF4-FFF2-40B4-BE49-F238E27FC236}">
                  <a16:creationId xmlns:a16="http://schemas.microsoft.com/office/drawing/2014/main" id="{3D5D5A34-BEDE-0C44-E4C1-B002A8E01507}"/>
                </a:ext>
              </a:extLst>
            </p:cNvPr>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6134;p53">
              <a:extLst>
                <a:ext uri="{FF2B5EF4-FFF2-40B4-BE49-F238E27FC236}">
                  <a16:creationId xmlns:a16="http://schemas.microsoft.com/office/drawing/2014/main" id="{AF0CAB24-0427-731B-D1F6-550CA6238E9E}"/>
                </a:ext>
              </a:extLst>
            </p:cNvPr>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6135;p53">
              <a:extLst>
                <a:ext uri="{FF2B5EF4-FFF2-40B4-BE49-F238E27FC236}">
                  <a16:creationId xmlns:a16="http://schemas.microsoft.com/office/drawing/2014/main" id="{042F372A-B9D1-0F90-3B97-AF8AA8AA177E}"/>
                </a:ext>
              </a:extLst>
            </p:cNvPr>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6136;p53">
              <a:extLst>
                <a:ext uri="{FF2B5EF4-FFF2-40B4-BE49-F238E27FC236}">
                  <a16:creationId xmlns:a16="http://schemas.microsoft.com/office/drawing/2014/main" id="{93FF833B-E833-7748-CFC1-3CD2D20A6DED}"/>
                </a:ext>
              </a:extLst>
            </p:cNvPr>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6137;p53">
              <a:extLst>
                <a:ext uri="{FF2B5EF4-FFF2-40B4-BE49-F238E27FC236}">
                  <a16:creationId xmlns:a16="http://schemas.microsoft.com/office/drawing/2014/main" id="{5D175397-DB45-DAC1-6E71-9562D89621CF}"/>
                </a:ext>
              </a:extLst>
            </p:cNvPr>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6138;p53">
              <a:extLst>
                <a:ext uri="{FF2B5EF4-FFF2-40B4-BE49-F238E27FC236}">
                  <a16:creationId xmlns:a16="http://schemas.microsoft.com/office/drawing/2014/main" id="{B18EFF3B-FF35-B989-9B0F-EB845D4B7B35}"/>
                </a:ext>
              </a:extLst>
            </p:cNvPr>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6139;p53">
              <a:extLst>
                <a:ext uri="{FF2B5EF4-FFF2-40B4-BE49-F238E27FC236}">
                  <a16:creationId xmlns:a16="http://schemas.microsoft.com/office/drawing/2014/main" id="{013681BC-E63C-6000-E34C-8F70F7F512D4}"/>
                </a:ext>
              </a:extLst>
            </p:cNvPr>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6140;p53">
              <a:extLst>
                <a:ext uri="{FF2B5EF4-FFF2-40B4-BE49-F238E27FC236}">
                  <a16:creationId xmlns:a16="http://schemas.microsoft.com/office/drawing/2014/main" id="{0BDB0863-2317-AB20-23E4-E6CD833C500A}"/>
                </a:ext>
              </a:extLst>
            </p:cNvPr>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6141;p53">
              <a:extLst>
                <a:ext uri="{FF2B5EF4-FFF2-40B4-BE49-F238E27FC236}">
                  <a16:creationId xmlns:a16="http://schemas.microsoft.com/office/drawing/2014/main" id="{4AA7C0EA-552E-2EE4-CCA3-95D8BF580C2F}"/>
                </a:ext>
              </a:extLst>
            </p:cNvPr>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6142;p53">
              <a:extLst>
                <a:ext uri="{FF2B5EF4-FFF2-40B4-BE49-F238E27FC236}">
                  <a16:creationId xmlns:a16="http://schemas.microsoft.com/office/drawing/2014/main" id="{39D59CF6-DD0A-7C95-44F6-932EAABEDB93}"/>
                </a:ext>
              </a:extLst>
            </p:cNvPr>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6143;p53">
              <a:extLst>
                <a:ext uri="{FF2B5EF4-FFF2-40B4-BE49-F238E27FC236}">
                  <a16:creationId xmlns:a16="http://schemas.microsoft.com/office/drawing/2014/main" id="{9FFEFFD5-1106-B704-606A-6827B2FCE568}"/>
                </a:ext>
              </a:extLst>
            </p:cNvPr>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6144;p53">
              <a:extLst>
                <a:ext uri="{FF2B5EF4-FFF2-40B4-BE49-F238E27FC236}">
                  <a16:creationId xmlns:a16="http://schemas.microsoft.com/office/drawing/2014/main" id="{77A34005-3A62-96C9-14A8-957FD45064A2}"/>
                </a:ext>
              </a:extLst>
            </p:cNvPr>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6145;p53">
              <a:extLst>
                <a:ext uri="{FF2B5EF4-FFF2-40B4-BE49-F238E27FC236}">
                  <a16:creationId xmlns:a16="http://schemas.microsoft.com/office/drawing/2014/main" id="{81BA24C0-4BAD-EB42-A64A-282CD97988BA}"/>
                </a:ext>
              </a:extLst>
            </p:cNvPr>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6146;p53">
              <a:extLst>
                <a:ext uri="{FF2B5EF4-FFF2-40B4-BE49-F238E27FC236}">
                  <a16:creationId xmlns:a16="http://schemas.microsoft.com/office/drawing/2014/main" id="{46F62248-E8D8-1246-CFCE-A2A8630F4251}"/>
                </a:ext>
              </a:extLst>
            </p:cNvPr>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6147;p53">
              <a:extLst>
                <a:ext uri="{FF2B5EF4-FFF2-40B4-BE49-F238E27FC236}">
                  <a16:creationId xmlns:a16="http://schemas.microsoft.com/office/drawing/2014/main" id="{7A01DC66-E1BE-21B6-191A-6FB568510B31}"/>
                </a:ext>
              </a:extLst>
            </p:cNvPr>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6148;p53">
              <a:extLst>
                <a:ext uri="{FF2B5EF4-FFF2-40B4-BE49-F238E27FC236}">
                  <a16:creationId xmlns:a16="http://schemas.microsoft.com/office/drawing/2014/main" id="{96367282-AC4B-7569-BB59-1D59C01D810F}"/>
                </a:ext>
              </a:extLst>
            </p:cNvPr>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6149;p53">
              <a:extLst>
                <a:ext uri="{FF2B5EF4-FFF2-40B4-BE49-F238E27FC236}">
                  <a16:creationId xmlns:a16="http://schemas.microsoft.com/office/drawing/2014/main" id="{40D6FAA3-6A91-566C-573F-96C592F77473}"/>
                </a:ext>
              </a:extLst>
            </p:cNvPr>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6150;p53">
              <a:extLst>
                <a:ext uri="{FF2B5EF4-FFF2-40B4-BE49-F238E27FC236}">
                  <a16:creationId xmlns:a16="http://schemas.microsoft.com/office/drawing/2014/main" id="{CD237A18-9DF0-0729-BA6A-61A4D23DB99C}"/>
                </a:ext>
              </a:extLst>
            </p:cNvPr>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6151;p53">
              <a:extLst>
                <a:ext uri="{FF2B5EF4-FFF2-40B4-BE49-F238E27FC236}">
                  <a16:creationId xmlns:a16="http://schemas.microsoft.com/office/drawing/2014/main" id="{7D200BDC-48BD-40BE-8FB3-23D16D64EEC6}"/>
                </a:ext>
              </a:extLst>
            </p:cNvPr>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6152;p53">
              <a:extLst>
                <a:ext uri="{FF2B5EF4-FFF2-40B4-BE49-F238E27FC236}">
                  <a16:creationId xmlns:a16="http://schemas.microsoft.com/office/drawing/2014/main" id="{E2D10093-A77A-C25E-9691-0657B7BF4219}"/>
                </a:ext>
              </a:extLst>
            </p:cNvPr>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6153;p53">
              <a:extLst>
                <a:ext uri="{FF2B5EF4-FFF2-40B4-BE49-F238E27FC236}">
                  <a16:creationId xmlns:a16="http://schemas.microsoft.com/office/drawing/2014/main" id="{B70007A7-046A-656B-9614-ADFAAB3BBCCE}"/>
                </a:ext>
              </a:extLst>
            </p:cNvPr>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6154;p53">
              <a:extLst>
                <a:ext uri="{FF2B5EF4-FFF2-40B4-BE49-F238E27FC236}">
                  <a16:creationId xmlns:a16="http://schemas.microsoft.com/office/drawing/2014/main" id="{178564EA-0D61-5BBE-07CB-FB4CB1D83374}"/>
                </a:ext>
              </a:extLst>
            </p:cNvPr>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6155;p53">
              <a:extLst>
                <a:ext uri="{FF2B5EF4-FFF2-40B4-BE49-F238E27FC236}">
                  <a16:creationId xmlns:a16="http://schemas.microsoft.com/office/drawing/2014/main" id="{28B1DA78-D6A7-1285-0D2A-586230223FEC}"/>
                </a:ext>
              </a:extLst>
            </p:cNvPr>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6156;p53">
              <a:extLst>
                <a:ext uri="{FF2B5EF4-FFF2-40B4-BE49-F238E27FC236}">
                  <a16:creationId xmlns:a16="http://schemas.microsoft.com/office/drawing/2014/main" id="{E5CD4DDC-FAE5-AD8B-A077-3DFBB8A594C5}"/>
                </a:ext>
              </a:extLst>
            </p:cNvPr>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6157;p53">
              <a:extLst>
                <a:ext uri="{FF2B5EF4-FFF2-40B4-BE49-F238E27FC236}">
                  <a16:creationId xmlns:a16="http://schemas.microsoft.com/office/drawing/2014/main" id="{C534D2C2-7C8A-6C63-474B-0869EFD83278}"/>
                </a:ext>
              </a:extLst>
            </p:cNvPr>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6158;p53">
              <a:extLst>
                <a:ext uri="{FF2B5EF4-FFF2-40B4-BE49-F238E27FC236}">
                  <a16:creationId xmlns:a16="http://schemas.microsoft.com/office/drawing/2014/main" id="{240E10CD-C9EC-2563-32A3-7A31F02D1C9C}"/>
                </a:ext>
              </a:extLst>
            </p:cNvPr>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6159;p53">
              <a:extLst>
                <a:ext uri="{FF2B5EF4-FFF2-40B4-BE49-F238E27FC236}">
                  <a16:creationId xmlns:a16="http://schemas.microsoft.com/office/drawing/2014/main" id="{4A9B447F-6839-084E-147D-DF0EB50E85AC}"/>
                </a:ext>
              </a:extLst>
            </p:cNvPr>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6160;p53">
              <a:extLst>
                <a:ext uri="{FF2B5EF4-FFF2-40B4-BE49-F238E27FC236}">
                  <a16:creationId xmlns:a16="http://schemas.microsoft.com/office/drawing/2014/main" id="{561FF5F2-D2AD-69E9-420D-3781B33010EE}"/>
                </a:ext>
              </a:extLst>
            </p:cNvPr>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6161;p53">
              <a:extLst>
                <a:ext uri="{FF2B5EF4-FFF2-40B4-BE49-F238E27FC236}">
                  <a16:creationId xmlns:a16="http://schemas.microsoft.com/office/drawing/2014/main" id="{263333AA-D17A-AE4E-7F18-63663489B5A8}"/>
                </a:ext>
              </a:extLst>
            </p:cNvPr>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6162;p53">
              <a:extLst>
                <a:ext uri="{FF2B5EF4-FFF2-40B4-BE49-F238E27FC236}">
                  <a16:creationId xmlns:a16="http://schemas.microsoft.com/office/drawing/2014/main" id="{057D0CCC-67E3-DBD6-633D-231FF5D4CC89}"/>
                </a:ext>
              </a:extLst>
            </p:cNvPr>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6163;p53">
              <a:extLst>
                <a:ext uri="{FF2B5EF4-FFF2-40B4-BE49-F238E27FC236}">
                  <a16:creationId xmlns:a16="http://schemas.microsoft.com/office/drawing/2014/main" id="{EECA0B23-2E99-E1AD-BF78-D7B6B8936597}"/>
                </a:ext>
              </a:extLst>
            </p:cNvPr>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6164;p53">
              <a:extLst>
                <a:ext uri="{FF2B5EF4-FFF2-40B4-BE49-F238E27FC236}">
                  <a16:creationId xmlns:a16="http://schemas.microsoft.com/office/drawing/2014/main" id="{17372AE4-8A6F-713B-2DE7-0FE554C66977}"/>
                </a:ext>
              </a:extLst>
            </p:cNvPr>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6165;p53">
              <a:extLst>
                <a:ext uri="{FF2B5EF4-FFF2-40B4-BE49-F238E27FC236}">
                  <a16:creationId xmlns:a16="http://schemas.microsoft.com/office/drawing/2014/main" id="{67B0DBDF-1056-C74D-D704-02C1F51352FC}"/>
                </a:ext>
              </a:extLst>
            </p:cNvPr>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6166;p53">
              <a:extLst>
                <a:ext uri="{FF2B5EF4-FFF2-40B4-BE49-F238E27FC236}">
                  <a16:creationId xmlns:a16="http://schemas.microsoft.com/office/drawing/2014/main" id="{72039600-9E04-4B67-98FC-755138A7AB2B}"/>
                </a:ext>
              </a:extLst>
            </p:cNvPr>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6167;p53">
              <a:extLst>
                <a:ext uri="{FF2B5EF4-FFF2-40B4-BE49-F238E27FC236}">
                  <a16:creationId xmlns:a16="http://schemas.microsoft.com/office/drawing/2014/main" id="{7020C042-2B8F-D309-C967-DF7A04B284E0}"/>
                </a:ext>
              </a:extLst>
            </p:cNvPr>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6168;p53">
              <a:extLst>
                <a:ext uri="{FF2B5EF4-FFF2-40B4-BE49-F238E27FC236}">
                  <a16:creationId xmlns:a16="http://schemas.microsoft.com/office/drawing/2014/main" id="{63B0B095-16E1-6B50-6811-32A708FB6401}"/>
                </a:ext>
              </a:extLst>
            </p:cNvPr>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6169;p53">
              <a:extLst>
                <a:ext uri="{FF2B5EF4-FFF2-40B4-BE49-F238E27FC236}">
                  <a16:creationId xmlns:a16="http://schemas.microsoft.com/office/drawing/2014/main" id="{259E6644-A9DA-5C7C-400E-4D485231E4BA}"/>
                </a:ext>
              </a:extLst>
            </p:cNvPr>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6170;p53">
              <a:extLst>
                <a:ext uri="{FF2B5EF4-FFF2-40B4-BE49-F238E27FC236}">
                  <a16:creationId xmlns:a16="http://schemas.microsoft.com/office/drawing/2014/main" id="{66DEA7DD-B6CC-41C9-4F9C-2B7BC7B7C148}"/>
                </a:ext>
              </a:extLst>
            </p:cNvPr>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6171;p53">
              <a:extLst>
                <a:ext uri="{FF2B5EF4-FFF2-40B4-BE49-F238E27FC236}">
                  <a16:creationId xmlns:a16="http://schemas.microsoft.com/office/drawing/2014/main" id="{EF8DDB76-AA6C-70D0-C61A-86AA1CDBE1AD}"/>
                </a:ext>
              </a:extLst>
            </p:cNvPr>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6172;p53">
              <a:extLst>
                <a:ext uri="{FF2B5EF4-FFF2-40B4-BE49-F238E27FC236}">
                  <a16:creationId xmlns:a16="http://schemas.microsoft.com/office/drawing/2014/main" id="{87D22E06-81D9-B9D7-3A34-5ED8D1906A96}"/>
                </a:ext>
              </a:extLst>
            </p:cNvPr>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6173;p53">
              <a:extLst>
                <a:ext uri="{FF2B5EF4-FFF2-40B4-BE49-F238E27FC236}">
                  <a16:creationId xmlns:a16="http://schemas.microsoft.com/office/drawing/2014/main" id="{1C7A5C46-FC35-B949-F840-FE6427D71513}"/>
                </a:ext>
              </a:extLst>
            </p:cNvPr>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6174;p53">
              <a:extLst>
                <a:ext uri="{FF2B5EF4-FFF2-40B4-BE49-F238E27FC236}">
                  <a16:creationId xmlns:a16="http://schemas.microsoft.com/office/drawing/2014/main" id="{C17B0ACF-F190-A4E2-6F9B-0AE081FB4123}"/>
                </a:ext>
              </a:extLst>
            </p:cNvPr>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6175;p53">
              <a:extLst>
                <a:ext uri="{FF2B5EF4-FFF2-40B4-BE49-F238E27FC236}">
                  <a16:creationId xmlns:a16="http://schemas.microsoft.com/office/drawing/2014/main" id="{E73097DE-13D7-42EF-2274-7DB484B960A2}"/>
                </a:ext>
              </a:extLst>
            </p:cNvPr>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6176;p53">
              <a:extLst>
                <a:ext uri="{FF2B5EF4-FFF2-40B4-BE49-F238E27FC236}">
                  <a16:creationId xmlns:a16="http://schemas.microsoft.com/office/drawing/2014/main" id="{913C1BE6-0142-98FF-6D05-86C7B3993542}"/>
                </a:ext>
              </a:extLst>
            </p:cNvPr>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6177;p53">
              <a:extLst>
                <a:ext uri="{FF2B5EF4-FFF2-40B4-BE49-F238E27FC236}">
                  <a16:creationId xmlns:a16="http://schemas.microsoft.com/office/drawing/2014/main" id="{23277EE4-5BDF-1F7C-DBBB-B6581B64B72E}"/>
                </a:ext>
              </a:extLst>
            </p:cNvPr>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6178;p53">
              <a:extLst>
                <a:ext uri="{FF2B5EF4-FFF2-40B4-BE49-F238E27FC236}">
                  <a16:creationId xmlns:a16="http://schemas.microsoft.com/office/drawing/2014/main" id="{2665ED9D-5F6E-C978-9AF5-68F6E2D8BC8F}"/>
                </a:ext>
              </a:extLst>
            </p:cNvPr>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6179;p53">
              <a:extLst>
                <a:ext uri="{FF2B5EF4-FFF2-40B4-BE49-F238E27FC236}">
                  <a16:creationId xmlns:a16="http://schemas.microsoft.com/office/drawing/2014/main" id="{67D9B2BF-48EA-3D09-F462-ACF8644B7B2D}"/>
                </a:ext>
              </a:extLst>
            </p:cNvPr>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6180;p53">
              <a:extLst>
                <a:ext uri="{FF2B5EF4-FFF2-40B4-BE49-F238E27FC236}">
                  <a16:creationId xmlns:a16="http://schemas.microsoft.com/office/drawing/2014/main" id="{B04E7695-DAE5-3B0F-2394-6BC0B8C4BD06}"/>
                </a:ext>
              </a:extLst>
            </p:cNvPr>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6181;p53">
              <a:extLst>
                <a:ext uri="{FF2B5EF4-FFF2-40B4-BE49-F238E27FC236}">
                  <a16:creationId xmlns:a16="http://schemas.microsoft.com/office/drawing/2014/main" id="{26A7F79C-DEF8-56DE-75A7-DE6D8310B175}"/>
                </a:ext>
              </a:extLst>
            </p:cNvPr>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6182;p53">
              <a:extLst>
                <a:ext uri="{FF2B5EF4-FFF2-40B4-BE49-F238E27FC236}">
                  <a16:creationId xmlns:a16="http://schemas.microsoft.com/office/drawing/2014/main" id="{FCFA37B2-39DE-8BE4-F211-3938AD6824CA}"/>
                </a:ext>
              </a:extLst>
            </p:cNvPr>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6183;p53">
              <a:extLst>
                <a:ext uri="{FF2B5EF4-FFF2-40B4-BE49-F238E27FC236}">
                  <a16:creationId xmlns:a16="http://schemas.microsoft.com/office/drawing/2014/main" id="{8A60EF2C-9447-F0D5-6E95-7BD4193DEFF9}"/>
                </a:ext>
              </a:extLst>
            </p:cNvPr>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6184;p53">
              <a:extLst>
                <a:ext uri="{FF2B5EF4-FFF2-40B4-BE49-F238E27FC236}">
                  <a16:creationId xmlns:a16="http://schemas.microsoft.com/office/drawing/2014/main" id="{68F14907-BBBC-A083-BE8F-4AF211393466}"/>
                </a:ext>
              </a:extLst>
            </p:cNvPr>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6185;p53">
              <a:extLst>
                <a:ext uri="{FF2B5EF4-FFF2-40B4-BE49-F238E27FC236}">
                  <a16:creationId xmlns:a16="http://schemas.microsoft.com/office/drawing/2014/main" id="{61490D6C-8656-4B41-3483-7566DB4C6CE6}"/>
                </a:ext>
              </a:extLst>
            </p:cNvPr>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6186;p53">
              <a:extLst>
                <a:ext uri="{FF2B5EF4-FFF2-40B4-BE49-F238E27FC236}">
                  <a16:creationId xmlns:a16="http://schemas.microsoft.com/office/drawing/2014/main" id="{DA49899A-788C-DCC4-079B-A817229D0C11}"/>
                </a:ext>
              </a:extLst>
            </p:cNvPr>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6187;p53">
              <a:extLst>
                <a:ext uri="{FF2B5EF4-FFF2-40B4-BE49-F238E27FC236}">
                  <a16:creationId xmlns:a16="http://schemas.microsoft.com/office/drawing/2014/main" id="{3F878426-3619-51E8-BFD2-323BFDAF4FFD}"/>
                </a:ext>
              </a:extLst>
            </p:cNvPr>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6188;p53">
              <a:extLst>
                <a:ext uri="{FF2B5EF4-FFF2-40B4-BE49-F238E27FC236}">
                  <a16:creationId xmlns:a16="http://schemas.microsoft.com/office/drawing/2014/main" id="{D8CF886E-AEF4-6E1B-A316-44ED544EF603}"/>
                </a:ext>
              </a:extLst>
            </p:cNvPr>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6189;p53">
              <a:extLst>
                <a:ext uri="{FF2B5EF4-FFF2-40B4-BE49-F238E27FC236}">
                  <a16:creationId xmlns:a16="http://schemas.microsoft.com/office/drawing/2014/main" id="{C68BA85B-E494-DCD7-008A-6BD20A6F37D5}"/>
                </a:ext>
              </a:extLst>
            </p:cNvPr>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6190;p53">
              <a:extLst>
                <a:ext uri="{FF2B5EF4-FFF2-40B4-BE49-F238E27FC236}">
                  <a16:creationId xmlns:a16="http://schemas.microsoft.com/office/drawing/2014/main" id="{0D1495ED-D0C3-BC5A-1FFD-9701C20A0CB2}"/>
                </a:ext>
              </a:extLst>
            </p:cNvPr>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6191;p53">
              <a:extLst>
                <a:ext uri="{FF2B5EF4-FFF2-40B4-BE49-F238E27FC236}">
                  <a16:creationId xmlns:a16="http://schemas.microsoft.com/office/drawing/2014/main" id="{631CAB2A-B615-CC4F-AB96-03947BCB8B3D}"/>
                </a:ext>
              </a:extLst>
            </p:cNvPr>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6192;p53">
              <a:extLst>
                <a:ext uri="{FF2B5EF4-FFF2-40B4-BE49-F238E27FC236}">
                  <a16:creationId xmlns:a16="http://schemas.microsoft.com/office/drawing/2014/main" id="{8981301D-F6F2-7511-D4B1-B8640F32CDC8}"/>
                </a:ext>
              </a:extLst>
            </p:cNvPr>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6193;p53">
              <a:extLst>
                <a:ext uri="{FF2B5EF4-FFF2-40B4-BE49-F238E27FC236}">
                  <a16:creationId xmlns:a16="http://schemas.microsoft.com/office/drawing/2014/main" id="{58AE4B40-1BE0-0372-B16E-35539673587B}"/>
                </a:ext>
              </a:extLst>
            </p:cNvPr>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6194;p53">
              <a:extLst>
                <a:ext uri="{FF2B5EF4-FFF2-40B4-BE49-F238E27FC236}">
                  <a16:creationId xmlns:a16="http://schemas.microsoft.com/office/drawing/2014/main" id="{A82C177C-C0DB-04DF-8D13-C22B88587C1F}"/>
                </a:ext>
              </a:extLst>
            </p:cNvPr>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6195;p53">
              <a:extLst>
                <a:ext uri="{FF2B5EF4-FFF2-40B4-BE49-F238E27FC236}">
                  <a16:creationId xmlns:a16="http://schemas.microsoft.com/office/drawing/2014/main" id="{057529D0-5DA8-36DE-4A7B-65058119AA20}"/>
                </a:ext>
              </a:extLst>
            </p:cNvPr>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6196;p53">
              <a:extLst>
                <a:ext uri="{FF2B5EF4-FFF2-40B4-BE49-F238E27FC236}">
                  <a16:creationId xmlns:a16="http://schemas.microsoft.com/office/drawing/2014/main" id="{6CF2C19D-71DC-1609-5A67-B00645288469}"/>
                </a:ext>
              </a:extLst>
            </p:cNvPr>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6197;p53">
              <a:extLst>
                <a:ext uri="{FF2B5EF4-FFF2-40B4-BE49-F238E27FC236}">
                  <a16:creationId xmlns:a16="http://schemas.microsoft.com/office/drawing/2014/main" id="{E256A04C-9E31-8105-F323-32F52F0CD4AF}"/>
                </a:ext>
              </a:extLst>
            </p:cNvPr>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6198;p53">
              <a:extLst>
                <a:ext uri="{FF2B5EF4-FFF2-40B4-BE49-F238E27FC236}">
                  <a16:creationId xmlns:a16="http://schemas.microsoft.com/office/drawing/2014/main" id="{A89B4E8A-A482-3EE9-3D94-DE0B3233EEA7}"/>
                </a:ext>
              </a:extLst>
            </p:cNvPr>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6199;p53">
              <a:extLst>
                <a:ext uri="{FF2B5EF4-FFF2-40B4-BE49-F238E27FC236}">
                  <a16:creationId xmlns:a16="http://schemas.microsoft.com/office/drawing/2014/main" id="{EC5CF87A-0F4B-E6EB-FB46-798132361139}"/>
                </a:ext>
              </a:extLst>
            </p:cNvPr>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6200;p53">
              <a:extLst>
                <a:ext uri="{FF2B5EF4-FFF2-40B4-BE49-F238E27FC236}">
                  <a16:creationId xmlns:a16="http://schemas.microsoft.com/office/drawing/2014/main" id="{C562E170-96F8-3761-3A2B-F857B33B0D58}"/>
                </a:ext>
              </a:extLst>
            </p:cNvPr>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6201;p53">
              <a:extLst>
                <a:ext uri="{FF2B5EF4-FFF2-40B4-BE49-F238E27FC236}">
                  <a16:creationId xmlns:a16="http://schemas.microsoft.com/office/drawing/2014/main" id="{D0A5A4B6-265A-0F3A-DD22-CC963E5581F5}"/>
                </a:ext>
              </a:extLst>
            </p:cNvPr>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6202;p53">
              <a:extLst>
                <a:ext uri="{FF2B5EF4-FFF2-40B4-BE49-F238E27FC236}">
                  <a16:creationId xmlns:a16="http://schemas.microsoft.com/office/drawing/2014/main" id="{EC5C523E-6904-FE76-D96B-969729C133C3}"/>
                </a:ext>
              </a:extLst>
            </p:cNvPr>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6203;p53">
              <a:extLst>
                <a:ext uri="{FF2B5EF4-FFF2-40B4-BE49-F238E27FC236}">
                  <a16:creationId xmlns:a16="http://schemas.microsoft.com/office/drawing/2014/main" id="{46F806EC-6436-8A29-DD4F-9E1556B246A2}"/>
                </a:ext>
              </a:extLst>
            </p:cNvPr>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6204;p53">
              <a:extLst>
                <a:ext uri="{FF2B5EF4-FFF2-40B4-BE49-F238E27FC236}">
                  <a16:creationId xmlns:a16="http://schemas.microsoft.com/office/drawing/2014/main" id="{7E6614B7-E725-61FE-C9F3-FE34444C61E4}"/>
                </a:ext>
              </a:extLst>
            </p:cNvPr>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6205;p53">
              <a:extLst>
                <a:ext uri="{FF2B5EF4-FFF2-40B4-BE49-F238E27FC236}">
                  <a16:creationId xmlns:a16="http://schemas.microsoft.com/office/drawing/2014/main" id="{126C61B1-B064-815F-796B-3E4B6D8F4C35}"/>
                </a:ext>
              </a:extLst>
            </p:cNvPr>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6206;p53">
              <a:extLst>
                <a:ext uri="{FF2B5EF4-FFF2-40B4-BE49-F238E27FC236}">
                  <a16:creationId xmlns:a16="http://schemas.microsoft.com/office/drawing/2014/main" id="{B73C44DD-5D29-54C1-C648-80F69E6E975B}"/>
                </a:ext>
              </a:extLst>
            </p:cNvPr>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6207;p53">
              <a:extLst>
                <a:ext uri="{FF2B5EF4-FFF2-40B4-BE49-F238E27FC236}">
                  <a16:creationId xmlns:a16="http://schemas.microsoft.com/office/drawing/2014/main" id="{70EFDF11-2A94-D14B-99E9-502D38B26C46}"/>
                </a:ext>
              </a:extLst>
            </p:cNvPr>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6208;p53">
              <a:extLst>
                <a:ext uri="{FF2B5EF4-FFF2-40B4-BE49-F238E27FC236}">
                  <a16:creationId xmlns:a16="http://schemas.microsoft.com/office/drawing/2014/main" id="{3FAA0CEF-1D1B-794A-B02C-2E70D22B8F8C}"/>
                </a:ext>
              </a:extLst>
            </p:cNvPr>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6209;p53">
              <a:extLst>
                <a:ext uri="{FF2B5EF4-FFF2-40B4-BE49-F238E27FC236}">
                  <a16:creationId xmlns:a16="http://schemas.microsoft.com/office/drawing/2014/main" id="{C5D64CD3-C3DE-1906-79B5-59F4F0FE2EEA}"/>
                </a:ext>
              </a:extLst>
            </p:cNvPr>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6210;p53">
              <a:extLst>
                <a:ext uri="{FF2B5EF4-FFF2-40B4-BE49-F238E27FC236}">
                  <a16:creationId xmlns:a16="http://schemas.microsoft.com/office/drawing/2014/main" id="{E8148138-A7D7-08BE-8376-034B50D7EB67}"/>
                </a:ext>
              </a:extLst>
            </p:cNvPr>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6211;p53">
              <a:extLst>
                <a:ext uri="{FF2B5EF4-FFF2-40B4-BE49-F238E27FC236}">
                  <a16:creationId xmlns:a16="http://schemas.microsoft.com/office/drawing/2014/main" id="{40C61EBF-B9B9-D95D-6D8F-59164F0E65AC}"/>
                </a:ext>
              </a:extLst>
            </p:cNvPr>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6212;p53">
              <a:extLst>
                <a:ext uri="{FF2B5EF4-FFF2-40B4-BE49-F238E27FC236}">
                  <a16:creationId xmlns:a16="http://schemas.microsoft.com/office/drawing/2014/main" id="{BD403801-558E-8313-DF00-3335873F31D8}"/>
                </a:ext>
              </a:extLst>
            </p:cNvPr>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6213;p53">
              <a:extLst>
                <a:ext uri="{FF2B5EF4-FFF2-40B4-BE49-F238E27FC236}">
                  <a16:creationId xmlns:a16="http://schemas.microsoft.com/office/drawing/2014/main" id="{A199FB74-9233-4EA5-6AE1-1AE8908BE11C}"/>
                </a:ext>
              </a:extLst>
            </p:cNvPr>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6214;p53">
              <a:extLst>
                <a:ext uri="{FF2B5EF4-FFF2-40B4-BE49-F238E27FC236}">
                  <a16:creationId xmlns:a16="http://schemas.microsoft.com/office/drawing/2014/main" id="{4F9026AA-1FC8-0478-676E-132718F47B7F}"/>
                </a:ext>
              </a:extLst>
            </p:cNvPr>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6215;p53">
              <a:extLst>
                <a:ext uri="{FF2B5EF4-FFF2-40B4-BE49-F238E27FC236}">
                  <a16:creationId xmlns:a16="http://schemas.microsoft.com/office/drawing/2014/main" id="{BFF69485-B096-7947-D4A7-E19B01C5D3B1}"/>
                </a:ext>
              </a:extLst>
            </p:cNvPr>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6216;p53">
              <a:extLst>
                <a:ext uri="{FF2B5EF4-FFF2-40B4-BE49-F238E27FC236}">
                  <a16:creationId xmlns:a16="http://schemas.microsoft.com/office/drawing/2014/main" id="{DDBBB593-6B30-34B7-33F0-2B62C27A6BA4}"/>
                </a:ext>
              </a:extLst>
            </p:cNvPr>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6217;p53">
              <a:extLst>
                <a:ext uri="{FF2B5EF4-FFF2-40B4-BE49-F238E27FC236}">
                  <a16:creationId xmlns:a16="http://schemas.microsoft.com/office/drawing/2014/main" id="{5F1F0036-20C6-DD6E-5AAF-512D10AAF6A6}"/>
                </a:ext>
              </a:extLst>
            </p:cNvPr>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6218;p53">
              <a:extLst>
                <a:ext uri="{FF2B5EF4-FFF2-40B4-BE49-F238E27FC236}">
                  <a16:creationId xmlns:a16="http://schemas.microsoft.com/office/drawing/2014/main" id="{493DDA16-7921-1261-E52C-B74502749007}"/>
                </a:ext>
              </a:extLst>
            </p:cNvPr>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6219;p53">
              <a:extLst>
                <a:ext uri="{FF2B5EF4-FFF2-40B4-BE49-F238E27FC236}">
                  <a16:creationId xmlns:a16="http://schemas.microsoft.com/office/drawing/2014/main" id="{7FBE2EED-4381-0158-2857-69A6DB3A9F32}"/>
                </a:ext>
              </a:extLst>
            </p:cNvPr>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6220;p53">
              <a:extLst>
                <a:ext uri="{FF2B5EF4-FFF2-40B4-BE49-F238E27FC236}">
                  <a16:creationId xmlns:a16="http://schemas.microsoft.com/office/drawing/2014/main" id="{B65FE47F-5605-1E2F-BB48-C5799D4CB3C7}"/>
                </a:ext>
              </a:extLst>
            </p:cNvPr>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6221;p53">
              <a:extLst>
                <a:ext uri="{FF2B5EF4-FFF2-40B4-BE49-F238E27FC236}">
                  <a16:creationId xmlns:a16="http://schemas.microsoft.com/office/drawing/2014/main" id="{5FFDDC86-71B4-C06A-1B7E-3096F7EA0F41}"/>
                </a:ext>
              </a:extLst>
            </p:cNvPr>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6222;p53">
              <a:extLst>
                <a:ext uri="{FF2B5EF4-FFF2-40B4-BE49-F238E27FC236}">
                  <a16:creationId xmlns:a16="http://schemas.microsoft.com/office/drawing/2014/main" id="{A3FCC3F3-A734-F3CF-02BF-35D49E7DF06C}"/>
                </a:ext>
              </a:extLst>
            </p:cNvPr>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6223;p53">
              <a:extLst>
                <a:ext uri="{FF2B5EF4-FFF2-40B4-BE49-F238E27FC236}">
                  <a16:creationId xmlns:a16="http://schemas.microsoft.com/office/drawing/2014/main" id="{B3955535-E195-30C6-0144-CF4BD8E91D88}"/>
                </a:ext>
              </a:extLst>
            </p:cNvPr>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6224;p53">
              <a:extLst>
                <a:ext uri="{FF2B5EF4-FFF2-40B4-BE49-F238E27FC236}">
                  <a16:creationId xmlns:a16="http://schemas.microsoft.com/office/drawing/2014/main" id="{D9C4D06A-5F25-2E69-1593-E87BE6C4FCA8}"/>
                </a:ext>
              </a:extLst>
            </p:cNvPr>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6225;p53">
              <a:extLst>
                <a:ext uri="{FF2B5EF4-FFF2-40B4-BE49-F238E27FC236}">
                  <a16:creationId xmlns:a16="http://schemas.microsoft.com/office/drawing/2014/main" id="{DFB8764B-6307-E6FA-E8F6-920852EAF61C}"/>
                </a:ext>
              </a:extLst>
            </p:cNvPr>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6226;p53">
              <a:extLst>
                <a:ext uri="{FF2B5EF4-FFF2-40B4-BE49-F238E27FC236}">
                  <a16:creationId xmlns:a16="http://schemas.microsoft.com/office/drawing/2014/main" id="{28F7F2CE-577B-A050-F631-6578ACF58FB0}"/>
                </a:ext>
              </a:extLst>
            </p:cNvPr>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6227;p53">
              <a:extLst>
                <a:ext uri="{FF2B5EF4-FFF2-40B4-BE49-F238E27FC236}">
                  <a16:creationId xmlns:a16="http://schemas.microsoft.com/office/drawing/2014/main" id="{17D82C61-B92A-A5F0-1CBD-03108F0BA04B}"/>
                </a:ext>
              </a:extLst>
            </p:cNvPr>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6228;p53">
              <a:extLst>
                <a:ext uri="{FF2B5EF4-FFF2-40B4-BE49-F238E27FC236}">
                  <a16:creationId xmlns:a16="http://schemas.microsoft.com/office/drawing/2014/main" id="{2A3008EF-3A4D-50AC-E921-28E2B1BDBF52}"/>
                </a:ext>
              </a:extLst>
            </p:cNvPr>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6229;p53">
              <a:extLst>
                <a:ext uri="{FF2B5EF4-FFF2-40B4-BE49-F238E27FC236}">
                  <a16:creationId xmlns:a16="http://schemas.microsoft.com/office/drawing/2014/main" id="{29999876-B098-290F-BE99-B816C8DC96A0}"/>
                </a:ext>
              </a:extLst>
            </p:cNvPr>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6230;p53">
              <a:extLst>
                <a:ext uri="{FF2B5EF4-FFF2-40B4-BE49-F238E27FC236}">
                  <a16:creationId xmlns:a16="http://schemas.microsoft.com/office/drawing/2014/main" id="{28C5AF96-2C40-06F4-4F62-B54E02C4C1EB}"/>
                </a:ext>
              </a:extLst>
            </p:cNvPr>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6231;p53">
              <a:extLst>
                <a:ext uri="{FF2B5EF4-FFF2-40B4-BE49-F238E27FC236}">
                  <a16:creationId xmlns:a16="http://schemas.microsoft.com/office/drawing/2014/main" id="{7D412DFB-2C05-EE64-3212-22164E9294C6}"/>
                </a:ext>
              </a:extLst>
            </p:cNvPr>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6232;p53">
              <a:extLst>
                <a:ext uri="{FF2B5EF4-FFF2-40B4-BE49-F238E27FC236}">
                  <a16:creationId xmlns:a16="http://schemas.microsoft.com/office/drawing/2014/main" id="{AE3AA949-8FAE-BD39-5034-7B7B8EA16ED2}"/>
                </a:ext>
              </a:extLst>
            </p:cNvPr>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6233;p53">
              <a:extLst>
                <a:ext uri="{FF2B5EF4-FFF2-40B4-BE49-F238E27FC236}">
                  <a16:creationId xmlns:a16="http://schemas.microsoft.com/office/drawing/2014/main" id="{D67ECDCB-5058-A795-13B4-1F5C8379FD88}"/>
                </a:ext>
              </a:extLst>
            </p:cNvPr>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6234;p53">
              <a:extLst>
                <a:ext uri="{FF2B5EF4-FFF2-40B4-BE49-F238E27FC236}">
                  <a16:creationId xmlns:a16="http://schemas.microsoft.com/office/drawing/2014/main" id="{833A32C5-8B4F-7C62-3A7D-84E716DE0EC6}"/>
                </a:ext>
              </a:extLst>
            </p:cNvPr>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6235;p53">
              <a:extLst>
                <a:ext uri="{FF2B5EF4-FFF2-40B4-BE49-F238E27FC236}">
                  <a16:creationId xmlns:a16="http://schemas.microsoft.com/office/drawing/2014/main" id="{60595F39-FF31-231E-F4CB-364ACE697111}"/>
                </a:ext>
              </a:extLst>
            </p:cNvPr>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6236;p53">
              <a:extLst>
                <a:ext uri="{FF2B5EF4-FFF2-40B4-BE49-F238E27FC236}">
                  <a16:creationId xmlns:a16="http://schemas.microsoft.com/office/drawing/2014/main" id="{4B1DC4BA-AD1E-0896-C952-5A9F41F352AA}"/>
                </a:ext>
              </a:extLst>
            </p:cNvPr>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6237;p53">
              <a:extLst>
                <a:ext uri="{FF2B5EF4-FFF2-40B4-BE49-F238E27FC236}">
                  <a16:creationId xmlns:a16="http://schemas.microsoft.com/office/drawing/2014/main" id="{CAA382BF-3314-608D-AAD7-E6730A57B2ED}"/>
                </a:ext>
              </a:extLst>
            </p:cNvPr>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6238;p53">
              <a:extLst>
                <a:ext uri="{FF2B5EF4-FFF2-40B4-BE49-F238E27FC236}">
                  <a16:creationId xmlns:a16="http://schemas.microsoft.com/office/drawing/2014/main" id="{B95D0F6D-2377-B943-E0BE-B5CDCF3BDE27}"/>
                </a:ext>
              </a:extLst>
            </p:cNvPr>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6239;p53">
              <a:extLst>
                <a:ext uri="{FF2B5EF4-FFF2-40B4-BE49-F238E27FC236}">
                  <a16:creationId xmlns:a16="http://schemas.microsoft.com/office/drawing/2014/main" id="{7A29CAB4-E94D-0B7D-37C3-4BF331B22DEF}"/>
                </a:ext>
              </a:extLst>
            </p:cNvPr>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6240;p53">
              <a:extLst>
                <a:ext uri="{FF2B5EF4-FFF2-40B4-BE49-F238E27FC236}">
                  <a16:creationId xmlns:a16="http://schemas.microsoft.com/office/drawing/2014/main" id="{F23253A9-4E66-2223-AF16-EFFB9B4CD754}"/>
                </a:ext>
              </a:extLst>
            </p:cNvPr>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6241;p53">
              <a:extLst>
                <a:ext uri="{FF2B5EF4-FFF2-40B4-BE49-F238E27FC236}">
                  <a16:creationId xmlns:a16="http://schemas.microsoft.com/office/drawing/2014/main" id="{A3F5ED72-0488-4DEA-0F69-4E8096568091}"/>
                </a:ext>
              </a:extLst>
            </p:cNvPr>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6242;p53">
              <a:extLst>
                <a:ext uri="{FF2B5EF4-FFF2-40B4-BE49-F238E27FC236}">
                  <a16:creationId xmlns:a16="http://schemas.microsoft.com/office/drawing/2014/main" id="{1615A2CB-917A-E89F-DC63-C3C62903FC84}"/>
                </a:ext>
              </a:extLst>
            </p:cNvPr>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6243;p53">
              <a:extLst>
                <a:ext uri="{FF2B5EF4-FFF2-40B4-BE49-F238E27FC236}">
                  <a16:creationId xmlns:a16="http://schemas.microsoft.com/office/drawing/2014/main" id="{F4D01B6B-0415-4097-33F3-00CDF8B1C366}"/>
                </a:ext>
              </a:extLst>
            </p:cNvPr>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6244;p53">
              <a:extLst>
                <a:ext uri="{FF2B5EF4-FFF2-40B4-BE49-F238E27FC236}">
                  <a16:creationId xmlns:a16="http://schemas.microsoft.com/office/drawing/2014/main" id="{406C950F-A3DC-12BB-2A18-64746D76BF5F}"/>
                </a:ext>
              </a:extLst>
            </p:cNvPr>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6245;p53">
              <a:extLst>
                <a:ext uri="{FF2B5EF4-FFF2-40B4-BE49-F238E27FC236}">
                  <a16:creationId xmlns:a16="http://schemas.microsoft.com/office/drawing/2014/main" id="{B989BC45-75BF-47D2-D75F-4BAE578A5547}"/>
                </a:ext>
              </a:extLst>
            </p:cNvPr>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6246;p53">
              <a:extLst>
                <a:ext uri="{FF2B5EF4-FFF2-40B4-BE49-F238E27FC236}">
                  <a16:creationId xmlns:a16="http://schemas.microsoft.com/office/drawing/2014/main" id="{50C35645-951A-A9ED-3E1E-DE1F23C249B9}"/>
                </a:ext>
              </a:extLst>
            </p:cNvPr>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6247;p53">
              <a:extLst>
                <a:ext uri="{FF2B5EF4-FFF2-40B4-BE49-F238E27FC236}">
                  <a16:creationId xmlns:a16="http://schemas.microsoft.com/office/drawing/2014/main" id="{47A51FC3-1826-A855-D3D3-EA09A2C02763}"/>
                </a:ext>
              </a:extLst>
            </p:cNvPr>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6248;p53">
              <a:extLst>
                <a:ext uri="{FF2B5EF4-FFF2-40B4-BE49-F238E27FC236}">
                  <a16:creationId xmlns:a16="http://schemas.microsoft.com/office/drawing/2014/main" id="{D6B79A72-A9B9-EAFF-AEF7-85F019CC4AC1}"/>
                </a:ext>
              </a:extLst>
            </p:cNvPr>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6249;p53">
              <a:extLst>
                <a:ext uri="{FF2B5EF4-FFF2-40B4-BE49-F238E27FC236}">
                  <a16:creationId xmlns:a16="http://schemas.microsoft.com/office/drawing/2014/main" id="{0259BA71-6024-E1F1-1309-99883A5B1724}"/>
                </a:ext>
              </a:extLst>
            </p:cNvPr>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6250;p53">
              <a:extLst>
                <a:ext uri="{FF2B5EF4-FFF2-40B4-BE49-F238E27FC236}">
                  <a16:creationId xmlns:a16="http://schemas.microsoft.com/office/drawing/2014/main" id="{C84EE213-AC4D-ADC6-50D0-F3AA36242593}"/>
                </a:ext>
              </a:extLst>
            </p:cNvPr>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6251;p53">
              <a:extLst>
                <a:ext uri="{FF2B5EF4-FFF2-40B4-BE49-F238E27FC236}">
                  <a16:creationId xmlns:a16="http://schemas.microsoft.com/office/drawing/2014/main" id="{5EE92442-0CF3-BF64-0D20-A1DE06E1A2B8}"/>
                </a:ext>
              </a:extLst>
            </p:cNvPr>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6252;p53">
              <a:extLst>
                <a:ext uri="{FF2B5EF4-FFF2-40B4-BE49-F238E27FC236}">
                  <a16:creationId xmlns:a16="http://schemas.microsoft.com/office/drawing/2014/main" id="{EEB89E4D-5356-A281-5A46-B7E5581C058A}"/>
                </a:ext>
              </a:extLst>
            </p:cNvPr>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6253;p53">
              <a:extLst>
                <a:ext uri="{FF2B5EF4-FFF2-40B4-BE49-F238E27FC236}">
                  <a16:creationId xmlns:a16="http://schemas.microsoft.com/office/drawing/2014/main" id="{1421AF8C-08D2-6D5E-A468-782EAA8339F6}"/>
                </a:ext>
              </a:extLst>
            </p:cNvPr>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6254;p53">
              <a:extLst>
                <a:ext uri="{FF2B5EF4-FFF2-40B4-BE49-F238E27FC236}">
                  <a16:creationId xmlns:a16="http://schemas.microsoft.com/office/drawing/2014/main" id="{57F601C0-C32F-2286-AFB8-55602709281C}"/>
                </a:ext>
              </a:extLst>
            </p:cNvPr>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6255;p53">
              <a:extLst>
                <a:ext uri="{FF2B5EF4-FFF2-40B4-BE49-F238E27FC236}">
                  <a16:creationId xmlns:a16="http://schemas.microsoft.com/office/drawing/2014/main" id="{1FF2FFA7-D41A-8820-926C-6C4CB51813B9}"/>
                </a:ext>
              </a:extLst>
            </p:cNvPr>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6256;p53">
              <a:extLst>
                <a:ext uri="{FF2B5EF4-FFF2-40B4-BE49-F238E27FC236}">
                  <a16:creationId xmlns:a16="http://schemas.microsoft.com/office/drawing/2014/main" id="{CAD2DD9A-E4C5-E1E0-649E-CB1F8CE0538A}"/>
                </a:ext>
              </a:extLst>
            </p:cNvPr>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6257;p53">
              <a:extLst>
                <a:ext uri="{FF2B5EF4-FFF2-40B4-BE49-F238E27FC236}">
                  <a16:creationId xmlns:a16="http://schemas.microsoft.com/office/drawing/2014/main" id="{60EC1CF1-501D-CB3E-8F14-D8FDF48C3C9C}"/>
                </a:ext>
              </a:extLst>
            </p:cNvPr>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6258;p53">
              <a:extLst>
                <a:ext uri="{FF2B5EF4-FFF2-40B4-BE49-F238E27FC236}">
                  <a16:creationId xmlns:a16="http://schemas.microsoft.com/office/drawing/2014/main" id="{EDF80FBE-BEF5-1EE1-74BE-045B1AB8B1EA}"/>
                </a:ext>
              </a:extLst>
            </p:cNvPr>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6259;p53">
              <a:extLst>
                <a:ext uri="{FF2B5EF4-FFF2-40B4-BE49-F238E27FC236}">
                  <a16:creationId xmlns:a16="http://schemas.microsoft.com/office/drawing/2014/main" id="{9E9005C2-88A8-1453-4616-73520D159EA3}"/>
                </a:ext>
              </a:extLst>
            </p:cNvPr>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6260;p53">
              <a:extLst>
                <a:ext uri="{FF2B5EF4-FFF2-40B4-BE49-F238E27FC236}">
                  <a16:creationId xmlns:a16="http://schemas.microsoft.com/office/drawing/2014/main" id="{2C54FC2B-CA9F-138C-8750-B8D98B090F9F}"/>
                </a:ext>
              </a:extLst>
            </p:cNvPr>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6261;p53">
              <a:extLst>
                <a:ext uri="{FF2B5EF4-FFF2-40B4-BE49-F238E27FC236}">
                  <a16:creationId xmlns:a16="http://schemas.microsoft.com/office/drawing/2014/main" id="{C4AFD642-3FF2-8B26-B1E4-D06399BF35EC}"/>
                </a:ext>
              </a:extLst>
            </p:cNvPr>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6262;p53">
              <a:extLst>
                <a:ext uri="{FF2B5EF4-FFF2-40B4-BE49-F238E27FC236}">
                  <a16:creationId xmlns:a16="http://schemas.microsoft.com/office/drawing/2014/main" id="{03071B33-C2D8-EF31-7749-5791515DB86A}"/>
                </a:ext>
              </a:extLst>
            </p:cNvPr>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6263;p53">
              <a:extLst>
                <a:ext uri="{FF2B5EF4-FFF2-40B4-BE49-F238E27FC236}">
                  <a16:creationId xmlns:a16="http://schemas.microsoft.com/office/drawing/2014/main" id="{1C4E8156-0A55-7D64-6EDE-E5937536FD2B}"/>
                </a:ext>
              </a:extLst>
            </p:cNvPr>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6264;p53">
              <a:extLst>
                <a:ext uri="{FF2B5EF4-FFF2-40B4-BE49-F238E27FC236}">
                  <a16:creationId xmlns:a16="http://schemas.microsoft.com/office/drawing/2014/main" id="{88E1D2EC-C573-0457-8829-66164B6C857C}"/>
                </a:ext>
              </a:extLst>
            </p:cNvPr>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6265;p53">
              <a:extLst>
                <a:ext uri="{FF2B5EF4-FFF2-40B4-BE49-F238E27FC236}">
                  <a16:creationId xmlns:a16="http://schemas.microsoft.com/office/drawing/2014/main" id="{583B4555-32D5-5767-4D87-DB6BD392DEB4}"/>
                </a:ext>
              </a:extLst>
            </p:cNvPr>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6266;p53">
              <a:extLst>
                <a:ext uri="{FF2B5EF4-FFF2-40B4-BE49-F238E27FC236}">
                  <a16:creationId xmlns:a16="http://schemas.microsoft.com/office/drawing/2014/main" id="{BCDACB84-0C32-1C62-5327-23A68277A61B}"/>
                </a:ext>
              </a:extLst>
            </p:cNvPr>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6267;p53">
              <a:extLst>
                <a:ext uri="{FF2B5EF4-FFF2-40B4-BE49-F238E27FC236}">
                  <a16:creationId xmlns:a16="http://schemas.microsoft.com/office/drawing/2014/main" id="{F689C4FE-48C7-9EDE-C5A5-00D27209FBB6}"/>
                </a:ext>
              </a:extLst>
            </p:cNvPr>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6268;p53">
              <a:extLst>
                <a:ext uri="{FF2B5EF4-FFF2-40B4-BE49-F238E27FC236}">
                  <a16:creationId xmlns:a16="http://schemas.microsoft.com/office/drawing/2014/main" id="{15DAEAD2-E30E-6F33-5590-8FB5822E9D61}"/>
                </a:ext>
              </a:extLst>
            </p:cNvPr>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6269;p53">
              <a:extLst>
                <a:ext uri="{FF2B5EF4-FFF2-40B4-BE49-F238E27FC236}">
                  <a16:creationId xmlns:a16="http://schemas.microsoft.com/office/drawing/2014/main" id="{A510DBD7-5120-2F5B-B3FE-BF0F0620C221}"/>
                </a:ext>
              </a:extLst>
            </p:cNvPr>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6270;p53">
              <a:extLst>
                <a:ext uri="{FF2B5EF4-FFF2-40B4-BE49-F238E27FC236}">
                  <a16:creationId xmlns:a16="http://schemas.microsoft.com/office/drawing/2014/main" id="{23BCEB86-557D-D4E7-C347-337053B9EF8B}"/>
                </a:ext>
              </a:extLst>
            </p:cNvPr>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6271;p53">
              <a:extLst>
                <a:ext uri="{FF2B5EF4-FFF2-40B4-BE49-F238E27FC236}">
                  <a16:creationId xmlns:a16="http://schemas.microsoft.com/office/drawing/2014/main" id="{8936F86A-CC99-E0AF-90A2-F00A57E57AD1}"/>
                </a:ext>
              </a:extLst>
            </p:cNvPr>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6272;p53">
              <a:extLst>
                <a:ext uri="{FF2B5EF4-FFF2-40B4-BE49-F238E27FC236}">
                  <a16:creationId xmlns:a16="http://schemas.microsoft.com/office/drawing/2014/main" id="{925D6AAC-BE21-99FB-710E-EEB2C580360D}"/>
                </a:ext>
              </a:extLst>
            </p:cNvPr>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6273;p53">
              <a:extLst>
                <a:ext uri="{FF2B5EF4-FFF2-40B4-BE49-F238E27FC236}">
                  <a16:creationId xmlns:a16="http://schemas.microsoft.com/office/drawing/2014/main" id="{DF5E339E-D0A8-F094-1C09-AE1D43097781}"/>
                </a:ext>
              </a:extLst>
            </p:cNvPr>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6274;p53">
              <a:extLst>
                <a:ext uri="{FF2B5EF4-FFF2-40B4-BE49-F238E27FC236}">
                  <a16:creationId xmlns:a16="http://schemas.microsoft.com/office/drawing/2014/main" id="{1930FAC1-7605-D932-368C-E362F8067A73}"/>
                </a:ext>
              </a:extLst>
            </p:cNvPr>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6275;p53">
              <a:extLst>
                <a:ext uri="{FF2B5EF4-FFF2-40B4-BE49-F238E27FC236}">
                  <a16:creationId xmlns:a16="http://schemas.microsoft.com/office/drawing/2014/main" id="{0BBFE818-2243-B121-1CDF-D600EF964168}"/>
                </a:ext>
              </a:extLst>
            </p:cNvPr>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6276;p53">
              <a:extLst>
                <a:ext uri="{FF2B5EF4-FFF2-40B4-BE49-F238E27FC236}">
                  <a16:creationId xmlns:a16="http://schemas.microsoft.com/office/drawing/2014/main" id="{627B9AE4-0844-6810-F53B-9B5F8A045958}"/>
                </a:ext>
              </a:extLst>
            </p:cNvPr>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6277;p53">
              <a:extLst>
                <a:ext uri="{FF2B5EF4-FFF2-40B4-BE49-F238E27FC236}">
                  <a16:creationId xmlns:a16="http://schemas.microsoft.com/office/drawing/2014/main" id="{703F2BE3-4C55-C995-2893-C0F24237F22E}"/>
                </a:ext>
              </a:extLst>
            </p:cNvPr>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6278;p53">
              <a:extLst>
                <a:ext uri="{FF2B5EF4-FFF2-40B4-BE49-F238E27FC236}">
                  <a16:creationId xmlns:a16="http://schemas.microsoft.com/office/drawing/2014/main" id="{CEC4F878-AE38-BDC9-8093-70208F47623D}"/>
                </a:ext>
              </a:extLst>
            </p:cNvPr>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6279;p53">
              <a:extLst>
                <a:ext uri="{FF2B5EF4-FFF2-40B4-BE49-F238E27FC236}">
                  <a16:creationId xmlns:a16="http://schemas.microsoft.com/office/drawing/2014/main" id="{EB43A015-835C-81B2-1F5A-01168FA7EEB6}"/>
                </a:ext>
              </a:extLst>
            </p:cNvPr>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6280;p53">
              <a:extLst>
                <a:ext uri="{FF2B5EF4-FFF2-40B4-BE49-F238E27FC236}">
                  <a16:creationId xmlns:a16="http://schemas.microsoft.com/office/drawing/2014/main" id="{940E3894-03E8-60C5-A963-0DC504315D57}"/>
                </a:ext>
              </a:extLst>
            </p:cNvPr>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6281;p53">
              <a:extLst>
                <a:ext uri="{FF2B5EF4-FFF2-40B4-BE49-F238E27FC236}">
                  <a16:creationId xmlns:a16="http://schemas.microsoft.com/office/drawing/2014/main" id="{3E222255-0A0A-556E-1B9C-5DD9C78D3F06}"/>
                </a:ext>
              </a:extLst>
            </p:cNvPr>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6282;p53">
              <a:extLst>
                <a:ext uri="{FF2B5EF4-FFF2-40B4-BE49-F238E27FC236}">
                  <a16:creationId xmlns:a16="http://schemas.microsoft.com/office/drawing/2014/main" id="{5D7AA83A-AB6B-6F07-AA10-84712F7A1B6E}"/>
                </a:ext>
              </a:extLst>
            </p:cNvPr>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6283;p53">
              <a:extLst>
                <a:ext uri="{FF2B5EF4-FFF2-40B4-BE49-F238E27FC236}">
                  <a16:creationId xmlns:a16="http://schemas.microsoft.com/office/drawing/2014/main" id="{3E227F24-226B-7D79-20EA-EE0147ED45E4}"/>
                </a:ext>
              </a:extLst>
            </p:cNvPr>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6284;p53">
              <a:extLst>
                <a:ext uri="{FF2B5EF4-FFF2-40B4-BE49-F238E27FC236}">
                  <a16:creationId xmlns:a16="http://schemas.microsoft.com/office/drawing/2014/main" id="{BFFBBCF3-A90D-555E-0225-A7700D5B0AA9}"/>
                </a:ext>
              </a:extLst>
            </p:cNvPr>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6285;p53">
              <a:extLst>
                <a:ext uri="{FF2B5EF4-FFF2-40B4-BE49-F238E27FC236}">
                  <a16:creationId xmlns:a16="http://schemas.microsoft.com/office/drawing/2014/main" id="{9474E8B6-B8DD-94EA-CB2F-62961B61B830}"/>
                </a:ext>
              </a:extLst>
            </p:cNvPr>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6286;p53">
              <a:extLst>
                <a:ext uri="{FF2B5EF4-FFF2-40B4-BE49-F238E27FC236}">
                  <a16:creationId xmlns:a16="http://schemas.microsoft.com/office/drawing/2014/main" id="{768273D8-CD85-91DF-FFF2-558043FC7A18}"/>
                </a:ext>
              </a:extLst>
            </p:cNvPr>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6287;p53">
              <a:extLst>
                <a:ext uri="{FF2B5EF4-FFF2-40B4-BE49-F238E27FC236}">
                  <a16:creationId xmlns:a16="http://schemas.microsoft.com/office/drawing/2014/main" id="{AF0F811C-B291-9137-DDFD-1FC631E04BEE}"/>
                </a:ext>
              </a:extLst>
            </p:cNvPr>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6288;p53">
              <a:extLst>
                <a:ext uri="{FF2B5EF4-FFF2-40B4-BE49-F238E27FC236}">
                  <a16:creationId xmlns:a16="http://schemas.microsoft.com/office/drawing/2014/main" id="{28A53863-6856-A2BC-7FB8-97D222C8751B}"/>
                </a:ext>
              </a:extLst>
            </p:cNvPr>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6289;p53">
              <a:extLst>
                <a:ext uri="{FF2B5EF4-FFF2-40B4-BE49-F238E27FC236}">
                  <a16:creationId xmlns:a16="http://schemas.microsoft.com/office/drawing/2014/main" id="{E4ADC9F1-48FB-ADB0-7BDF-62FCC194EBF8}"/>
                </a:ext>
              </a:extLst>
            </p:cNvPr>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6290;p53">
              <a:extLst>
                <a:ext uri="{FF2B5EF4-FFF2-40B4-BE49-F238E27FC236}">
                  <a16:creationId xmlns:a16="http://schemas.microsoft.com/office/drawing/2014/main" id="{3877B9F7-F856-5BCB-ADC6-07787A5FF4FB}"/>
                </a:ext>
              </a:extLst>
            </p:cNvPr>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6291;p53">
              <a:extLst>
                <a:ext uri="{FF2B5EF4-FFF2-40B4-BE49-F238E27FC236}">
                  <a16:creationId xmlns:a16="http://schemas.microsoft.com/office/drawing/2014/main" id="{2FBE93EC-5BCA-677C-4E89-B8091638C639}"/>
                </a:ext>
              </a:extLst>
            </p:cNvPr>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6292;p53">
              <a:extLst>
                <a:ext uri="{FF2B5EF4-FFF2-40B4-BE49-F238E27FC236}">
                  <a16:creationId xmlns:a16="http://schemas.microsoft.com/office/drawing/2014/main" id="{55A1B5A9-19BD-B653-9D26-900A556E4D76}"/>
                </a:ext>
              </a:extLst>
            </p:cNvPr>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6293;p53">
              <a:extLst>
                <a:ext uri="{FF2B5EF4-FFF2-40B4-BE49-F238E27FC236}">
                  <a16:creationId xmlns:a16="http://schemas.microsoft.com/office/drawing/2014/main" id="{86BDAC78-8D4E-0A41-BB2B-6C7F8591FA42}"/>
                </a:ext>
              </a:extLst>
            </p:cNvPr>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6294;p53">
              <a:extLst>
                <a:ext uri="{FF2B5EF4-FFF2-40B4-BE49-F238E27FC236}">
                  <a16:creationId xmlns:a16="http://schemas.microsoft.com/office/drawing/2014/main" id="{FF206760-5D68-BD43-A1C0-FC067E479CC6}"/>
                </a:ext>
              </a:extLst>
            </p:cNvPr>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6295;p53">
              <a:extLst>
                <a:ext uri="{FF2B5EF4-FFF2-40B4-BE49-F238E27FC236}">
                  <a16:creationId xmlns:a16="http://schemas.microsoft.com/office/drawing/2014/main" id="{4060FCFA-5871-F198-246B-327B24C16887}"/>
                </a:ext>
              </a:extLst>
            </p:cNvPr>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6296;p53">
              <a:extLst>
                <a:ext uri="{FF2B5EF4-FFF2-40B4-BE49-F238E27FC236}">
                  <a16:creationId xmlns:a16="http://schemas.microsoft.com/office/drawing/2014/main" id="{C0028650-9AE5-B171-F908-D1C91578CF53}"/>
                </a:ext>
              </a:extLst>
            </p:cNvPr>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6297;p53">
              <a:extLst>
                <a:ext uri="{FF2B5EF4-FFF2-40B4-BE49-F238E27FC236}">
                  <a16:creationId xmlns:a16="http://schemas.microsoft.com/office/drawing/2014/main" id="{01A284E1-58DC-A68F-9C13-8E611643DC1A}"/>
                </a:ext>
              </a:extLst>
            </p:cNvPr>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6298;p53">
              <a:extLst>
                <a:ext uri="{FF2B5EF4-FFF2-40B4-BE49-F238E27FC236}">
                  <a16:creationId xmlns:a16="http://schemas.microsoft.com/office/drawing/2014/main" id="{5ECD6DF4-B3A4-F89C-489A-D24889BAC8A9}"/>
                </a:ext>
              </a:extLst>
            </p:cNvPr>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6299;p53">
              <a:extLst>
                <a:ext uri="{FF2B5EF4-FFF2-40B4-BE49-F238E27FC236}">
                  <a16:creationId xmlns:a16="http://schemas.microsoft.com/office/drawing/2014/main" id="{B013DB97-06AF-0FA3-6825-B24C5F960979}"/>
                </a:ext>
              </a:extLst>
            </p:cNvPr>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6300;p53">
              <a:extLst>
                <a:ext uri="{FF2B5EF4-FFF2-40B4-BE49-F238E27FC236}">
                  <a16:creationId xmlns:a16="http://schemas.microsoft.com/office/drawing/2014/main" id="{82D1A23B-CC02-D003-EDFC-495C701E98A7}"/>
                </a:ext>
              </a:extLst>
            </p:cNvPr>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6301;p53">
              <a:extLst>
                <a:ext uri="{FF2B5EF4-FFF2-40B4-BE49-F238E27FC236}">
                  <a16:creationId xmlns:a16="http://schemas.microsoft.com/office/drawing/2014/main" id="{191F52DB-E53C-FEDD-A78F-F364E7EA8A87}"/>
                </a:ext>
              </a:extLst>
            </p:cNvPr>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6302;p53">
              <a:extLst>
                <a:ext uri="{FF2B5EF4-FFF2-40B4-BE49-F238E27FC236}">
                  <a16:creationId xmlns:a16="http://schemas.microsoft.com/office/drawing/2014/main" id="{2D15CDD2-63DC-C440-AF89-E897F0112215}"/>
                </a:ext>
              </a:extLst>
            </p:cNvPr>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6303;p53">
              <a:extLst>
                <a:ext uri="{FF2B5EF4-FFF2-40B4-BE49-F238E27FC236}">
                  <a16:creationId xmlns:a16="http://schemas.microsoft.com/office/drawing/2014/main" id="{697DA365-7283-C6CA-0AA0-9D70D6994F1F}"/>
                </a:ext>
              </a:extLst>
            </p:cNvPr>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6304;p53">
              <a:extLst>
                <a:ext uri="{FF2B5EF4-FFF2-40B4-BE49-F238E27FC236}">
                  <a16:creationId xmlns:a16="http://schemas.microsoft.com/office/drawing/2014/main" id="{F39E2B4A-4624-3810-5CCA-AF42699318A4}"/>
                </a:ext>
              </a:extLst>
            </p:cNvPr>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6305;p53">
              <a:extLst>
                <a:ext uri="{FF2B5EF4-FFF2-40B4-BE49-F238E27FC236}">
                  <a16:creationId xmlns:a16="http://schemas.microsoft.com/office/drawing/2014/main" id="{9EA6A4CC-DD50-FFF9-6223-47473141E496}"/>
                </a:ext>
              </a:extLst>
            </p:cNvPr>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6306;p53">
              <a:extLst>
                <a:ext uri="{FF2B5EF4-FFF2-40B4-BE49-F238E27FC236}">
                  <a16:creationId xmlns:a16="http://schemas.microsoft.com/office/drawing/2014/main" id="{BCDBCAAC-F896-4FE3-6F92-011D3E8BD030}"/>
                </a:ext>
              </a:extLst>
            </p:cNvPr>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6307;p53">
              <a:extLst>
                <a:ext uri="{FF2B5EF4-FFF2-40B4-BE49-F238E27FC236}">
                  <a16:creationId xmlns:a16="http://schemas.microsoft.com/office/drawing/2014/main" id="{17DDFF84-FBC6-B2FB-EFBE-0B0CB2860E22}"/>
                </a:ext>
              </a:extLst>
            </p:cNvPr>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6308;p53">
              <a:extLst>
                <a:ext uri="{FF2B5EF4-FFF2-40B4-BE49-F238E27FC236}">
                  <a16:creationId xmlns:a16="http://schemas.microsoft.com/office/drawing/2014/main" id="{411AE797-FDFC-E0FE-5645-D91C5F93ABC3}"/>
                </a:ext>
              </a:extLst>
            </p:cNvPr>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6309;p53">
              <a:extLst>
                <a:ext uri="{FF2B5EF4-FFF2-40B4-BE49-F238E27FC236}">
                  <a16:creationId xmlns:a16="http://schemas.microsoft.com/office/drawing/2014/main" id="{D49D8BFC-6FF5-51D3-2569-AF7460B5CE86}"/>
                </a:ext>
              </a:extLst>
            </p:cNvPr>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6310;p53">
              <a:extLst>
                <a:ext uri="{FF2B5EF4-FFF2-40B4-BE49-F238E27FC236}">
                  <a16:creationId xmlns:a16="http://schemas.microsoft.com/office/drawing/2014/main" id="{8CB34B28-AAFE-E863-C657-5201C2DB074B}"/>
                </a:ext>
              </a:extLst>
            </p:cNvPr>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6311;p53">
              <a:extLst>
                <a:ext uri="{FF2B5EF4-FFF2-40B4-BE49-F238E27FC236}">
                  <a16:creationId xmlns:a16="http://schemas.microsoft.com/office/drawing/2014/main" id="{0ED35C25-1FC8-DAB1-91DD-62ED98DACF60}"/>
                </a:ext>
              </a:extLst>
            </p:cNvPr>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6312;p53">
              <a:extLst>
                <a:ext uri="{FF2B5EF4-FFF2-40B4-BE49-F238E27FC236}">
                  <a16:creationId xmlns:a16="http://schemas.microsoft.com/office/drawing/2014/main" id="{CB49C4F1-0C53-5F68-5085-4712C290F06F}"/>
                </a:ext>
              </a:extLst>
            </p:cNvPr>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6313;p53">
              <a:extLst>
                <a:ext uri="{FF2B5EF4-FFF2-40B4-BE49-F238E27FC236}">
                  <a16:creationId xmlns:a16="http://schemas.microsoft.com/office/drawing/2014/main" id="{FD49C92E-BBF4-6F3E-C4E5-BC314FA9942C}"/>
                </a:ext>
              </a:extLst>
            </p:cNvPr>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6314;p53">
              <a:extLst>
                <a:ext uri="{FF2B5EF4-FFF2-40B4-BE49-F238E27FC236}">
                  <a16:creationId xmlns:a16="http://schemas.microsoft.com/office/drawing/2014/main" id="{E90CD9C8-39F3-C234-1085-79D4AB11091C}"/>
                </a:ext>
              </a:extLst>
            </p:cNvPr>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6315;p53">
              <a:extLst>
                <a:ext uri="{FF2B5EF4-FFF2-40B4-BE49-F238E27FC236}">
                  <a16:creationId xmlns:a16="http://schemas.microsoft.com/office/drawing/2014/main" id="{23773AD2-EC63-4840-AA9D-F875F654DA4E}"/>
                </a:ext>
              </a:extLst>
            </p:cNvPr>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6316;p53">
              <a:extLst>
                <a:ext uri="{FF2B5EF4-FFF2-40B4-BE49-F238E27FC236}">
                  <a16:creationId xmlns:a16="http://schemas.microsoft.com/office/drawing/2014/main" id="{D3D502B7-13FB-88FE-D60A-698883502C65}"/>
                </a:ext>
              </a:extLst>
            </p:cNvPr>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6317;p53">
              <a:extLst>
                <a:ext uri="{FF2B5EF4-FFF2-40B4-BE49-F238E27FC236}">
                  <a16:creationId xmlns:a16="http://schemas.microsoft.com/office/drawing/2014/main" id="{B6765D83-EAED-0C5E-3FE2-0EE8A7AC83EF}"/>
                </a:ext>
              </a:extLst>
            </p:cNvPr>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6318;p53">
              <a:extLst>
                <a:ext uri="{FF2B5EF4-FFF2-40B4-BE49-F238E27FC236}">
                  <a16:creationId xmlns:a16="http://schemas.microsoft.com/office/drawing/2014/main" id="{EFD08872-DED4-F462-C066-A56059A232CD}"/>
                </a:ext>
              </a:extLst>
            </p:cNvPr>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6319;p53">
              <a:extLst>
                <a:ext uri="{FF2B5EF4-FFF2-40B4-BE49-F238E27FC236}">
                  <a16:creationId xmlns:a16="http://schemas.microsoft.com/office/drawing/2014/main" id="{8F087B6F-FA55-B1AC-8687-BB0C9D129085}"/>
                </a:ext>
              </a:extLst>
            </p:cNvPr>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6320;p53">
              <a:extLst>
                <a:ext uri="{FF2B5EF4-FFF2-40B4-BE49-F238E27FC236}">
                  <a16:creationId xmlns:a16="http://schemas.microsoft.com/office/drawing/2014/main" id="{E89F788D-AA1C-DE08-2273-AFC75038CF93}"/>
                </a:ext>
              </a:extLst>
            </p:cNvPr>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6321;p53">
              <a:extLst>
                <a:ext uri="{FF2B5EF4-FFF2-40B4-BE49-F238E27FC236}">
                  <a16:creationId xmlns:a16="http://schemas.microsoft.com/office/drawing/2014/main" id="{A45CF35D-65AD-24AC-F78B-666DA65AE869}"/>
                </a:ext>
              </a:extLst>
            </p:cNvPr>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6322;p53">
              <a:extLst>
                <a:ext uri="{FF2B5EF4-FFF2-40B4-BE49-F238E27FC236}">
                  <a16:creationId xmlns:a16="http://schemas.microsoft.com/office/drawing/2014/main" id="{81183A4E-BCB0-C9CC-9E2E-A797724CB206}"/>
                </a:ext>
              </a:extLst>
            </p:cNvPr>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6323;p53">
              <a:extLst>
                <a:ext uri="{FF2B5EF4-FFF2-40B4-BE49-F238E27FC236}">
                  <a16:creationId xmlns:a16="http://schemas.microsoft.com/office/drawing/2014/main" id="{12D9445B-F2BB-6381-0672-5C86EFA91DE5}"/>
                </a:ext>
              </a:extLst>
            </p:cNvPr>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6324;p53">
              <a:extLst>
                <a:ext uri="{FF2B5EF4-FFF2-40B4-BE49-F238E27FC236}">
                  <a16:creationId xmlns:a16="http://schemas.microsoft.com/office/drawing/2014/main" id="{56025566-2A83-85F1-8C0C-F04DCA09C538}"/>
                </a:ext>
              </a:extLst>
            </p:cNvPr>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6325;p53">
              <a:extLst>
                <a:ext uri="{FF2B5EF4-FFF2-40B4-BE49-F238E27FC236}">
                  <a16:creationId xmlns:a16="http://schemas.microsoft.com/office/drawing/2014/main" id="{D2B023F3-4D05-3990-434A-B21D1DDC811B}"/>
                </a:ext>
              </a:extLst>
            </p:cNvPr>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6326;p53">
              <a:extLst>
                <a:ext uri="{FF2B5EF4-FFF2-40B4-BE49-F238E27FC236}">
                  <a16:creationId xmlns:a16="http://schemas.microsoft.com/office/drawing/2014/main" id="{C3946D94-DB9F-AD57-B72E-871DA6A83123}"/>
                </a:ext>
              </a:extLst>
            </p:cNvPr>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6327;p53">
              <a:extLst>
                <a:ext uri="{FF2B5EF4-FFF2-40B4-BE49-F238E27FC236}">
                  <a16:creationId xmlns:a16="http://schemas.microsoft.com/office/drawing/2014/main" id="{C75CBE9F-BDF3-6A88-E2DC-D21878608DBC}"/>
                </a:ext>
              </a:extLst>
            </p:cNvPr>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6328;p53">
              <a:extLst>
                <a:ext uri="{FF2B5EF4-FFF2-40B4-BE49-F238E27FC236}">
                  <a16:creationId xmlns:a16="http://schemas.microsoft.com/office/drawing/2014/main" id="{63B2AD6A-B97B-9A9F-DFDD-AF81C5E8488B}"/>
                </a:ext>
              </a:extLst>
            </p:cNvPr>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6329;p53">
              <a:extLst>
                <a:ext uri="{FF2B5EF4-FFF2-40B4-BE49-F238E27FC236}">
                  <a16:creationId xmlns:a16="http://schemas.microsoft.com/office/drawing/2014/main" id="{9AC566D9-7BCB-58A1-B239-12F0F9329CEC}"/>
                </a:ext>
              </a:extLst>
            </p:cNvPr>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6330;p53">
              <a:extLst>
                <a:ext uri="{FF2B5EF4-FFF2-40B4-BE49-F238E27FC236}">
                  <a16:creationId xmlns:a16="http://schemas.microsoft.com/office/drawing/2014/main" id="{4627574A-304C-99F7-FC5E-CA39D6BBDC5F}"/>
                </a:ext>
              </a:extLst>
            </p:cNvPr>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6331;p53">
              <a:extLst>
                <a:ext uri="{FF2B5EF4-FFF2-40B4-BE49-F238E27FC236}">
                  <a16:creationId xmlns:a16="http://schemas.microsoft.com/office/drawing/2014/main" id="{E4F5DE7C-EDAD-D396-0067-5C1EDD60C4A7}"/>
                </a:ext>
              </a:extLst>
            </p:cNvPr>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6332;p53">
              <a:extLst>
                <a:ext uri="{FF2B5EF4-FFF2-40B4-BE49-F238E27FC236}">
                  <a16:creationId xmlns:a16="http://schemas.microsoft.com/office/drawing/2014/main" id="{EA6B7A0A-9AA7-7E1C-991B-5B275F1647DA}"/>
                </a:ext>
              </a:extLst>
            </p:cNvPr>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6333;p53">
              <a:extLst>
                <a:ext uri="{FF2B5EF4-FFF2-40B4-BE49-F238E27FC236}">
                  <a16:creationId xmlns:a16="http://schemas.microsoft.com/office/drawing/2014/main" id="{2A686D90-627D-C6E7-9D5C-84AA0BDA3E22}"/>
                </a:ext>
              </a:extLst>
            </p:cNvPr>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6334;p53">
              <a:extLst>
                <a:ext uri="{FF2B5EF4-FFF2-40B4-BE49-F238E27FC236}">
                  <a16:creationId xmlns:a16="http://schemas.microsoft.com/office/drawing/2014/main" id="{BEA42D82-5C9A-00D8-AD21-1E36335415F0}"/>
                </a:ext>
              </a:extLst>
            </p:cNvPr>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6335;p53">
              <a:extLst>
                <a:ext uri="{FF2B5EF4-FFF2-40B4-BE49-F238E27FC236}">
                  <a16:creationId xmlns:a16="http://schemas.microsoft.com/office/drawing/2014/main" id="{E78DF5DF-0793-77FC-6352-6821BC0F181F}"/>
                </a:ext>
              </a:extLst>
            </p:cNvPr>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6336;p53">
              <a:extLst>
                <a:ext uri="{FF2B5EF4-FFF2-40B4-BE49-F238E27FC236}">
                  <a16:creationId xmlns:a16="http://schemas.microsoft.com/office/drawing/2014/main" id="{DE1CA563-80E0-BF33-8D1B-D916C12F8733}"/>
                </a:ext>
              </a:extLst>
            </p:cNvPr>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6337;p53">
              <a:extLst>
                <a:ext uri="{FF2B5EF4-FFF2-40B4-BE49-F238E27FC236}">
                  <a16:creationId xmlns:a16="http://schemas.microsoft.com/office/drawing/2014/main" id="{539034B5-DE1A-8BB9-F039-FCD068155D6A}"/>
                </a:ext>
              </a:extLst>
            </p:cNvPr>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6338;p53">
              <a:extLst>
                <a:ext uri="{FF2B5EF4-FFF2-40B4-BE49-F238E27FC236}">
                  <a16:creationId xmlns:a16="http://schemas.microsoft.com/office/drawing/2014/main" id="{3A0A61E3-DECE-3C5C-5A4A-2F77DCF87CAF}"/>
                </a:ext>
              </a:extLst>
            </p:cNvPr>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6339;p53">
              <a:extLst>
                <a:ext uri="{FF2B5EF4-FFF2-40B4-BE49-F238E27FC236}">
                  <a16:creationId xmlns:a16="http://schemas.microsoft.com/office/drawing/2014/main" id="{0C387CAA-A195-32B3-2DD3-32DB2346A272}"/>
                </a:ext>
              </a:extLst>
            </p:cNvPr>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6340;p53">
              <a:extLst>
                <a:ext uri="{FF2B5EF4-FFF2-40B4-BE49-F238E27FC236}">
                  <a16:creationId xmlns:a16="http://schemas.microsoft.com/office/drawing/2014/main" id="{000B36CB-3216-2E30-168F-141C8A239983}"/>
                </a:ext>
              </a:extLst>
            </p:cNvPr>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6341;p53">
              <a:extLst>
                <a:ext uri="{FF2B5EF4-FFF2-40B4-BE49-F238E27FC236}">
                  <a16:creationId xmlns:a16="http://schemas.microsoft.com/office/drawing/2014/main" id="{68CDB3AE-266F-CC8F-0D77-38CAD8C42D50}"/>
                </a:ext>
              </a:extLst>
            </p:cNvPr>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6342;p53">
              <a:extLst>
                <a:ext uri="{FF2B5EF4-FFF2-40B4-BE49-F238E27FC236}">
                  <a16:creationId xmlns:a16="http://schemas.microsoft.com/office/drawing/2014/main" id="{65BA061D-A813-5B14-D5FF-8E52BF26FD65}"/>
                </a:ext>
              </a:extLst>
            </p:cNvPr>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6343;p53">
              <a:extLst>
                <a:ext uri="{FF2B5EF4-FFF2-40B4-BE49-F238E27FC236}">
                  <a16:creationId xmlns:a16="http://schemas.microsoft.com/office/drawing/2014/main" id="{D5F86BC0-97C2-9BE0-B195-71E8716874C0}"/>
                </a:ext>
              </a:extLst>
            </p:cNvPr>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6344;p53">
              <a:extLst>
                <a:ext uri="{FF2B5EF4-FFF2-40B4-BE49-F238E27FC236}">
                  <a16:creationId xmlns:a16="http://schemas.microsoft.com/office/drawing/2014/main" id="{8AB3CADF-B9A8-F883-9E7D-CA299BD64FED}"/>
                </a:ext>
              </a:extLst>
            </p:cNvPr>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6345;p53">
              <a:extLst>
                <a:ext uri="{FF2B5EF4-FFF2-40B4-BE49-F238E27FC236}">
                  <a16:creationId xmlns:a16="http://schemas.microsoft.com/office/drawing/2014/main" id="{A2DDBE02-B924-45EF-1563-29043666D190}"/>
                </a:ext>
              </a:extLst>
            </p:cNvPr>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6346;p53">
              <a:extLst>
                <a:ext uri="{FF2B5EF4-FFF2-40B4-BE49-F238E27FC236}">
                  <a16:creationId xmlns:a16="http://schemas.microsoft.com/office/drawing/2014/main" id="{47F916A2-9B80-BB17-512E-483886940CD7}"/>
                </a:ext>
              </a:extLst>
            </p:cNvPr>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6347;p53">
              <a:extLst>
                <a:ext uri="{FF2B5EF4-FFF2-40B4-BE49-F238E27FC236}">
                  <a16:creationId xmlns:a16="http://schemas.microsoft.com/office/drawing/2014/main" id="{44C58A14-347A-F2B4-9D27-593045B36FC2}"/>
                </a:ext>
              </a:extLst>
            </p:cNvPr>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6348;p53">
              <a:extLst>
                <a:ext uri="{FF2B5EF4-FFF2-40B4-BE49-F238E27FC236}">
                  <a16:creationId xmlns:a16="http://schemas.microsoft.com/office/drawing/2014/main" id="{C13741AB-D4F7-8987-5181-9138FE83F349}"/>
                </a:ext>
              </a:extLst>
            </p:cNvPr>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6349;p53">
              <a:extLst>
                <a:ext uri="{FF2B5EF4-FFF2-40B4-BE49-F238E27FC236}">
                  <a16:creationId xmlns:a16="http://schemas.microsoft.com/office/drawing/2014/main" id="{785203E9-1592-EFC9-7783-849D8AA2ACCA}"/>
                </a:ext>
              </a:extLst>
            </p:cNvPr>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6350;p53">
              <a:extLst>
                <a:ext uri="{FF2B5EF4-FFF2-40B4-BE49-F238E27FC236}">
                  <a16:creationId xmlns:a16="http://schemas.microsoft.com/office/drawing/2014/main" id="{A3275BB9-7B7D-D63A-9CAA-D30C644ED5D3}"/>
                </a:ext>
              </a:extLst>
            </p:cNvPr>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6351;p53">
              <a:extLst>
                <a:ext uri="{FF2B5EF4-FFF2-40B4-BE49-F238E27FC236}">
                  <a16:creationId xmlns:a16="http://schemas.microsoft.com/office/drawing/2014/main" id="{2FFB6E53-9D0C-76C2-4135-D588201F6B6E}"/>
                </a:ext>
              </a:extLst>
            </p:cNvPr>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6352;p53">
              <a:extLst>
                <a:ext uri="{FF2B5EF4-FFF2-40B4-BE49-F238E27FC236}">
                  <a16:creationId xmlns:a16="http://schemas.microsoft.com/office/drawing/2014/main" id="{6D3B81A8-F219-4108-DC91-4345FD37FF4B}"/>
                </a:ext>
              </a:extLst>
            </p:cNvPr>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6353;p53">
              <a:extLst>
                <a:ext uri="{FF2B5EF4-FFF2-40B4-BE49-F238E27FC236}">
                  <a16:creationId xmlns:a16="http://schemas.microsoft.com/office/drawing/2014/main" id="{7DF88F67-845E-6CE5-524F-C055ABA7DE8B}"/>
                </a:ext>
              </a:extLst>
            </p:cNvPr>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6354;p53">
              <a:extLst>
                <a:ext uri="{FF2B5EF4-FFF2-40B4-BE49-F238E27FC236}">
                  <a16:creationId xmlns:a16="http://schemas.microsoft.com/office/drawing/2014/main" id="{2A5BD870-370E-29AF-A286-3EAA642CA7C0}"/>
                </a:ext>
              </a:extLst>
            </p:cNvPr>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6355;p53">
              <a:extLst>
                <a:ext uri="{FF2B5EF4-FFF2-40B4-BE49-F238E27FC236}">
                  <a16:creationId xmlns:a16="http://schemas.microsoft.com/office/drawing/2014/main" id="{63A364F8-6836-B26B-78CD-A7995C341ABF}"/>
                </a:ext>
              </a:extLst>
            </p:cNvPr>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6356;p53">
              <a:extLst>
                <a:ext uri="{FF2B5EF4-FFF2-40B4-BE49-F238E27FC236}">
                  <a16:creationId xmlns:a16="http://schemas.microsoft.com/office/drawing/2014/main" id="{85B9384E-0295-60C0-9C08-98F2BD2617ED}"/>
                </a:ext>
              </a:extLst>
            </p:cNvPr>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6357;p53">
              <a:extLst>
                <a:ext uri="{FF2B5EF4-FFF2-40B4-BE49-F238E27FC236}">
                  <a16:creationId xmlns:a16="http://schemas.microsoft.com/office/drawing/2014/main" id="{9E0CA0DF-6411-2185-6D50-3AA9C7359A17}"/>
                </a:ext>
              </a:extLst>
            </p:cNvPr>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6358;p53">
              <a:extLst>
                <a:ext uri="{FF2B5EF4-FFF2-40B4-BE49-F238E27FC236}">
                  <a16:creationId xmlns:a16="http://schemas.microsoft.com/office/drawing/2014/main" id="{6B7D9CD5-C9BC-0E22-9ADB-7BC411A2F759}"/>
                </a:ext>
              </a:extLst>
            </p:cNvPr>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6359;p53">
              <a:extLst>
                <a:ext uri="{FF2B5EF4-FFF2-40B4-BE49-F238E27FC236}">
                  <a16:creationId xmlns:a16="http://schemas.microsoft.com/office/drawing/2014/main" id="{7A87F971-AFEE-B25F-C1B8-77F470CD92E4}"/>
                </a:ext>
              </a:extLst>
            </p:cNvPr>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6360;p53">
              <a:extLst>
                <a:ext uri="{FF2B5EF4-FFF2-40B4-BE49-F238E27FC236}">
                  <a16:creationId xmlns:a16="http://schemas.microsoft.com/office/drawing/2014/main" id="{748DBA2F-5269-DF32-DAC7-E580BAA5D43F}"/>
                </a:ext>
              </a:extLst>
            </p:cNvPr>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6361;p53">
              <a:extLst>
                <a:ext uri="{FF2B5EF4-FFF2-40B4-BE49-F238E27FC236}">
                  <a16:creationId xmlns:a16="http://schemas.microsoft.com/office/drawing/2014/main" id="{6AA116C2-F23C-C192-AC14-6E0382001433}"/>
                </a:ext>
              </a:extLst>
            </p:cNvPr>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6362;p53">
              <a:extLst>
                <a:ext uri="{FF2B5EF4-FFF2-40B4-BE49-F238E27FC236}">
                  <a16:creationId xmlns:a16="http://schemas.microsoft.com/office/drawing/2014/main" id="{9A0E548F-11CB-68A7-5751-E48C9738B0D5}"/>
                </a:ext>
              </a:extLst>
            </p:cNvPr>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6363;p53">
              <a:extLst>
                <a:ext uri="{FF2B5EF4-FFF2-40B4-BE49-F238E27FC236}">
                  <a16:creationId xmlns:a16="http://schemas.microsoft.com/office/drawing/2014/main" id="{DEAA2FC9-ACB4-66B2-DD7E-C9ED0BEB5DB8}"/>
                </a:ext>
              </a:extLst>
            </p:cNvPr>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6364;p53">
              <a:extLst>
                <a:ext uri="{FF2B5EF4-FFF2-40B4-BE49-F238E27FC236}">
                  <a16:creationId xmlns:a16="http://schemas.microsoft.com/office/drawing/2014/main" id="{F0D3C881-5831-E4DD-96C6-5912FCE094EA}"/>
                </a:ext>
              </a:extLst>
            </p:cNvPr>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6365;p53">
              <a:extLst>
                <a:ext uri="{FF2B5EF4-FFF2-40B4-BE49-F238E27FC236}">
                  <a16:creationId xmlns:a16="http://schemas.microsoft.com/office/drawing/2014/main" id="{EE17BB0C-76A6-777A-CE1F-08A9C1A7074F}"/>
                </a:ext>
              </a:extLst>
            </p:cNvPr>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6366;p53">
              <a:extLst>
                <a:ext uri="{FF2B5EF4-FFF2-40B4-BE49-F238E27FC236}">
                  <a16:creationId xmlns:a16="http://schemas.microsoft.com/office/drawing/2014/main" id="{ADD35CAE-4A25-9A98-1477-C126994AA5EC}"/>
                </a:ext>
              </a:extLst>
            </p:cNvPr>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6367;p53">
              <a:extLst>
                <a:ext uri="{FF2B5EF4-FFF2-40B4-BE49-F238E27FC236}">
                  <a16:creationId xmlns:a16="http://schemas.microsoft.com/office/drawing/2014/main" id="{8AAD1363-8B72-7898-D1ED-DE26ABDC4EBA}"/>
                </a:ext>
              </a:extLst>
            </p:cNvPr>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6368;p53">
              <a:extLst>
                <a:ext uri="{FF2B5EF4-FFF2-40B4-BE49-F238E27FC236}">
                  <a16:creationId xmlns:a16="http://schemas.microsoft.com/office/drawing/2014/main" id="{81749ADA-AF1D-DE47-6927-08B5FE5660FD}"/>
                </a:ext>
              </a:extLst>
            </p:cNvPr>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6369;p53">
              <a:extLst>
                <a:ext uri="{FF2B5EF4-FFF2-40B4-BE49-F238E27FC236}">
                  <a16:creationId xmlns:a16="http://schemas.microsoft.com/office/drawing/2014/main" id="{BDFD188C-5305-1A33-8AFA-CDBB74207CDD}"/>
                </a:ext>
              </a:extLst>
            </p:cNvPr>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6370;p53">
              <a:extLst>
                <a:ext uri="{FF2B5EF4-FFF2-40B4-BE49-F238E27FC236}">
                  <a16:creationId xmlns:a16="http://schemas.microsoft.com/office/drawing/2014/main" id="{A8B08510-60B2-05CB-C7ED-1976312029E6}"/>
                </a:ext>
              </a:extLst>
            </p:cNvPr>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6371;p53">
              <a:extLst>
                <a:ext uri="{FF2B5EF4-FFF2-40B4-BE49-F238E27FC236}">
                  <a16:creationId xmlns:a16="http://schemas.microsoft.com/office/drawing/2014/main" id="{9F9E5309-7A17-2BC2-39D3-DD85D2CBCE94}"/>
                </a:ext>
              </a:extLst>
            </p:cNvPr>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6372;p53">
              <a:extLst>
                <a:ext uri="{FF2B5EF4-FFF2-40B4-BE49-F238E27FC236}">
                  <a16:creationId xmlns:a16="http://schemas.microsoft.com/office/drawing/2014/main" id="{AABA0A34-1B1D-20CD-0B4B-96AFD468F42F}"/>
                </a:ext>
              </a:extLst>
            </p:cNvPr>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6373;p53">
              <a:extLst>
                <a:ext uri="{FF2B5EF4-FFF2-40B4-BE49-F238E27FC236}">
                  <a16:creationId xmlns:a16="http://schemas.microsoft.com/office/drawing/2014/main" id="{CE6AE00D-DF32-64F5-E815-6DDB494B0DFB}"/>
                </a:ext>
              </a:extLst>
            </p:cNvPr>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6374;p53">
              <a:extLst>
                <a:ext uri="{FF2B5EF4-FFF2-40B4-BE49-F238E27FC236}">
                  <a16:creationId xmlns:a16="http://schemas.microsoft.com/office/drawing/2014/main" id="{5EA73A22-0EB9-52F8-AAD7-81BEEAF493E1}"/>
                </a:ext>
              </a:extLst>
            </p:cNvPr>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6375;p53">
              <a:extLst>
                <a:ext uri="{FF2B5EF4-FFF2-40B4-BE49-F238E27FC236}">
                  <a16:creationId xmlns:a16="http://schemas.microsoft.com/office/drawing/2014/main" id="{DBD64D93-94CE-5845-FBC0-8B09FC352DDE}"/>
                </a:ext>
              </a:extLst>
            </p:cNvPr>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6376;p53">
              <a:extLst>
                <a:ext uri="{FF2B5EF4-FFF2-40B4-BE49-F238E27FC236}">
                  <a16:creationId xmlns:a16="http://schemas.microsoft.com/office/drawing/2014/main" id="{ED915ADC-B4AA-0E41-9FAF-E6C46C1C4C25}"/>
                </a:ext>
              </a:extLst>
            </p:cNvPr>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6377;p53">
              <a:extLst>
                <a:ext uri="{FF2B5EF4-FFF2-40B4-BE49-F238E27FC236}">
                  <a16:creationId xmlns:a16="http://schemas.microsoft.com/office/drawing/2014/main" id="{29F92B97-6BAA-3441-0E4F-DDF3E508F565}"/>
                </a:ext>
              </a:extLst>
            </p:cNvPr>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6378;p53">
              <a:extLst>
                <a:ext uri="{FF2B5EF4-FFF2-40B4-BE49-F238E27FC236}">
                  <a16:creationId xmlns:a16="http://schemas.microsoft.com/office/drawing/2014/main" id="{469F713F-2B1D-C5B1-5C8A-71A151D09D40}"/>
                </a:ext>
              </a:extLst>
            </p:cNvPr>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6379;p53">
              <a:extLst>
                <a:ext uri="{FF2B5EF4-FFF2-40B4-BE49-F238E27FC236}">
                  <a16:creationId xmlns:a16="http://schemas.microsoft.com/office/drawing/2014/main" id="{72BDD464-053E-DC00-18BF-5D6C2A98F511}"/>
                </a:ext>
              </a:extLst>
            </p:cNvPr>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6380;p53">
              <a:extLst>
                <a:ext uri="{FF2B5EF4-FFF2-40B4-BE49-F238E27FC236}">
                  <a16:creationId xmlns:a16="http://schemas.microsoft.com/office/drawing/2014/main" id="{E8892C88-A6C0-6D2A-0357-0343269C8504}"/>
                </a:ext>
              </a:extLst>
            </p:cNvPr>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6381;p53">
              <a:extLst>
                <a:ext uri="{FF2B5EF4-FFF2-40B4-BE49-F238E27FC236}">
                  <a16:creationId xmlns:a16="http://schemas.microsoft.com/office/drawing/2014/main" id="{12576243-EB77-B718-AEC8-48F5CF716F37}"/>
                </a:ext>
              </a:extLst>
            </p:cNvPr>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6382;p53">
              <a:extLst>
                <a:ext uri="{FF2B5EF4-FFF2-40B4-BE49-F238E27FC236}">
                  <a16:creationId xmlns:a16="http://schemas.microsoft.com/office/drawing/2014/main" id="{A176F260-7BB9-D56C-C0C3-3592593CAACB}"/>
                </a:ext>
              </a:extLst>
            </p:cNvPr>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6383;p53">
              <a:extLst>
                <a:ext uri="{FF2B5EF4-FFF2-40B4-BE49-F238E27FC236}">
                  <a16:creationId xmlns:a16="http://schemas.microsoft.com/office/drawing/2014/main" id="{EF9D5585-5C8B-E863-66A4-95DDDF5D6023}"/>
                </a:ext>
              </a:extLst>
            </p:cNvPr>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6384;p53">
              <a:extLst>
                <a:ext uri="{FF2B5EF4-FFF2-40B4-BE49-F238E27FC236}">
                  <a16:creationId xmlns:a16="http://schemas.microsoft.com/office/drawing/2014/main" id="{1E03BB59-BD1A-646D-ECB5-C71322DE1F17}"/>
                </a:ext>
              </a:extLst>
            </p:cNvPr>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6385;p53">
              <a:extLst>
                <a:ext uri="{FF2B5EF4-FFF2-40B4-BE49-F238E27FC236}">
                  <a16:creationId xmlns:a16="http://schemas.microsoft.com/office/drawing/2014/main" id="{D0D154D4-11F6-E15D-6450-A4D9D41862C1}"/>
                </a:ext>
              </a:extLst>
            </p:cNvPr>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6386;p53">
              <a:extLst>
                <a:ext uri="{FF2B5EF4-FFF2-40B4-BE49-F238E27FC236}">
                  <a16:creationId xmlns:a16="http://schemas.microsoft.com/office/drawing/2014/main" id="{CCB72720-A6A4-E6A2-F9DE-F92BA6A1E558}"/>
                </a:ext>
              </a:extLst>
            </p:cNvPr>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6387;p53">
              <a:extLst>
                <a:ext uri="{FF2B5EF4-FFF2-40B4-BE49-F238E27FC236}">
                  <a16:creationId xmlns:a16="http://schemas.microsoft.com/office/drawing/2014/main" id="{317C47DA-2EE7-4C40-F8EA-A36808DA22CE}"/>
                </a:ext>
              </a:extLst>
            </p:cNvPr>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6388;p53">
              <a:extLst>
                <a:ext uri="{FF2B5EF4-FFF2-40B4-BE49-F238E27FC236}">
                  <a16:creationId xmlns:a16="http://schemas.microsoft.com/office/drawing/2014/main" id="{178138E6-7FE8-055F-EFA9-B6C1141A291A}"/>
                </a:ext>
              </a:extLst>
            </p:cNvPr>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6389;p53">
              <a:extLst>
                <a:ext uri="{FF2B5EF4-FFF2-40B4-BE49-F238E27FC236}">
                  <a16:creationId xmlns:a16="http://schemas.microsoft.com/office/drawing/2014/main" id="{F8C59FE6-2DFE-20D8-47D4-48DCDC496E77}"/>
                </a:ext>
              </a:extLst>
            </p:cNvPr>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6390;p53">
              <a:extLst>
                <a:ext uri="{FF2B5EF4-FFF2-40B4-BE49-F238E27FC236}">
                  <a16:creationId xmlns:a16="http://schemas.microsoft.com/office/drawing/2014/main" id="{B4EB9493-CEE1-0DF6-708E-9DF9415BEF16}"/>
                </a:ext>
              </a:extLst>
            </p:cNvPr>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6391;p53">
              <a:extLst>
                <a:ext uri="{FF2B5EF4-FFF2-40B4-BE49-F238E27FC236}">
                  <a16:creationId xmlns:a16="http://schemas.microsoft.com/office/drawing/2014/main" id="{0FFB318C-E268-CA13-C53E-AA410B3BC7D8}"/>
                </a:ext>
              </a:extLst>
            </p:cNvPr>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6392;p53">
              <a:extLst>
                <a:ext uri="{FF2B5EF4-FFF2-40B4-BE49-F238E27FC236}">
                  <a16:creationId xmlns:a16="http://schemas.microsoft.com/office/drawing/2014/main" id="{1B94F55E-4CE0-DB97-E700-3E7DF942FEB5}"/>
                </a:ext>
              </a:extLst>
            </p:cNvPr>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6393;p53">
              <a:extLst>
                <a:ext uri="{FF2B5EF4-FFF2-40B4-BE49-F238E27FC236}">
                  <a16:creationId xmlns:a16="http://schemas.microsoft.com/office/drawing/2014/main" id="{CBF46CF7-C22C-D7D6-548A-184D4C9F3E2C}"/>
                </a:ext>
              </a:extLst>
            </p:cNvPr>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6394;p53">
              <a:extLst>
                <a:ext uri="{FF2B5EF4-FFF2-40B4-BE49-F238E27FC236}">
                  <a16:creationId xmlns:a16="http://schemas.microsoft.com/office/drawing/2014/main" id="{3D95E4DD-97DE-A04F-8E2A-19C359F655B8}"/>
                </a:ext>
              </a:extLst>
            </p:cNvPr>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6395;p53">
              <a:extLst>
                <a:ext uri="{FF2B5EF4-FFF2-40B4-BE49-F238E27FC236}">
                  <a16:creationId xmlns:a16="http://schemas.microsoft.com/office/drawing/2014/main" id="{6EEC675A-07B4-3F53-FD27-3322953D3B72}"/>
                </a:ext>
              </a:extLst>
            </p:cNvPr>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6396;p53">
              <a:extLst>
                <a:ext uri="{FF2B5EF4-FFF2-40B4-BE49-F238E27FC236}">
                  <a16:creationId xmlns:a16="http://schemas.microsoft.com/office/drawing/2014/main" id="{180B2C53-FE19-E3A5-5A07-8BEA263EE3FD}"/>
                </a:ext>
              </a:extLst>
            </p:cNvPr>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6397;p53">
              <a:extLst>
                <a:ext uri="{FF2B5EF4-FFF2-40B4-BE49-F238E27FC236}">
                  <a16:creationId xmlns:a16="http://schemas.microsoft.com/office/drawing/2014/main" id="{C2FE3691-1E6B-9A56-18A6-A934996241E0}"/>
                </a:ext>
              </a:extLst>
            </p:cNvPr>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6398;p53">
              <a:extLst>
                <a:ext uri="{FF2B5EF4-FFF2-40B4-BE49-F238E27FC236}">
                  <a16:creationId xmlns:a16="http://schemas.microsoft.com/office/drawing/2014/main" id="{3082080B-B04A-3F10-0FCB-A323EE119536}"/>
                </a:ext>
              </a:extLst>
            </p:cNvPr>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6399;p53">
              <a:extLst>
                <a:ext uri="{FF2B5EF4-FFF2-40B4-BE49-F238E27FC236}">
                  <a16:creationId xmlns:a16="http://schemas.microsoft.com/office/drawing/2014/main" id="{1723FE7F-3F37-6736-22E4-66D04D0564F0}"/>
                </a:ext>
              </a:extLst>
            </p:cNvPr>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6400;p53">
              <a:extLst>
                <a:ext uri="{FF2B5EF4-FFF2-40B4-BE49-F238E27FC236}">
                  <a16:creationId xmlns:a16="http://schemas.microsoft.com/office/drawing/2014/main" id="{5925FC2C-C931-1C4C-4852-D8A60724E0AC}"/>
                </a:ext>
              </a:extLst>
            </p:cNvPr>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6401;p53">
              <a:extLst>
                <a:ext uri="{FF2B5EF4-FFF2-40B4-BE49-F238E27FC236}">
                  <a16:creationId xmlns:a16="http://schemas.microsoft.com/office/drawing/2014/main" id="{F54041FF-FBF4-15C0-C4EE-C363C725FF9F}"/>
                </a:ext>
              </a:extLst>
            </p:cNvPr>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6402;p53">
              <a:extLst>
                <a:ext uri="{FF2B5EF4-FFF2-40B4-BE49-F238E27FC236}">
                  <a16:creationId xmlns:a16="http://schemas.microsoft.com/office/drawing/2014/main" id="{1EF94589-8081-9F9D-07A3-47E809C8C10C}"/>
                </a:ext>
              </a:extLst>
            </p:cNvPr>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6403;p53">
              <a:extLst>
                <a:ext uri="{FF2B5EF4-FFF2-40B4-BE49-F238E27FC236}">
                  <a16:creationId xmlns:a16="http://schemas.microsoft.com/office/drawing/2014/main" id="{E8A9728A-5F03-223D-39D2-B871314B9048}"/>
                </a:ext>
              </a:extLst>
            </p:cNvPr>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6404;p53">
              <a:extLst>
                <a:ext uri="{FF2B5EF4-FFF2-40B4-BE49-F238E27FC236}">
                  <a16:creationId xmlns:a16="http://schemas.microsoft.com/office/drawing/2014/main" id="{EEFE5837-69E8-2C89-66F7-CE2485E00416}"/>
                </a:ext>
              </a:extLst>
            </p:cNvPr>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6405;p53">
              <a:extLst>
                <a:ext uri="{FF2B5EF4-FFF2-40B4-BE49-F238E27FC236}">
                  <a16:creationId xmlns:a16="http://schemas.microsoft.com/office/drawing/2014/main" id="{804BBFB6-456D-F80D-71E8-791D9344B088}"/>
                </a:ext>
              </a:extLst>
            </p:cNvPr>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6406;p53">
              <a:extLst>
                <a:ext uri="{FF2B5EF4-FFF2-40B4-BE49-F238E27FC236}">
                  <a16:creationId xmlns:a16="http://schemas.microsoft.com/office/drawing/2014/main" id="{7AFFCFFD-290B-8F31-7220-BDE45D64EC6F}"/>
                </a:ext>
              </a:extLst>
            </p:cNvPr>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6407;p53">
              <a:extLst>
                <a:ext uri="{FF2B5EF4-FFF2-40B4-BE49-F238E27FC236}">
                  <a16:creationId xmlns:a16="http://schemas.microsoft.com/office/drawing/2014/main" id="{2C271176-3687-71F0-8E5E-8E4F1578546D}"/>
                </a:ext>
              </a:extLst>
            </p:cNvPr>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6408;p53">
              <a:extLst>
                <a:ext uri="{FF2B5EF4-FFF2-40B4-BE49-F238E27FC236}">
                  <a16:creationId xmlns:a16="http://schemas.microsoft.com/office/drawing/2014/main" id="{63BF416D-17F0-646E-161F-0C19FD248051}"/>
                </a:ext>
              </a:extLst>
            </p:cNvPr>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6409;p53">
              <a:extLst>
                <a:ext uri="{FF2B5EF4-FFF2-40B4-BE49-F238E27FC236}">
                  <a16:creationId xmlns:a16="http://schemas.microsoft.com/office/drawing/2014/main" id="{548C1BFB-7C16-1F45-E267-275B08E8C724}"/>
                </a:ext>
              </a:extLst>
            </p:cNvPr>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6410;p53">
              <a:extLst>
                <a:ext uri="{FF2B5EF4-FFF2-40B4-BE49-F238E27FC236}">
                  <a16:creationId xmlns:a16="http://schemas.microsoft.com/office/drawing/2014/main" id="{0605B2EC-8A6C-8B86-F43E-D37868720891}"/>
                </a:ext>
              </a:extLst>
            </p:cNvPr>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6411;p53">
              <a:extLst>
                <a:ext uri="{FF2B5EF4-FFF2-40B4-BE49-F238E27FC236}">
                  <a16:creationId xmlns:a16="http://schemas.microsoft.com/office/drawing/2014/main" id="{E969C029-05E2-C5A5-C181-118F8036DA25}"/>
                </a:ext>
              </a:extLst>
            </p:cNvPr>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6412;p53">
              <a:extLst>
                <a:ext uri="{FF2B5EF4-FFF2-40B4-BE49-F238E27FC236}">
                  <a16:creationId xmlns:a16="http://schemas.microsoft.com/office/drawing/2014/main" id="{16CEC8A4-6180-629E-5B78-EC4F4A1CFC1D}"/>
                </a:ext>
              </a:extLst>
            </p:cNvPr>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6413;p53">
              <a:extLst>
                <a:ext uri="{FF2B5EF4-FFF2-40B4-BE49-F238E27FC236}">
                  <a16:creationId xmlns:a16="http://schemas.microsoft.com/office/drawing/2014/main" id="{3EC03D61-890D-2407-5E25-E81354517C71}"/>
                </a:ext>
              </a:extLst>
            </p:cNvPr>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6414;p53">
              <a:extLst>
                <a:ext uri="{FF2B5EF4-FFF2-40B4-BE49-F238E27FC236}">
                  <a16:creationId xmlns:a16="http://schemas.microsoft.com/office/drawing/2014/main" id="{B5C7C5FE-914E-1F63-CE7C-876C159BBB7C}"/>
                </a:ext>
              </a:extLst>
            </p:cNvPr>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6415;p53">
              <a:extLst>
                <a:ext uri="{FF2B5EF4-FFF2-40B4-BE49-F238E27FC236}">
                  <a16:creationId xmlns:a16="http://schemas.microsoft.com/office/drawing/2014/main" id="{30D4CD04-E8BC-233C-1AE3-3A23AB4C7A2A}"/>
                </a:ext>
              </a:extLst>
            </p:cNvPr>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6416;p53">
              <a:extLst>
                <a:ext uri="{FF2B5EF4-FFF2-40B4-BE49-F238E27FC236}">
                  <a16:creationId xmlns:a16="http://schemas.microsoft.com/office/drawing/2014/main" id="{E890A1E0-9502-BC17-8CEE-3DF85C029612}"/>
                </a:ext>
              </a:extLst>
            </p:cNvPr>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6417;p53">
              <a:extLst>
                <a:ext uri="{FF2B5EF4-FFF2-40B4-BE49-F238E27FC236}">
                  <a16:creationId xmlns:a16="http://schemas.microsoft.com/office/drawing/2014/main" id="{94398732-6676-6692-D1CD-2570CD229F9A}"/>
                </a:ext>
              </a:extLst>
            </p:cNvPr>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6418;p53">
              <a:extLst>
                <a:ext uri="{FF2B5EF4-FFF2-40B4-BE49-F238E27FC236}">
                  <a16:creationId xmlns:a16="http://schemas.microsoft.com/office/drawing/2014/main" id="{CF918FDF-9247-2FEA-C676-5C0F0846C008}"/>
                </a:ext>
              </a:extLst>
            </p:cNvPr>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6419;p53">
              <a:extLst>
                <a:ext uri="{FF2B5EF4-FFF2-40B4-BE49-F238E27FC236}">
                  <a16:creationId xmlns:a16="http://schemas.microsoft.com/office/drawing/2014/main" id="{75744C6D-7CC2-6328-F884-2DE7BB0DAC8C}"/>
                </a:ext>
              </a:extLst>
            </p:cNvPr>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6420;p53">
              <a:extLst>
                <a:ext uri="{FF2B5EF4-FFF2-40B4-BE49-F238E27FC236}">
                  <a16:creationId xmlns:a16="http://schemas.microsoft.com/office/drawing/2014/main" id="{5AFC9981-EB72-EB6B-608F-3692A5DB07FC}"/>
                </a:ext>
              </a:extLst>
            </p:cNvPr>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6421;p53">
              <a:extLst>
                <a:ext uri="{FF2B5EF4-FFF2-40B4-BE49-F238E27FC236}">
                  <a16:creationId xmlns:a16="http://schemas.microsoft.com/office/drawing/2014/main" id="{D7F46D98-7101-E6E1-8A71-2772CF0B35EA}"/>
                </a:ext>
              </a:extLst>
            </p:cNvPr>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6422;p53">
              <a:extLst>
                <a:ext uri="{FF2B5EF4-FFF2-40B4-BE49-F238E27FC236}">
                  <a16:creationId xmlns:a16="http://schemas.microsoft.com/office/drawing/2014/main" id="{8AB2E6F0-6255-9346-1C22-65F48AE3227E}"/>
                </a:ext>
              </a:extLst>
            </p:cNvPr>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6423;p53">
              <a:extLst>
                <a:ext uri="{FF2B5EF4-FFF2-40B4-BE49-F238E27FC236}">
                  <a16:creationId xmlns:a16="http://schemas.microsoft.com/office/drawing/2014/main" id="{5DFD25A7-E734-4B8A-6DF0-B18C301049BB}"/>
                </a:ext>
              </a:extLst>
            </p:cNvPr>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6424;p53">
              <a:extLst>
                <a:ext uri="{FF2B5EF4-FFF2-40B4-BE49-F238E27FC236}">
                  <a16:creationId xmlns:a16="http://schemas.microsoft.com/office/drawing/2014/main" id="{BAACDEF5-EAF3-3AC5-6078-FCD1831B8D1A}"/>
                </a:ext>
              </a:extLst>
            </p:cNvPr>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6425;p53">
              <a:extLst>
                <a:ext uri="{FF2B5EF4-FFF2-40B4-BE49-F238E27FC236}">
                  <a16:creationId xmlns:a16="http://schemas.microsoft.com/office/drawing/2014/main" id="{37F734CF-574D-74B8-41FC-FA4D46B016D0}"/>
                </a:ext>
              </a:extLst>
            </p:cNvPr>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6426;p53">
              <a:extLst>
                <a:ext uri="{FF2B5EF4-FFF2-40B4-BE49-F238E27FC236}">
                  <a16:creationId xmlns:a16="http://schemas.microsoft.com/office/drawing/2014/main" id="{02703A6D-908F-FF79-A92C-E7F387F9CAC6}"/>
                </a:ext>
              </a:extLst>
            </p:cNvPr>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6427;p53">
              <a:extLst>
                <a:ext uri="{FF2B5EF4-FFF2-40B4-BE49-F238E27FC236}">
                  <a16:creationId xmlns:a16="http://schemas.microsoft.com/office/drawing/2014/main" id="{62762199-1C8A-7E22-C9D8-955BDBCBDD5D}"/>
                </a:ext>
              </a:extLst>
            </p:cNvPr>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6428;p53">
              <a:extLst>
                <a:ext uri="{FF2B5EF4-FFF2-40B4-BE49-F238E27FC236}">
                  <a16:creationId xmlns:a16="http://schemas.microsoft.com/office/drawing/2014/main" id="{39884E3E-1D24-A8B4-F6D7-73508246DBF7}"/>
                </a:ext>
              </a:extLst>
            </p:cNvPr>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6429;p53">
              <a:extLst>
                <a:ext uri="{FF2B5EF4-FFF2-40B4-BE49-F238E27FC236}">
                  <a16:creationId xmlns:a16="http://schemas.microsoft.com/office/drawing/2014/main" id="{A66F1CF3-6050-5527-36C2-BBAEAEB3B61D}"/>
                </a:ext>
              </a:extLst>
            </p:cNvPr>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6430;p53">
              <a:extLst>
                <a:ext uri="{FF2B5EF4-FFF2-40B4-BE49-F238E27FC236}">
                  <a16:creationId xmlns:a16="http://schemas.microsoft.com/office/drawing/2014/main" id="{60F81FFD-0ABB-88EE-737A-9805583F466F}"/>
                </a:ext>
              </a:extLst>
            </p:cNvPr>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6431;p53">
              <a:extLst>
                <a:ext uri="{FF2B5EF4-FFF2-40B4-BE49-F238E27FC236}">
                  <a16:creationId xmlns:a16="http://schemas.microsoft.com/office/drawing/2014/main" id="{351B4994-669B-F2D7-B7FF-D6AB169FDC4F}"/>
                </a:ext>
              </a:extLst>
            </p:cNvPr>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6432;p53">
              <a:extLst>
                <a:ext uri="{FF2B5EF4-FFF2-40B4-BE49-F238E27FC236}">
                  <a16:creationId xmlns:a16="http://schemas.microsoft.com/office/drawing/2014/main" id="{64D12CB5-EAD3-D701-A410-E68C3096E0E5}"/>
                </a:ext>
              </a:extLst>
            </p:cNvPr>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6433;p53">
              <a:extLst>
                <a:ext uri="{FF2B5EF4-FFF2-40B4-BE49-F238E27FC236}">
                  <a16:creationId xmlns:a16="http://schemas.microsoft.com/office/drawing/2014/main" id="{0CF01044-6B32-FCC7-1E41-FEBF54DF875E}"/>
                </a:ext>
              </a:extLst>
            </p:cNvPr>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6434;p53">
              <a:extLst>
                <a:ext uri="{FF2B5EF4-FFF2-40B4-BE49-F238E27FC236}">
                  <a16:creationId xmlns:a16="http://schemas.microsoft.com/office/drawing/2014/main" id="{CB4E3DFA-E864-BDAA-DC8F-0C0CE06C5394}"/>
                </a:ext>
              </a:extLst>
            </p:cNvPr>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6435;p53">
              <a:extLst>
                <a:ext uri="{FF2B5EF4-FFF2-40B4-BE49-F238E27FC236}">
                  <a16:creationId xmlns:a16="http://schemas.microsoft.com/office/drawing/2014/main" id="{4F1B34C6-D5BC-82B2-21CB-B9990C3274C1}"/>
                </a:ext>
              </a:extLst>
            </p:cNvPr>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6436;p53">
              <a:extLst>
                <a:ext uri="{FF2B5EF4-FFF2-40B4-BE49-F238E27FC236}">
                  <a16:creationId xmlns:a16="http://schemas.microsoft.com/office/drawing/2014/main" id="{17B44B88-24E0-2DC9-EB3A-6B1A93CF5A0F}"/>
                </a:ext>
              </a:extLst>
            </p:cNvPr>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6437;p53">
              <a:extLst>
                <a:ext uri="{FF2B5EF4-FFF2-40B4-BE49-F238E27FC236}">
                  <a16:creationId xmlns:a16="http://schemas.microsoft.com/office/drawing/2014/main" id="{D1BF5EA5-99D9-AB53-5084-3884A4D4B108}"/>
                </a:ext>
              </a:extLst>
            </p:cNvPr>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6438;p53">
              <a:extLst>
                <a:ext uri="{FF2B5EF4-FFF2-40B4-BE49-F238E27FC236}">
                  <a16:creationId xmlns:a16="http://schemas.microsoft.com/office/drawing/2014/main" id="{68D67ADB-3462-4490-700F-8F68711BF91B}"/>
                </a:ext>
              </a:extLst>
            </p:cNvPr>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6439;p53">
              <a:extLst>
                <a:ext uri="{FF2B5EF4-FFF2-40B4-BE49-F238E27FC236}">
                  <a16:creationId xmlns:a16="http://schemas.microsoft.com/office/drawing/2014/main" id="{E00CC7CC-E66C-0291-67D5-C3252F60A298}"/>
                </a:ext>
              </a:extLst>
            </p:cNvPr>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6440;p53">
              <a:extLst>
                <a:ext uri="{FF2B5EF4-FFF2-40B4-BE49-F238E27FC236}">
                  <a16:creationId xmlns:a16="http://schemas.microsoft.com/office/drawing/2014/main" id="{E3F0B8AB-F146-156E-6772-371BF7EF3E62}"/>
                </a:ext>
              </a:extLst>
            </p:cNvPr>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6441;p53">
              <a:extLst>
                <a:ext uri="{FF2B5EF4-FFF2-40B4-BE49-F238E27FC236}">
                  <a16:creationId xmlns:a16="http://schemas.microsoft.com/office/drawing/2014/main" id="{AB8F1D89-0F66-48CF-198E-2AC03E424BC5}"/>
                </a:ext>
              </a:extLst>
            </p:cNvPr>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6442;p53">
              <a:extLst>
                <a:ext uri="{FF2B5EF4-FFF2-40B4-BE49-F238E27FC236}">
                  <a16:creationId xmlns:a16="http://schemas.microsoft.com/office/drawing/2014/main" id="{C3C7E714-57C7-88E0-EF8E-AD3B25CEE0E9}"/>
                </a:ext>
              </a:extLst>
            </p:cNvPr>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6443;p53">
              <a:extLst>
                <a:ext uri="{FF2B5EF4-FFF2-40B4-BE49-F238E27FC236}">
                  <a16:creationId xmlns:a16="http://schemas.microsoft.com/office/drawing/2014/main" id="{31B3B6B0-1EC0-6272-26B0-37A4CBB47F77}"/>
                </a:ext>
              </a:extLst>
            </p:cNvPr>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6444;p53">
              <a:extLst>
                <a:ext uri="{FF2B5EF4-FFF2-40B4-BE49-F238E27FC236}">
                  <a16:creationId xmlns:a16="http://schemas.microsoft.com/office/drawing/2014/main" id="{DB37F8B1-FDCE-E1A5-54A6-8F8B16A706C8}"/>
                </a:ext>
              </a:extLst>
            </p:cNvPr>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6445;p53">
              <a:extLst>
                <a:ext uri="{FF2B5EF4-FFF2-40B4-BE49-F238E27FC236}">
                  <a16:creationId xmlns:a16="http://schemas.microsoft.com/office/drawing/2014/main" id="{17C27720-F6C0-3CEB-7754-C1EBCF9BFCF2}"/>
                </a:ext>
              </a:extLst>
            </p:cNvPr>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6446;p53">
              <a:extLst>
                <a:ext uri="{FF2B5EF4-FFF2-40B4-BE49-F238E27FC236}">
                  <a16:creationId xmlns:a16="http://schemas.microsoft.com/office/drawing/2014/main" id="{ECD149E6-C139-E06C-AA13-659050D0BA28}"/>
                </a:ext>
              </a:extLst>
            </p:cNvPr>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6447;p53">
              <a:extLst>
                <a:ext uri="{FF2B5EF4-FFF2-40B4-BE49-F238E27FC236}">
                  <a16:creationId xmlns:a16="http://schemas.microsoft.com/office/drawing/2014/main" id="{45D61F76-5180-529D-2B5C-7460D3249E9F}"/>
                </a:ext>
              </a:extLst>
            </p:cNvPr>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6448;p53">
              <a:extLst>
                <a:ext uri="{FF2B5EF4-FFF2-40B4-BE49-F238E27FC236}">
                  <a16:creationId xmlns:a16="http://schemas.microsoft.com/office/drawing/2014/main" id="{D8BBB6B1-3000-333B-1EF2-C44B34D274F1}"/>
                </a:ext>
              </a:extLst>
            </p:cNvPr>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6449;p53">
              <a:extLst>
                <a:ext uri="{FF2B5EF4-FFF2-40B4-BE49-F238E27FC236}">
                  <a16:creationId xmlns:a16="http://schemas.microsoft.com/office/drawing/2014/main" id="{ADD604D2-4AD7-6F6A-E7FA-E0E3DDCDA597}"/>
                </a:ext>
              </a:extLst>
            </p:cNvPr>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6450;p53">
              <a:extLst>
                <a:ext uri="{FF2B5EF4-FFF2-40B4-BE49-F238E27FC236}">
                  <a16:creationId xmlns:a16="http://schemas.microsoft.com/office/drawing/2014/main" id="{FEAD0A0F-96F3-4782-3D8F-063EA87DC6C7}"/>
                </a:ext>
              </a:extLst>
            </p:cNvPr>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6451;p53">
              <a:extLst>
                <a:ext uri="{FF2B5EF4-FFF2-40B4-BE49-F238E27FC236}">
                  <a16:creationId xmlns:a16="http://schemas.microsoft.com/office/drawing/2014/main" id="{80594D62-610D-F6A3-C362-4F4C16F4257C}"/>
                </a:ext>
              </a:extLst>
            </p:cNvPr>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6452;p53">
              <a:extLst>
                <a:ext uri="{FF2B5EF4-FFF2-40B4-BE49-F238E27FC236}">
                  <a16:creationId xmlns:a16="http://schemas.microsoft.com/office/drawing/2014/main" id="{62935166-9662-9BAA-BE84-4B8D03377296}"/>
                </a:ext>
              </a:extLst>
            </p:cNvPr>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6453;p53">
              <a:extLst>
                <a:ext uri="{FF2B5EF4-FFF2-40B4-BE49-F238E27FC236}">
                  <a16:creationId xmlns:a16="http://schemas.microsoft.com/office/drawing/2014/main" id="{9B38A893-D3EF-5C6F-3D6B-8A936B83A3AF}"/>
                </a:ext>
              </a:extLst>
            </p:cNvPr>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6454;p53">
              <a:extLst>
                <a:ext uri="{FF2B5EF4-FFF2-40B4-BE49-F238E27FC236}">
                  <a16:creationId xmlns:a16="http://schemas.microsoft.com/office/drawing/2014/main" id="{A50BA22C-E68A-74DB-9ECD-F15A217DD6EB}"/>
                </a:ext>
              </a:extLst>
            </p:cNvPr>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6455;p53">
              <a:extLst>
                <a:ext uri="{FF2B5EF4-FFF2-40B4-BE49-F238E27FC236}">
                  <a16:creationId xmlns:a16="http://schemas.microsoft.com/office/drawing/2014/main" id="{DE367D72-AD1C-A397-A401-6F953AA065BA}"/>
                </a:ext>
              </a:extLst>
            </p:cNvPr>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6456;p53">
              <a:extLst>
                <a:ext uri="{FF2B5EF4-FFF2-40B4-BE49-F238E27FC236}">
                  <a16:creationId xmlns:a16="http://schemas.microsoft.com/office/drawing/2014/main" id="{B733772C-91C0-0ED9-C7CF-5F7C89F3A688}"/>
                </a:ext>
              </a:extLst>
            </p:cNvPr>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6457;p53">
              <a:extLst>
                <a:ext uri="{FF2B5EF4-FFF2-40B4-BE49-F238E27FC236}">
                  <a16:creationId xmlns:a16="http://schemas.microsoft.com/office/drawing/2014/main" id="{B3EA15E3-6EE7-88AC-16FF-D31BF6CFEA9F}"/>
                </a:ext>
              </a:extLst>
            </p:cNvPr>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6458;p53">
              <a:extLst>
                <a:ext uri="{FF2B5EF4-FFF2-40B4-BE49-F238E27FC236}">
                  <a16:creationId xmlns:a16="http://schemas.microsoft.com/office/drawing/2014/main" id="{140033DF-8684-E203-AE1B-22CBAB12AF13}"/>
                </a:ext>
              </a:extLst>
            </p:cNvPr>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6459;p53">
              <a:extLst>
                <a:ext uri="{FF2B5EF4-FFF2-40B4-BE49-F238E27FC236}">
                  <a16:creationId xmlns:a16="http://schemas.microsoft.com/office/drawing/2014/main" id="{F78786AD-3E5F-4650-75DA-DC8E07365398}"/>
                </a:ext>
              </a:extLst>
            </p:cNvPr>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6460;p53">
              <a:extLst>
                <a:ext uri="{FF2B5EF4-FFF2-40B4-BE49-F238E27FC236}">
                  <a16:creationId xmlns:a16="http://schemas.microsoft.com/office/drawing/2014/main" id="{4DED7ABD-F5A5-996B-0EDB-AF3B385987C8}"/>
                </a:ext>
              </a:extLst>
            </p:cNvPr>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6461;p53">
              <a:extLst>
                <a:ext uri="{FF2B5EF4-FFF2-40B4-BE49-F238E27FC236}">
                  <a16:creationId xmlns:a16="http://schemas.microsoft.com/office/drawing/2014/main" id="{3071442A-9C9E-5211-DC2A-700277624E37}"/>
                </a:ext>
              </a:extLst>
            </p:cNvPr>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6462;p53">
              <a:extLst>
                <a:ext uri="{FF2B5EF4-FFF2-40B4-BE49-F238E27FC236}">
                  <a16:creationId xmlns:a16="http://schemas.microsoft.com/office/drawing/2014/main" id="{CBFB3637-56E2-1BDC-FAB5-F9A032C48AFB}"/>
                </a:ext>
              </a:extLst>
            </p:cNvPr>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6463;p53">
              <a:extLst>
                <a:ext uri="{FF2B5EF4-FFF2-40B4-BE49-F238E27FC236}">
                  <a16:creationId xmlns:a16="http://schemas.microsoft.com/office/drawing/2014/main" id="{0DCC9C08-957B-7E53-C560-C5749C363879}"/>
                </a:ext>
              </a:extLst>
            </p:cNvPr>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6464;p53">
              <a:extLst>
                <a:ext uri="{FF2B5EF4-FFF2-40B4-BE49-F238E27FC236}">
                  <a16:creationId xmlns:a16="http://schemas.microsoft.com/office/drawing/2014/main" id="{8EC48640-AF1D-4E65-8D33-6BABF4F9C22A}"/>
                </a:ext>
              </a:extLst>
            </p:cNvPr>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6465;p53">
              <a:extLst>
                <a:ext uri="{FF2B5EF4-FFF2-40B4-BE49-F238E27FC236}">
                  <a16:creationId xmlns:a16="http://schemas.microsoft.com/office/drawing/2014/main" id="{F7329831-894A-27DA-5AA7-47240928C36F}"/>
                </a:ext>
              </a:extLst>
            </p:cNvPr>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6466;p53">
              <a:extLst>
                <a:ext uri="{FF2B5EF4-FFF2-40B4-BE49-F238E27FC236}">
                  <a16:creationId xmlns:a16="http://schemas.microsoft.com/office/drawing/2014/main" id="{3F3A6917-DC84-B4A8-433B-85BE906FB998}"/>
                </a:ext>
              </a:extLst>
            </p:cNvPr>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6467;p53">
              <a:extLst>
                <a:ext uri="{FF2B5EF4-FFF2-40B4-BE49-F238E27FC236}">
                  <a16:creationId xmlns:a16="http://schemas.microsoft.com/office/drawing/2014/main" id="{A01500F1-2DA0-B6DB-FE37-AAECACF42C6D}"/>
                </a:ext>
              </a:extLst>
            </p:cNvPr>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6468;p53">
              <a:extLst>
                <a:ext uri="{FF2B5EF4-FFF2-40B4-BE49-F238E27FC236}">
                  <a16:creationId xmlns:a16="http://schemas.microsoft.com/office/drawing/2014/main" id="{ED153A55-4B76-B0D5-F685-643777734CC0}"/>
                </a:ext>
              </a:extLst>
            </p:cNvPr>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6469;p53">
              <a:extLst>
                <a:ext uri="{FF2B5EF4-FFF2-40B4-BE49-F238E27FC236}">
                  <a16:creationId xmlns:a16="http://schemas.microsoft.com/office/drawing/2014/main" id="{19E190ED-822E-ACD7-3006-A5BA1B910710}"/>
                </a:ext>
              </a:extLst>
            </p:cNvPr>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6470;p53">
              <a:extLst>
                <a:ext uri="{FF2B5EF4-FFF2-40B4-BE49-F238E27FC236}">
                  <a16:creationId xmlns:a16="http://schemas.microsoft.com/office/drawing/2014/main" id="{4FD5AC33-6545-9EEB-BB04-5BD36EFDA502}"/>
                </a:ext>
              </a:extLst>
            </p:cNvPr>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6471;p53">
              <a:extLst>
                <a:ext uri="{FF2B5EF4-FFF2-40B4-BE49-F238E27FC236}">
                  <a16:creationId xmlns:a16="http://schemas.microsoft.com/office/drawing/2014/main" id="{C883D049-351C-A89B-D421-59C4E5282C51}"/>
                </a:ext>
              </a:extLst>
            </p:cNvPr>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6472;p53">
              <a:extLst>
                <a:ext uri="{FF2B5EF4-FFF2-40B4-BE49-F238E27FC236}">
                  <a16:creationId xmlns:a16="http://schemas.microsoft.com/office/drawing/2014/main" id="{588CE64D-2D9D-79D7-A855-F4343E544D01}"/>
                </a:ext>
              </a:extLst>
            </p:cNvPr>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6473;p53">
              <a:extLst>
                <a:ext uri="{FF2B5EF4-FFF2-40B4-BE49-F238E27FC236}">
                  <a16:creationId xmlns:a16="http://schemas.microsoft.com/office/drawing/2014/main" id="{A2F180C2-9BE1-8329-4441-26E5C323A444}"/>
                </a:ext>
              </a:extLst>
            </p:cNvPr>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6474;p53">
              <a:extLst>
                <a:ext uri="{FF2B5EF4-FFF2-40B4-BE49-F238E27FC236}">
                  <a16:creationId xmlns:a16="http://schemas.microsoft.com/office/drawing/2014/main" id="{DEAE2867-B1A1-A8A1-489C-5A6EB4F4C82F}"/>
                </a:ext>
              </a:extLst>
            </p:cNvPr>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6475;p53">
              <a:extLst>
                <a:ext uri="{FF2B5EF4-FFF2-40B4-BE49-F238E27FC236}">
                  <a16:creationId xmlns:a16="http://schemas.microsoft.com/office/drawing/2014/main" id="{5BB526F3-A419-8667-755B-6F5FA391B918}"/>
                </a:ext>
              </a:extLst>
            </p:cNvPr>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6476;p53">
              <a:extLst>
                <a:ext uri="{FF2B5EF4-FFF2-40B4-BE49-F238E27FC236}">
                  <a16:creationId xmlns:a16="http://schemas.microsoft.com/office/drawing/2014/main" id="{2E95B9A2-4E33-EDC6-4E8D-27DE860D471F}"/>
                </a:ext>
              </a:extLst>
            </p:cNvPr>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6477;p53">
              <a:extLst>
                <a:ext uri="{FF2B5EF4-FFF2-40B4-BE49-F238E27FC236}">
                  <a16:creationId xmlns:a16="http://schemas.microsoft.com/office/drawing/2014/main" id="{B2DB909F-93C3-20A7-99D7-49B5B384EAF4}"/>
                </a:ext>
              </a:extLst>
            </p:cNvPr>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6478;p53">
              <a:extLst>
                <a:ext uri="{FF2B5EF4-FFF2-40B4-BE49-F238E27FC236}">
                  <a16:creationId xmlns:a16="http://schemas.microsoft.com/office/drawing/2014/main" id="{AEA03F31-EB4B-A145-857C-B5316AC2E60A}"/>
                </a:ext>
              </a:extLst>
            </p:cNvPr>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6479;p53">
              <a:extLst>
                <a:ext uri="{FF2B5EF4-FFF2-40B4-BE49-F238E27FC236}">
                  <a16:creationId xmlns:a16="http://schemas.microsoft.com/office/drawing/2014/main" id="{9B8BFF13-0C96-442B-DBBA-6625451BAB36}"/>
                </a:ext>
              </a:extLst>
            </p:cNvPr>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6480;p53">
              <a:extLst>
                <a:ext uri="{FF2B5EF4-FFF2-40B4-BE49-F238E27FC236}">
                  <a16:creationId xmlns:a16="http://schemas.microsoft.com/office/drawing/2014/main" id="{E387E9A1-A45E-DBBC-4B49-8E020A11C4F5}"/>
                </a:ext>
              </a:extLst>
            </p:cNvPr>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6481;p53">
              <a:extLst>
                <a:ext uri="{FF2B5EF4-FFF2-40B4-BE49-F238E27FC236}">
                  <a16:creationId xmlns:a16="http://schemas.microsoft.com/office/drawing/2014/main" id="{ECDB4711-3407-6962-752F-FE1D6EE9FDF3}"/>
                </a:ext>
              </a:extLst>
            </p:cNvPr>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6482;p53">
              <a:extLst>
                <a:ext uri="{FF2B5EF4-FFF2-40B4-BE49-F238E27FC236}">
                  <a16:creationId xmlns:a16="http://schemas.microsoft.com/office/drawing/2014/main" id="{33D8BEC7-EB1F-4D35-C079-CDADA128C05F}"/>
                </a:ext>
              </a:extLst>
            </p:cNvPr>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6483;p53">
              <a:extLst>
                <a:ext uri="{FF2B5EF4-FFF2-40B4-BE49-F238E27FC236}">
                  <a16:creationId xmlns:a16="http://schemas.microsoft.com/office/drawing/2014/main" id="{4F399376-7E04-A740-1B86-4F768EE51AAE}"/>
                </a:ext>
              </a:extLst>
            </p:cNvPr>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6484;p53">
              <a:extLst>
                <a:ext uri="{FF2B5EF4-FFF2-40B4-BE49-F238E27FC236}">
                  <a16:creationId xmlns:a16="http://schemas.microsoft.com/office/drawing/2014/main" id="{5A9B3958-8263-3234-957A-E982F0E0C716}"/>
                </a:ext>
              </a:extLst>
            </p:cNvPr>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6485;p53">
              <a:extLst>
                <a:ext uri="{FF2B5EF4-FFF2-40B4-BE49-F238E27FC236}">
                  <a16:creationId xmlns:a16="http://schemas.microsoft.com/office/drawing/2014/main" id="{583BB1C1-C9DA-1D99-0607-66172F768317}"/>
                </a:ext>
              </a:extLst>
            </p:cNvPr>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6486;p53">
              <a:extLst>
                <a:ext uri="{FF2B5EF4-FFF2-40B4-BE49-F238E27FC236}">
                  <a16:creationId xmlns:a16="http://schemas.microsoft.com/office/drawing/2014/main" id="{CA052C4D-9DED-3F92-90DC-CEDE7E450ED8}"/>
                </a:ext>
              </a:extLst>
            </p:cNvPr>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6487;p53">
              <a:extLst>
                <a:ext uri="{FF2B5EF4-FFF2-40B4-BE49-F238E27FC236}">
                  <a16:creationId xmlns:a16="http://schemas.microsoft.com/office/drawing/2014/main" id="{70C335A3-F20D-922E-120D-870A561FAF87}"/>
                </a:ext>
              </a:extLst>
            </p:cNvPr>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6488;p53">
              <a:extLst>
                <a:ext uri="{FF2B5EF4-FFF2-40B4-BE49-F238E27FC236}">
                  <a16:creationId xmlns:a16="http://schemas.microsoft.com/office/drawing/2014/main" id="{0794FDD2-B7B6-EA5D-CF52-A0C3089BC5C6}"/>
                </a:ext>
              </a:extLst>
            </p:cNvPr>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6489;p53">
              <a:extLst>
                <a:ext uri="{FF2B5EF4-FFF2-40B4-BE49-F238E27FC236}">
                  <a16:creationId xmlns:a16="http://schemas.microsoft.com/office/drawing/2014/main" id="{6D0FE479-4985-B59A-F1D1-C07AC9DBF4E2}"/>
                </a:ext>
              </a:extLst>
            </p:cNvPr>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6490;p53">
              <a:extLst>
                <a:ext uri="{FF2B5EF4-FFF2-40B4-BE49-F238E27FC236}">
                  <a16:creationId xmlns:a16="http://schemas.microsoft.com/office/drawing/2014/main" id="{8FF72F71-E730-8DEF-69BB-ADAA5C20FC87}"/>
                </a:ext>
              </a:extLst>
            </p:cNvPr>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6491;p53">
              <a:extLst>
                <a:ext uri="{FF2B5EF4-FFF2-40B4-BE49-F238E27FC236}">
                  <a16:creationId xmlns:a16="http://schemas.microsoft.com/office/drawing/2014/main" id="{8A422922-2EA3-D0D7-9E92-803D7952BD1E}"/>
                </a:ext>
              </a:extLst>
            </p:cNvPr>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6492;p53">
              <a:extLst>
                <a:ext uri="{FF2B5EF4-FFF2-40B4-BE49-F238E27FC236}">
                  <a16:creationId xmlns:a16="http://schemas.microsoft.com/office/drawing/2014/main" id="{4E5B97A8-2858-478E-AD09-1232A6E46CB7}"/>
                </a:ext>
              </a:extLst>
            </p:cNvPr>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6493;p53">
              <a:extLst>
                <a:ext uri="{FF2B5EF4-FFF2-40B4-BE49-F238E27FC236}">
                  <a16:creationId xmlns:a16="http://schemas.microsoft.com/office/drawing/2014/main" id="{5CEEE14B-F35B-5560-E5A5-21711F10F288}"/>
                </a:ext>
              </a:extLst>
            </p:cNvPr>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6494;p53">
              <a:extLst>
                <a:ext uri="{FF2B5EF4-FFF2-40B4-BE49-F238E27FC236}">
                  <a16:creationId xmlns:a16="http://schemas.microsoft.com/office/drawing/2014/main" id="{1B223425-3CC4-4D38-4DAB-4527F04E1A41}"/>
                </a:ext>
              </a:extLst>
            </p:cNvPr>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6495;p53">
              <a:extLst>
                <a:ext uri="{FF2B5EF4-FFF2-40B4-BE49-F238E27FC236}">
                  <a16:creationId xmlns:a16="http://schemas.microsoft.com/office/drawing/2014/main" id="{0EE393E3-AF33-C489-529C-E21990DA9E13}"/>
                </a:ext>
              </a:extLst>
            </p:cNvPr>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6496;p53">
              <a:extLst>
                <a:ext uri="{FF2B5EF4-FFF2-40B4-BE49-F238E27FC236}">
                  <a16:creationId xmlns:a16="http://schemas.microsoft.com/office/drawing/2014/main" id="{D2D4A5EC-C979-D705-1255-5C9BF3A3062F}"/>
                </a:ext>
              </a:extLst>
            </p:cNvPr>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6497;p53">
              <a:extLst>
                <a:ext uri="{FF2B5EF4-FFF2-40B4-BE49-F238E27FC236}">
                  <a16:creationId xmlns:a16="http://schemas.microsoft.com/office/drawing/2014/main" id="{AD4F3067-A2E0-7244-A620-A92D4842177A}"/>
                </a:ext>
              </a:extLst>
            </p:cNvPr>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6498;p53">
              <a:extLst>
                <a:ext uri="{FF2B5EF4-FFF2-40B4-BE49-F238E27FC236}">
                  <a16:creationId xmlns:a16="http://schemas.microsoft.com/office/drawing/2014/main" id="{DCD1E0EC-0E49-E508-9D0D-2C538BD16A38}"/>
                </a:ext>
              </a:extLst>
            </p:cNvPr>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6499;p53">
              <a:extLst>
                <a:ext uri="{FF2B5EF4-FFF2-40B4-BE49-F238E27FC236}">
                  <a16:creationId xmlns:a16="http://schemas.microsoft.com/office/drawing/2014/main" id="{30CE346C-E158-7694-3DDD-B37C2DCA2256}"/>
                </a:ext>
              </a:extLst>
            </p:cNvPr>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6500;p53">
              <a:extLst>
                <a:ext uri="{FF2B5EF4-FFF2-40B4-BE49-F238E27FC236}">
                  <a16:creationId xmlns:a16="http://schemas.microsoft.com/office/drawing/2014/main" id="{8B42ED60-D562-6FE7-014F-027A725DA8EF}"/>
                </a:ext>
              </a:extLst>
            </p:cNvPr>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6501;p53">
              <a:extLst>
                <a:ext uri="{FF2B5EF4-FFF2-40B4-BE49-F238E27FC236}">
                  <a16:creationId xmlns:a16="http://schemas.microsoft.com/office/drawing/2014/main" id="{E69D20AB-F910-FA24-E10D-7599F1A1A264}"/>
                </a:ext>
              </a:extLst>
            </p:cNvPr>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6502;p53">
              <a:extLst>
                <a:ext uri="{FF2B5EF4-FFF2-40B4-BE49-F238E27FC236}">
                  <a16:creationId xmlns:a16="http://schemas.microsoft.com/office/drawing/2014/main" id="{ADD502B7-CF8E-0F1D-4CC2-D9B940DC5599}"/>
                </a:ext>
              </a:extLst>
            </p:cNvPr>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6503;p53">
              <a:extLst>
                <a:ext uri="{FF2B5EF4-FFF2-40B4-BE49-F238E27FC236}">
                  <a16:creationId xmlns:a16="http://schemas.microsoft.com/office/drawing/2014/main" id="{8DE07DB9-9D03-E45E-B4D9-0F653E9D043D}"/>
                </a:ext>
              </a:extLst>
            </p:cNvPr>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6504;p53">
              <a:extLst>
                <a:ext uri="{FF2B5EF4-FFF2-40B4-BE49-F238E27FC236}">
                  <a16:creationId xmlns:a16="http://schemas.microsoft.com/office/drawing/2014/main" id="{B53CFBC5-FDE2-D478-A1EA-4B7D82228FFD}"/>
                </a:ext>
              </a:extLst>
            </p:cNvPr>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6505;p53">
              <a:extLst>
                <a:ext uri="{FF2B5EF4-FFF2-40B4-BE49-F238E27FC236}">
                  <a16:creationId xmlns:a16="http://schemas.microsoft.com/office/drawing/2014/main" id="{B11A5684-176D-71E2-D2CE-605F7FCB8503}"/>
                </a:ext>
              </a:extLst>
            </p:cNvPr>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6506;p53">
              <a:extLst>
                <a:ext uri="{FF2B5EF4-FFF2-40B4-BE49-F238E27FC236}">
                  <a16:creationId xmlns:a16="http://schemas.microsoft.com/office/drawing/2014/main" id="{7A6EFBA9-0C9D-0411-1DA4-446C1393CEF7}"/>
                </a:ext>
              </a:extLst>
            </p:cNvPr>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6507;p53">
              <a:extLst>
                <a:ext uri="{FF2B5EF4-FFF2-40B4-BE49-F238E27FC236}">
                  <a16:creationId xmlns:a16="http://schemas.microsoft.com/office/drawing/2014/main" id="{849C5A6A-3B02-1946-9B80-D4710288C640}"/>
                </a:ext>
              </a:extLst>
            </p:cNvPr>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6508;p53">
              <a:extLst>
                <a:ext uri="{FF2B5EF4-FFF2-40B4-BE49-F238E27FC236}">
                  <a16:creationId xmlns:a16="http://schemas.microsoft.com/office/drawing/2014/main" id="{C08332FB-5562-4E65-62A4-599775FE651C}"/>
                </a:ext>
              </a:extLst>
            </p:cNvPr>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6509;p53">
              <a:extLst>
                <a:ext uri="{FF2B5EF4-FFF2-40B4-BE49-F238E27FC236}">
                  <a16:creationId xmlns:a16="http://schemas.microsoft.com/office/drawing/2014/main" id="{06268136-09AE-6407-5914-E3A3732CF92E}"/>
                </a:ext>
              </a:extLst>
            </p:cNvPr>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6510;p53">
              <a:extLst>
                <a:ext uri="{FF2B5EF4-FFF2-40B4-BE49-F238E27FC236}">
                  <a16:creationId xmlns:a16="http://schemas.microsoft.com/office/drawing/2014/main" id="{FD456099-1E87-0DC1-0E83-125656280977}"/>
                </a:ext>
              </a:extLst>
            </p:cNvPr>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6511;p53">
              <a:extLst>
                <a:ext uri="{FF2B5EF4-FFF2-40B4-BE49-F238E27FC236}">
                  <a16:creationId xmlns:a16="http://schemas.microsoft.com/office/drawing/2014/main" id="{26126D79-A514-45E4-0134-D3D8ED27BEB8}"/>
                </a:ext>
              </a:extLst>
            </p:cNvPr>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6512;p53">
              <a:extLst>
                <a:ext uri="{FF2B5EF4-FFF2-40B4-BE49-F238E27FC236}">
                  <a16:creationId xmlns:a16="http://schemas.microsoft.com/office/drawing/2014/main" id="{5CBD7EE9-7E89-BCA9-273D-5742587BFA63}"/>
                </a:ext>
              </a:extLst>
            </p:cNvPr>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6513;p53">
              <a:extLst>
                <a:ext uri="{FF2B5EF4-FFF2-40B4-BE49-F238E27FC236}">
                  <a16:creationId xmlns:a16="http://schemas.microsoft.com/office/drawing/2014/main" id="{BCFE83D9-EA37-0451-A3B5-CE47B02D2BC1}"/>
                </a:ext>
              </a:extLst>
            </p:cNvPr>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6514;p53">
              <a:extLst>
                <a:ext uri="{FF2B5EF4-FFF2-40B4-BE49-F238E27FC236}">
                  <a16:creationId xmlns:a16="http://schemas.microsoft.com/office/drawing/2014/main" id="{3FA3F73D-9A00-BDA1-6A31-B009EB234FAB}"/>
                </a:ext>
              </a:extLst>
            </p:cNvPr>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6515;p53">
              <a:extLst>
                <a:ext uri="{FF2B5EF4-FFF2-40B4-BE49-F238E27FC236}">
                  <a16:creationId xmlns:a16="http://schemas.microsoft.com/office/drawing/2014/main" id="{AFE0F894-6633-740E-DFF6-7DFC2ABE99BC}"/>
                </a:ext>
              </a:extLst>
            </p:cNvPr>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6516;p53">
              <a:extLst>
                <a:ext uri="{FF2B5EF4-FFF2-40B4-BE49-F238E27FC236}">
                  <a16:creationId xmlns:a16="http://schemas.microsoft.com/office/drawing/2014/main" id="{C02D47F3-89DC-F78E-7419-1C05BE63373A}"/>
                </a:ext>
              </a:extLst>
            </p:cNvPr>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6517;p53">
              <a:extLst>
                <a:ext uri="{FF2B5EF4-FFF2-40B4-BE49-F238E27FC236}">
                  <a16:creationId xmlns:a16="http://schemas.microsoft.com/office/drawing/2014/main" id="{A4F24C3B-AFFE-B05A-61BE-C2F1BA2BBD43}"/>
                </a:ext>
              </a:extLst>
            </p:cNvPr>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6518;p53">
              <a:extLst>
                <a:ext uri="{FF2B5EF4-FFF2-40B4-BE49-F238E27FC236}">
                  <a16:creationId xmlns:a16="http://schemas.microsoft.com/office/drawing/2014/main" id="{91BF716A-D708-5DCA-39BC-78A5169A1FEA}"/>
                </a:ext>
              </a:extLst>
            </p:cNvPr>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6519;p53">
              <a:extLst>
                <a:ext uri="{FF2B5EF4-FFF2-40B4-BE49-F238E27FC236}">
                  <a16:creationId xmlns:a16="http://schemas.microsoft.com/office/drawing/2014/main" id="{CA5355F8-6442-005D-D6D3-7649692E3742}"/>
                </a:ext>
              </a:extLst>
            </p:cNvPr>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6520;p53">
              <a:extLst>
                <a:ext uri="{FF2B5EF4-FFF2-40B4-BE49-F238E27FC236}">
                  <a16:creationId xmlns:a16="http://schemas.microsoft.com/office/drawing/2014/main" id="{AFEC7801-AFF4-CEF1-CBB4-739B1427B17E}"/>
                </a:ext>
              </a:extLst>
            </p:cNvPr>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6521;p53">
              <a:extLst>
                <a:ext uri="{FF2B5EF4-FFF2-40B4-BE49-F238E27FC236}">
                  <a16:creationId xmlns:a16="http://schemas.microsoft.com/office/drawing/2014/main" id="{F6C5538D-074B-7C4F-6F31-F7CDCE2D0578}"/>
                </a:ext>
              </a:extLst>
            </p:cNvPr>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6522;p53">
              <a:extLst>
                <a:ext uri="{FF2B5EF4-FFF2-40B4-BE49-F238E27FC236}">
                  <a16:creationId xmlns:a16="http://schemas.microsoft.com/office/drawing/2014/main" id="{45B750C3-52D1-6DBF-7EE9-E7D9FDDE8D18}"/>
                </a:ext>
              </a:extLst>
            </p:cNvPr>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6523;p53">
              <a:extLst>
                <a:ext uri="{FF2B5EF4-FFF2-40B4-BE49-F238E27FC236}">
                  <a16:creationId xmlns:a16="http://schemas.microsoft.com/office/drawing/2014/main" id="{1789E1A1-790C-15DD-1287-14C2C12CCE2E}"/>
                </a:ext>
              </a:extLst>
            </p:cNvPr>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6524;p53">
              <a:extLst>
                <a:ext uri="{FF2B5EF4-FFF2-40B4-BE49-F238E27FC236}">
                  <a16:creationId xmlns:a16="http://schemas.microsoft.com/office/drawing/2014/main" id="{2F2AD268-C029-D1CE-1B7D-3319266B0215}"/>
                </a:ext>
              </a:extLst>
            </p:cNvPr>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6525;p53">
              <a:extLst>
                <a:ext uri="{FF2B5EF4-FFF2-40B4-BE49-F238E27FC236}">
                  <a16:creationId xmlns:a16="http://schemas.microsoft.com/office/drawing/2014/main" id="{E33B70C5-F77F-0A1A-6E37-92443D31476E}"/>
                </a:ext>
              </a:extLst>
            </p:cNvPr>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6526;p53">
              <a:extLst>
                <a:ext uri="{FF2B5EF4-FFF2-40B4-BE49-F238E27FC236}">
                  <a16:creationId xmlns:a16="http://schemas.microsoft.com/office/drawing/2014/main" id="{4D6DDFE7-8C25-37A0-536C-32EE138AF39C}"/>
                </a:ext>
              </a:extLst>
            </p:cNvPr>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6527;p53">
              <a:extLst>
                <a:ext uri="{FF2B5EF4-FFF2-40B4-BE49-F238E27FC236}">
                  <a16:creationId xmlns:a16="http://schemas.microsoft.com/office/drawing/2014/main" id="{D90DE531-2462-FD1B-9554-5754E8762BFD}"/>
                </a:ext>
              </a:extLst>
            </p:cNvPr>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6528;p53">
              <a:extLst>
                <a:ext uri="{FF2B5EF4-FFF2-40B4-BE49-F238E27FC236}">
                  <a16:creationId xmlns:a16="http://schemas.microsoft.com/office/drawing/2014/main" id="{1AB5A4AC-F9CD-A3F2-50FD-3A6E2FDC9C49}"/>
                </a:ext>
              </a:extLst>
            </p:cNvPr>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6529;p53">
              <a:extLst>
                <a:ext uri="{FF2B5EF4-FFF2-40B4-BE49-F238E27FC236}">
                  <a16:creationId xmlns:a16="http://schemas.microsoft.com/office/drawing/2014/main" id="{3DF4EDFC-217F-9ED4-B42F-D5F489D9FDF3}"/>
                </a:ext>
              </a:extLst>
            </p:cNvPr>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6530;p53">
              <a:extLst>
                <a:ext uri="{FF2B5EF4-FFF2-40B4-BE49-F238E27FC236}">
                  <a16:creationId xmlns:a16="http://schemas.microsoft.com/office/drawing/2014/main" id="{73CD26B2-DDB4-121A-CD15-442827A68EFE}"/>
                </a:ext>
              </a:extLst>
            </p:cNvPr>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6531;p53">
              <a:extLst>
                <a:ext uri="{FF2B5EF4-FFF2-40B4-BE49-F238E27FC236}">
                  <a16:creationId xmlns:a16="http://schemas.microsoft.com/office/drawing/2014/main" id="{57564DA5-7346-E0D1-8C9E-5A675A552261}"/>
                </a:ext>
              </a:extLst>
            </p:cNvPr>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6532;p53">
              <a:extLst>
                <a:ext uri="{FF2B5EF4-FFF2-40B4-BE49-F238E27FC236}">
                  <a16:creationId xmlns:a16="http://schemas.microsoft.com/office/drawing/2014/main" id="{3870F8CD-BFA8-7E24-2140-3343C6DF27F8}"/>
                </a:ext>
              </a:extLst>
            </p:cNvPr>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6533;p53">
              <a:extLst>
                <a:ext uri="{FF2B5EF4-FFF2-40B4-BE49-F238E27FC236}">
                  <a16:creationId xmlns:a16="http://schemas.microsoft.com/office/drawing/2014/main" id="{A651573B-8AA7-BBAA-9D6D-75415CA75EB9}"/>
                </a:ext>
              </a:extLst>
            </p:cNvPr>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6534;p53">
              <a:extLst>
                <a:ext uri="{FF2B5EF4-FFF2-40B4-BE49-F238E27FC236}">
                  <a16:creationId xmlns:a16="http://schemas.microsoft.com/office/drawing/2014/main" id="{556DB447-7EF3-109D-8685-5C30C157743D}"/>
                </a:ext>
              </a:extLst>
            </p:cNvPr>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6535;p53">
              <a:extLst>
                <a:ext uri="{FF2B5EF4-FFF2-40B4-BE49-F238E27FC236}">
                  <a16:creationId xmlns:a16="http://schemas.microsoft.com/office/drawing/2014/main" id="{7D53AAB8-D81A-DB77-96E6-EC6937241093}"/>
                </a:ext>
              </a:extLst>
            </p:cNvPr>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6536;p53">
              <a:extLst>
                <a:ext uri="{FF2B5EF4-FFF2-40B4-BE49-F238E27FC236}">
                  <a16:creationId xmlns:a16="http://schemas.microsoft.com/office/drawing/2014/main" id="{80A553E5-C2EF-CBCD-1ECE-F19756A073B4}"/>
                </a:ext>
              </a:extLst>
            </p:cNvPr>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6537;p53">
              <a:extLst>
                <a:ext uri="{FF2B5EF4-FFF2-40B4-BE49-F238E27FC236}">
                  <a16:creationId xmlns:a16="http://schemas.microsoft.com/office/drawing/2014/main" id="{AEE81F2C-F730-8ABE-F75B-829FFF7FA180}"/>
                </a:ext>
              </a:extLst>
            </p:cNvPr>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6538;p53">
              <a:extLst>
                <a:ext uri="{FF2B5EF4-FFF2-40B4-BE49-F238E27FC236}">
                  <a16:creationId xmlns:a16="http://schemas.microsoft.com/office/drawing/2014/main" id="{1578E89F-891C-FD04-7F8B-FA2A5CE04780}"/>
                </a:ext>
              </a:extLst>
            </p:cNvPr>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6539;p53">
              <a:extLst>
                <a:ext uri="{FF2B5EF4-FFF2-40B4-BE49-F238E27FC236}">
                  <a16:creationId xmlns:a16="http://schemas.microsoft.com/office/drawing/2014/main" id="{2687ABAC-41AA-7021-F038-557BE937B4B8}"/>
                </a:ext>
              </a:extLst>
            </p:cNvPr>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6540;p53">
              <a:extLst>
                <a:ext uri="{FF2B5EF4-FFF2-40B4-BE49-F238E27FC236}">
                  <a16:creationId xmlns:a16="http://schemas.microsoft.com/office/drawing/2014/main" id="{5AF304EF-941A-7500-C175-7C2115CC6AA2}"/>
                </a:ext>
              </a:extLst>
            </p:cNvPr>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6541;p53">
              <a:extLst>
                <a:ext uri="{FF2B5EF4-FFF2-40B4-BE49-F238E27FC236}">
                  <a16:creationId xmlns:a16="http://schemas.microsoft.com/office/drawing/2014/main" id="{FD8D529F-4888-825F-653A-FDE8A2C86D92}"/>
                </a:ext>
              </a:extLst>
            </p:cNvPr>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6542;p53">
              <a:extLst>
                <a:ext uri="{FF2B5EF4-FFF2-40B4-BE49-F238E27FC236}">
                  <a16:creationId xmlns:a16="http://schemas.microsoft.com/office/drawing/2014/main" id="{7BEABD41-F98E-6B1E-457F-E8F8C54E56B4}"/>
                </a:ext>
              </a:extLst>
            </p:cNvPr>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6543;p53">
              <a:extLst>
                <a:ext uri="{FF2B5EF4-FFF2-40B4-BE49-F238E27FC236}">
                  <a16:creationId xmlns:a16="http://schemas.microsoft.com/office/drawing/2014/main" id="{1442303D-95A6-015C-70CA-4B6FBB42EEBF}"/>
                </a:ext>
              </a:extLst>
            </p:cNvPr>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6544;p53">
              <a:extLst>
                <a:ext uri="{FF2B5EF4-FFF2-40B4-BE49-F238E27FC236}">
                  <a16:creationId xmlns:a16="http://schemas.microsoft.com/office/drawing/2014/main" id="{E8A55140-22D8-2248-988D-2DC156F9C06D}"/>
                </a:ext>
              </a:extLst>
            </p:cNvPr>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6545;p53">
              <a:extLst>
                <a:ext uri="{FF2B5EF4-FFF2-40B4-BE49-F238E27FC236}">
                  <a16:creationId xmlns:a16="http://schemas.microsoft.com/office/drawing/2014/main" id="{C1399B21-BA14-CEFD-E50D-C0B393024E7D}"/>
                </a:ext>
              </a:extLst>
            </p:cNvPr>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6546;p53">
              <a:extLst>
                <a:ext uri="{FF2B5EF4-FFF2-40B4-BE49-F238E27FC236}">
                  <a16:creationId xmlns:a16="http://schemas.microsoft.com/office/drawing/2014/main" id="{65AC2757-2464-9B20-E495-D1AB0D166187}"/>
                </a:ext>
              </a:extLst>
            </p:cNvPr>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6547;p53">
              <a:extLst>
                <a:ext uri="{FF2B5EF4-FFF2-40B4-BE49-F238E27FC236}">
                  <a16:creationId xmlns:a16="http://schemas.microsoft.com/office/drawing/2014/main" id="{F9A51B55-37E8-18D4-6CAF-C15D113E94CA}"/>
                </a:ext>
              </a:extLst>
            </p:cNvPr>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6548;p53">
              <a:extLst>
                <a:ext uri="{FF2B5EF4-FFF2-40B4-BE49-F238E27FC236}">
                  <a16:creationId xmlns:a16="http://schemas.microsoft.com/office/drawing/2014/main" id="{A655B42F-CAFA-88A9-8510-A9246DB552D9}"/>
                </a:ext>
              </a:extLst>
            </p:cNvPr>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6549;p53">
              <a:extLst>
                <a:ext uri="{FF2B5EF4-FFF2-40B4-BE49-F238E27FC236}">
                  <a16:creationId xmlns:a16="http://schemas.microsoft.com/office/drawing/2014/main" id="{155D7D6B-594B-A846-EFA9-10D7E04FBD07}"/>
                </a:ext>
              </a:extLst>
            </p:cNvPr>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6550;p53">
              <a:extLst>
                <a:ext uri="{FF2B5EF4-FFF2-40B4-BE49-F238E27FC236}">
                  <a16:creationId xmlns:a16="http://schemas.microsoft.com/office/drawing/2014/main" id="{578C8457-EBA8-85F5-A942-F3C0C4208C75}"/>
                </a:ext>
              </a:extLst>
            </p:cNvPr>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6551;p53">
              <a:extLst>
                <a:ext uri="{FF2B5EF4-FFF2-40B4-BE49-F238E27FC236}">
                  <a16:creationId xmlns:a16="http://schemas.microsoft.com/office/drawing/2014/main" id="{710CDBC3-9157-889C-24E7-79041B84F977}"/>
                </a:ext>
              </a:extLst>
            </p:cNvPr>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6552;p53">
              <a:extLst>
                <a:ext uri="{FF2B5EF4-FFF2-40B4-BE49-F238E27FC236}">
                  <a16:creationId xmlns:a16="http://schemas.microsoft.com/office/drawing/2014/main" id="{21897130-F9E6-A0EE-EAAB-79B61F52A445}"/>
                </a:ext>
              </a:extLst>
            </p:cNvPr>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6553;p53">
              <a:extLst>
                <a:ext uri="{FF2B5EF4-FFF2-40B4-BE49-F238E27FC236}">
                  <a16:creationId xmlns:a16="http://schemas.microsoft.com/office/drawing/2014/main" id="{CB1E71A2-E4D2-963A-C608-69127494610E}"/>
                </a:ext>
              </a:extLst>
            </p:cNvPr>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6554;p53">
              <a:extLst>
                <a:ext uri="{FF2B5EF4-FFF2-40B4-BE49-F238E27FC236}">
                  <a16:creationId xmlns:a16="http://schemas.microsoft.com/office/drawing/2014/main" id="{58211756-E0A4-B41D-BFC3-68A77F46B4F6}"/>
                </a:ext>
              </a:extLst>
            </p:cNvPr>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6555;p53">
              <a:extLst>
                <a:ext uri="{FF2B5EF4-FFF2-40B4-BE49-F238E27FC236}">
                  <a16:creationId xmlns:a16="http://schemas.microsoft.com/office/drawing/2014/main" id="{3324FAD8-2E5B-1EA1-5CDA-6294DDC46776}"/>
                </a:ext>
              </a:extLst>
            </p:cNvPr>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6556;p53">
              <a:extLst>
                <a:ext uri="{FF2B5EF4-FFF2-40B4-BE49-F238E27FC236}">
                  <a16:creationId xmlns:a16="http://schemas.microsoft.com/office/drawing/2014/main" id="{BBEA5B0C-3189-B973-022E-1D1115393F3B}"/>
                </a:ext>
              </a:extLst>
            </p:cNvPr>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6557;p53">
              <a:extLst>
                <a:ext uri="{FF2B5EF4-FFF2-40B4-BE49-F238E27FC236}">
                  <a16:creationId xmlns:a16="http://schemas.microsoft.com/office/drawing/2014/main" id="{2F8A7A27-3D7B-72AB-3B7C-5E13D201028B}"/>
                </a:ext>
              </a:extLst>
            </p:cNvPr>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6558;p53">
              <a:extLst>
                <a:ext uri="{FF2B5EF4-FFF2-40B4-BE49-F238E27FC236}">
                  <a16:creationId xmlns:a16="http://schemas.microsoft.com/office/drawing/2014/main" id="{A2C188DE-57A9-FC3D-EC19-BCF74D97A29A}"/>
                </a:ext>
              </a:extLst>
            </p:cNvPr>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6559;p53">
              <a:extLst>
                <a:ext uri="{FF2B5EF4-FFF2-40B4-BE49-F238E27FC236}">
                  <a16:creationId xmlns:a16="http://schemas.microsoft.com/office/drawing/2014/main" id="{083E75DC-8C4D-7E68-7BB4-44FA829E38B6}"/>
                </a:ext>
              </a:extLst>
            </p:cNvPr>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6560;p53">
              <a:extLst>
                <a:ext uri="{FF2B5EF4-FFF2-40B4-BE49-F238E27FC236}">
                  <a16:creationId xmlns:a16="http://schemas.microsoft.com/office/drawing/2014/main" id="{7DB25912-9F8F-B49E-8472-5A95371BF476}"/>
                </a:ext>
              </a:extLst>
            </p:cNvPr>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6561;p53">
              <a:extLst>
                <a:ext uri="{FF2B5EF4-FFF2-40B4-BE49-F238E27FC236}">
                  <a16:creationId xmlns:a16="http://schemas.microsoft.com/office/drawing/2014/main" id="{C56CF59E-B5B0-F108-F69A-8A861A6F6467}"/>
                </a:ext>
              </a:extLst>
            </p:cNvPr>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6562;p53">
              <a:extLst>
                <a:ext uri="{FF2B5EF4-FFF2-40B4-BE49-F238E27FC236}">
                  <a16:creationId xmlns:a16="http://schemas.microsoft.com/office/drawing/2014/main" id="{0783E942-EBEC-615E-05F7-554B72FF96C1}"/>
                </a:ext>
              </a:extLst>
            </p:cNvPr>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6563;p53">
              <a:extLst>
                <a:ext uri="{FF2B5EF4-FFF2-40B4-BE49-F238E27FC236}">
                  <a16:creationId xmlns:a16="http://schemas.microsoft.com/office/drawing/2014/main" id="{9168CD9C-AB5A-9D3A-02D3-8580070F5EF3}"/>
                </a:ext>
              </a:extLst>
            </p:cNvPr>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6564;p53">
              <a:extLst>
                <a:ext uri="{FF2B5EF4-FFF2-40B4-BE49-F238E27FC236}">
                  <a16:creationId xmlns:a16="http://schemas.microsoft.com/office/drawing/2014/main" id="{B1162BE6-554C-BF3F-29ED-F1D196B20501}"/>
                </a:ext>
              </a:extLst>
            </p:cNvPr>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6565;p53">
              <a:extLst>
                <a:ext uri="{FF2B5EF4-FFF2-40B4-BE49-F238E27FC236}">
                  <a16:creationId xmlns:a16="http://schemas.microsoft.com/office/drawing/2014/main" id="{CB4C6363-DCBC-9EBB-4FCF-53024178F127}"/>
                </a:ext>
              </a:extLst>
            </p:cNvPr>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6566;p53">
              <a:extLst>
                <a:ext uri="{FF2B5EF4-FFF2-40B4-BE49-F238E27FC236}">
                  <a16:creationId xmlns:a16="http://schemas.microsoft.com/office/drawing/2014/main" id="{2B5686AA-4B50-3E38-1F4C-0140E05A0EA4}"/>
                </a:ext>
              </a:extLst>
            </p:cNvPr>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6567;p53">
              <a:extLst>
                <a:ext uri="{FF2B5EF4-FFF2-40B4-BE49-F238E27FC236}">
                  <a16:creationId xmlns:a16="http://schemas.microsoft.com/office/drawing/2014/main" id="{A070AD32-D61E-31C8-3DEB-0575BAEF0C9A}"/>
                </a:ext>
              </a:extLst>
            </p:cNvPr>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6568;p53">
              <a:extLst>
                <a:ext uri="{FF2B5EF4-FFF2-40B4-BE49-F238E27FC236}">
                  <a16:creationId xmlns:a16="http://schemas.microsoft.com/office/drawing/2014/main" id="{2E3BF870-A1A8-6274-0624-A6B253C1957D}"/>
                </a:ext>
              </a:extLst>
            </p:cNvPr>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6569;p53">
              <a:extLst>
                <a:ext uri="{FF2B5EF4-FFF2-40B4-BE49-F238E27FC236}">
                  <a16:creationId xmlns:a16="http://schemas.microsoft.com/office/drawing/2014/main" id="{1EED7C7F-0193-28AC-6CBD-B589B762E7A1}"/>
                </a:ext>
              </a:extLst>
            </p:cNvPr>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6570;p53">
              <a:extLst>
                <a:ext uri="{FF2B5EF4-FFF2-40B4-BE49-F238E27FC236}">
                  <a16:creationId xmlns:a16="http://schemas.microsoft.com/office/drawing/2014/main" id="{B5ACD344-E65A-0066-0CD5-2247EAB8B144}"/>
                </a:ext>
              </a:extLst>
            </p:cNvPr>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6571;p53">
              <a:extLst>
                <a:ext uri="{FF2B5EF4-FFF2-40B4-BE49-F238E27FC236}">
                  <a16:creationId xmlns:a16="http://schemas.microsoft.com/office/drawing/2014/main" id="{7BD18064-7460-8BAC-0D00-8D433F22F540}"/>
                </a:ext>
              </a:extLst>
            </p:cNvPr>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6572;p53">
              <a:extLst>
                <a:ext uri="{FF2B5EF4-FFF2-40B4-BE49-F238E27FC236}">
                  <a16:creationId xmlns:a16="http://schemas.microsoft.com/office/drawing/2014/main" id="{4CF563EF-2B18-C9BA-0EBE-A51BB14B9CED}"/>
                </a:ext>
              </a:extLst>
            </p:cNvPr>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6573;p53">
              <a:extLst>
                <a:ext uri="{FF2B5EF4-FFF2-40B4-BE49-F238E27FC236}">
                  <a16:creationId xmlns:a16="http://schemas.microsoft.com/office/drawing/2014/main" id="{A22724B0-9DB6-9E54-B2DD-D0C534BB34BE}"/>
                </a:ext>
              </a:extLst>
            </p:cNvPr>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6574;p53">
              <a:extLst>
                <a:ext uri="{FF2B5EF4-FFF2-40B4-BE49-F238E27FC236}">
                  <a16:creationId xmlns:a16="http://schemas.microsoft.com/office/drawing/2014/main" id="{16D56454-370A-6F8F-E6D3-285207F7A4B3}"/>
                </a:ext>
              </a:extLst>
            </p:cNvPr>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6575;p53">
              <a:extLst>
                <a:ext uri="{FF2B5EF4-FFF2-40B4-BE49-F238E27FC236}">
                  <a16:creationId xmlns:a16="http://schemas.microsoft.com/office/drawing/2014/main" id="{B35CC21F-BD35-0AC3-47B8-5A67FF479EB6}"/>
                </a:ext>
              </a:extLst>
            </p:cNvPr>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6576;p53">
              <a:extLst>
                <a:ext uri="{FF2B5EF4-FFF2-40B4-BE49-F238E27FC236}">
                  <a16:creationId xmlns:a16="http://schemas.microsoft.com/office/drawing/2014/main" id="{5011CB23-923F-1655-5057-C55C472E234E}"/>
                </a:ext>
              </a:extLst>
            </p:cNvPr>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6577;p53">
              <a:extLst>
                <a:ext uri="{FF2B5EF4-FFF2-40B4-BE49-F238E27FC236}">
                  <a16:creationId xmlns:a16="http://schemas.microsoft.com/office/drawing/2014/main" id="{E000489D-0687-251F-7792-2501B4BDF652}"/>
                </a:ext>
              </a:extLst>
            </p:cNvPr>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6578;p53">
              <a:extLst>
                <a:ext uri="{FF2B5EF4-FFF2-40B4-BE49-F238E27FC236}">
                  <a16:creationId xmlns:a16="http://schemas.microsoft.com/office/drawing/2014/main" id="{25A43FC0-3CEC-497A-AD50-F3C43DA1CDB2}"/>
                </a:ext>
              </a:extLst>
            </p:cNvPr>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6579;p53">
              <a:extLst>
                <a:ext uri="{FF2B5EF4-FFF2-40B4-BE49-F238E27FC236}">
                  <a16:creationId xmlns:a16="http://schemas.microsoft.com/office/drawing/2014/main" id="{BA2B7FF5-11B3-03CC-038B-250669C07DE1}"/>
                </a:ext>
              </a:extLst>
            </p:cNvPr>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6580;p53">
              <a:extLst>
                <a:ext uri="{FF2B5EF4-FFF2-40B4-BE49-F238E27FC236}">
                  <a16:creationId xmlns:a16="http://schemas.microsoft.com/office/drawing/2014/main" id="{D1784D6B-232C-66B7-0E08-76706DD19229}"/>
                </a:ext>
              </a:extLst>
            </p:cNvPr>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6581;p53">
              <a:extLst>
                <a:ext uri="{FF2B5EF4-FFF2-40B4-BE49-F238E27FC236}">
                  <a16:creationId xmlns:a16="http://schemas.microsoft.com/office/drawing/2014/main" id="{790CE9B6-8574-94C5-693F-8D4EA6E5F120}"/>
                </a:ext>
              </a:extLst>
            </p:cNvPr>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6582;p53">
              <a:extLst>
                <a:ext uri="{FF2B5EF4-FFF2-40B4-BE49-F238E27FC236}">
                  <a16:creationId xmlns:a16="http://schemas.microsoft.com/office/drawing/2014/main" id="{56979159-515B-4C7D-7A09-97FFD28EABB2}"/>
                </a:ext>
              </a:extLst>
            </p:cNvPr>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6583;p53">
              <a:extLst>
                <a:ext uri="{FF2B5EF4-FFF2-40B4-BE49-F238E27FC236}">
                  <a16:creationId xmlns:a16="http://schemas.microsoft.com/office/drawing/2014/main" id="{ABD3DA0B-7CF9-2AB5-34A9-0F70858432F2}"/>
                </a:ext>
              </a:extLst>
            </p:cNvPr>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6584;p53">
              <a:extLst>
                <a:ext uri="{FF2B5EF4-FFF2-40B4-BE49-F238E27FC236}">
                  <a16:creationId xmlns:a16="http://schemas.microsoft.com/office/drawing/2014/main" id="{7DB56ED8-6982-EE39-3B9F-DA0460B50AFA}"/>
                </a:ext>
              </a:extLst>
            </p:cNvPr>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6585;p53">
              <a:extLst>
                <a:ext uri="{FF2B5EF4-FFF2-40B4-BE49-F238E27FC236}">
                  <a16:creationId xmlns:a16="http://schemas.microsoft.com/office/drawing/2014/main" id="{06262A21-4FCF-F93D-78EF-E13423AEBB71}"/>
                </a:ext>
              </a:extLst>
            </p:cNvPr>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6586;p53">
              <a:extLst>
                <a:ext uri="{FF2B5EF4-FFF2-40B4-BE49-F238E27FC236}">
                  <a16:creationId xmlns:a16="http://schemas.microsoft.com/office/drawing/2014/main" id="{B5824E37-C5E2-8E35-35EC-FAAF07B55D37}"/>
                </a:ext>
              </a:extLst>
            </p:cNvPr>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6587;p53">
              <a:extLst>
                <a:ext uri="{FF2B5EF4-FFF2-40B4-BE49-F238E27FC236}">
                  <a16:creationId xmlns:a16="http://schemas.microsoft.com/office/drawing/2014/main" id="{A5415CA8-9AFA-FF69-1FA0-C356CC645D6C}"/>
                </a:ext>
              </a:extLst>
            </p:cNvPr>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6588;p53">
              <a:extLst>
                <a:ext uri="{FF2B5EF4-FFF2-40B4-BE49-F238E27FC236}">
                  <a16:creationId xmlns:a16="http://schemas.microsoft.com/office/drawing/2014/main" id="{05BFC945-A57F-4972-E410-A2747DE3BBC3}"/>
                </a:ext>
              </a:extLst>
            </p:cNvPr>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6589;p53">
              <a:extLst>
                <a:ext uri="{FF2B5EF4-FFF2-40B4-BE49-F238E27FC236}">
                  <a16:creationId xmlns:a16="http://schemas.microsoft.com/office/drawing/2014/main" id="{D5012414-0CDA-67DD-6D46-45A8702D3C60}"/>
                </a:ext>
              </a:extLst>
            </p:cNvPr>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6590;p53">
              <a:extLst>
                <a:ext uri="{FF2B5EF4-FFF2-40B4-BE49-F238E27FC236}">
                  <a16:creationId xmlns:a16="http://schemas.microsoft.com/office/drawing/2014/main" id="{A4D929DF-3D0B-8F9E-DDC7-1D98BDB15D8F}"/>
                </a:ext>
              </a:extLst>
            </p:cNvPr>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6591;p53">
              <a:extLst>
                <a:ext uri="{FF2B5EF4-FFF2-40B4-BE49-F238E27FC236}">
                  <a16:creationId xmlns:a16="http://schemas.microsoft.com/office/drawing/2014/main" id="{4E793A20-FEBF-63EE-D2D6-3C688172F9EB}"/>
                </a:ext>
              </a:extLst>
            </p:cNvPr>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6592;p53">
              <a:extLst>
                <a:ext uri="{FF2B5EF4-FFF2-40B4-BE49-F238E27FC236}">
                  <a16:creationId xmlns:a16="http://schemas.microsoft.com/office/drawing/2014/main" id="{91E57D36-8550-AE0D-4DDB-F8A7E69E7B41}"/>
                </a:ext>
              </a:extLst>
            </p:cNvPr>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6593;p53">
              <a:extLst>
                <a:ext uri="{FF2B5EF4-FFF2-40B4-BE49-F238E27FC236}">
                  <a16:creationId xmlns:a16="http://schemas.microsoft.com/office/drawing/2014/main" id="{F499E57D-6BB5-4B89-0188-B162D7F22121}"/>
                </a:ext>
              </a:extLst>
            </p:cNvPr>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6594;p53">
              <a:extLst>
                <a:ext uri="{FF2B5EF4-FFF2-40B4-BE49-F238E27FC236}">
                  <a16:creationId xmlns:a16="http://schemas.microsoft.com/office/drawing/2014/main" id="{407A6D6C-7397-FC27-F637-53568F8EE668}"/>
                </a:ext>
              </a:extLst>
            </p:cNvPr>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6595;p53">
              <a:extLst>
                <a:ext uri="{FF2B5EF4-FFF2-40B4-BE49-F238E27FC236}">
                  <a16:creationId xmlns:a16="http://schemas.microsoft.com/office/drawing/2014/main" id="{40D7C2D1-C1A4-13EE-681D-91F676FAF3B1}"/>
                </a:ext>
              </a:extLst>
            </p:cNvPr>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6596;p53">
              <a:extLst>
                <a:ext uri="{FF2B5EF4-FFF2-40B4-BE49-F238E27FC236}">
                  <a16:creationId xmlns:a16="http://schemas.microsoft.com/office/drawing/2014/main" id="{61AC1D1C-F798-945E-1443-B1E57149B9BB}"/>
                </a:ext>
              </a:extLst>
            </p:cNvPr>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6597;p53">
              <a:extLst>
                <a:ext uri="{FF2B5EF4-FFF2-40B4-BE49-F238E27FC236}">
                  <a16:creationId xmlns:a16="http://schemas.microsoft.com/office/drawing/2014/main" id="{530CE2B1-AF7B-730B-5D73-6455BEB4F686}"/>
                </a:ext>
              </a:extLst>
            </p:cNvPr>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6598;p53">
              <a:extLst>
                <a:ext uri="{FF2B5EF4-FFF2-40B4-BE49-F238E27FC236}">
                  <a16:creationId xmlns:a16="http://schemas.microsoft.com/office/drawing/2014/main" id="{0387CEA5-0296-4B1B-C3FD-B8BCC3E9B121}"/>
                </a:ext>
              </a:extLst>
            </p:cNvPr>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6599;p53">
              <a:extLst>
                <a:ext uri="{FF2B5EF4-FFF2-40B4-BE49-F238E27FC236}">
                  <a16:creationId xmlns:a16="http://schemas.microsoft.com/office/drawing/2014/main" id="{2B76CF60-1F72-A63B-8E9D-A618A83578F3}"/>
                </a:ext>
              </a:extLst>
            </p:cNvPr>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6600;p53">
              <a:extLst>
                <a:ext uri="{FF2B5EF4-FFF2-40B4-BE49-F238E27FC236}">
                  <a16:creationId xmlns:a16="http://schemas.microsoft.com/office/drawing/2014/main" id="{724EC79C-62E2-54CE-B786-647F61AC8503}"/>
                </a:ext>
              </a:extLst>
            </p:cNvPr>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6601;p53">
              <a:extLst>
                <a:ext uri="{FF2B5EF4-FFF2-40B4-BE49-F238E27FC236}">
                  <a16:creationId xmlns:a16="http://schemas.microsoft.com/office/drawing/2014/main" id="{1E5C25A1-F6A0-D2D1-7AA1-E6DA8B1B24D7}"/>
                </a:ext>
              </a:extLst>
            </p:cNvPr>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6602;p53">
              <a:extLst>
                <a:ext uri="{FF2B5EF4-FFF2-40B4-BE49-F238E27FC236}">
                  <a16:creationId xmlns:a16="http://schemas.microsoft.com/office/drawing/2014/main" id="{48EB177D-101E-2D5B-6804-00C86EC9F0DD}"/>
                </a:ext>
              </a:extLst>
            </p:cNvPr>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6603;p53">
              <a:extLst>
                <a:ext uri="{FF2B5EF4-FFF2-40B4-BE49-F238E27FC236}">
                  <a16:creationId xmlns:a16="http://schemas.microsoft.com/office/drawing/2014/main" id="{5AB69A07-61F1-10F7-099A-3C6CB0DA5819}"/>
                </a:ext>
              </a:extLst>
            </p:cNvPr>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6604;p53">
              <a:extLst>
                <a:ext uri="{FF2B5EF4-FFF2-40B4-BE49-F238E27FC236}">
                  <a16:creationId xmlns:a16="http://schemas.microsoft.com/office/drawing/2014/main" id="{627B58AA-C078-A6AB-8C7B-DB08ECBE0F1A}"/>
                </a:ext>
              </a:extLst>
            </p:cNvPr>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6605;p53">
              <a:extLst>
                <a:ext uri="{FF2B5EF4-FFF2-40B4-BE49-F238E27FC236}">
                  <a16:creationId xmlns:a16="http://schemas.microsoft.com/office/drawing/2014/main" id="{8C2251A7-195B-3999-6E95-48E018172A1D}"/>
                </a:ext>
              </a:extLst>
            </p:cNvPr>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6606;p53">
              <a:extLst>
                <a:ext uri="{FF2B5EF4-FFF2-40B4-BE49-F238E27FC236}">
                  <a16:creationId xmlns:a16="http://schemas.microsoft.com/office/drawing/2014/main" id="{4BCCD9A4-4533-DB8C-3324-69833F75AB01}"/>
                </a:ext>
              </a:extLst>
            </p:cNvPr>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6607;p53">
              <a:extLst>
                <a:ext uri="{FF2B5EF4-FFF2-40B4-BE49-F238E27FC236}">
                  <a16:creationId xmlns:a16="http://schemas.microsoft.com/office/drawing/2014/main" id="{FB017FCA-7AB0-6753-F992-8404CF3F2601}"/>
                </a:ext>
              </a:extLst>
            </p:cNvPr>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6608;p53">
              <a:extLst>
                <a:ext uri="{FF2B5EF4-FFF2-40B4-BE49-F238E27FC236}">
                  <a16:creationId xmlns:a16="http://schemas.microsoft.com/office/drawing/2014/main" id="{B0E527CD-EA49-1B67-E267-7438680AA290}"/>
                </a:ext>
              </a:extLst>
            </p:cNvPr>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6609;p53">
              <a:extLst>
                <a:ext uri="{FF2B5EF4-FFF2-40B4-BE49-F238E27FC236}">
                  <a16:creationId xmlns:a16="http://schemas.microsoft.com/office/drawing/2014/main" id="{0F3FC8C7-21E6-7221-1FDC-49CD04B1CEF2}"/>
                </a:ext>
              </a:extLst>
            </p:cNvPr>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6610;p53">
              <a:extLst>
                <a:ext uri="{FF2B5EF4-FFF2-40B4-BE49-F238E27FC236}">
                  <a16:creationId xmlns:a16="http://schemas.microsoft.com/office/drawing/2014/main" id="{10D421A0-6AFE-CB19-08A7-EA384EE99E86}"/>
                </a:ext>
              </a:extLst>
            </p:cNvPr>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6611;p53">
              <a:extLst>
                <a:ext uri="{FF2B5EF4-FFF2-40B4-BE49-F238E27FC236}">
                  <a16:creationId xmlns:a16="http://schemas.microsoft.com/office/drawing/2014/main" id="{10C31130-F517-84E6-9B93-FF1D0AF755C2}"/>
                </a:ext>
              </a:extLst>
            </p:cNvPr>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6612;p53">
              <a:extLst>
                <a:ext uri="{FF2B5EF4-FFF2-40B4-BE49-F238E27FC236}">
                  <a16:creationId xmlns:a16="http://schemas.microsoft.com/office/drawing/2014/main" id="{82735D58-4EDC-42DF-D8E0-7360423DC429}"/>
                </a:ext>
              </a:extLst>
            </p:cNvPr>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6613;p53">
              <a:extLst>
                <a:ext uri="{FF2B5EF4-FFF2-40B4-BE49-F238E27FC236}">
                  <a16:creationId xmlns:a16="http://schemas.microsoft.com/office/drawing/2014/main" id="{FB7725D3-AE58-1F6E-676F-9A94CB8D5901}"/>
                </a:ext>
              </a:extLst>
            </p:cNvPr>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6614;p53">
              <a:extLst>
                <a:ext uri="{FF2B5EF4-FFF2-40B4-BE49-F238E27FC236}">
                  <a16:creationId xmlns:a16="http://schemas.microsoft.com/office/drawing/2014/main" id="{D8586151-0DD6-BE30-ACB6-F888D52FEC54}"/>
                </a:ext>
              </a:extLst>
            </p:cNvPr>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6615;p53">
              <a:extLst>
                <a:ext uri="{FF2B5EF4-FFF2-40B4-BE49-F238E27FC236}">
                  <a16:creationId xmlns:a16="http://schemas.microsoft.com/office/drawing/2014/main" id="{55903DFB-6A1A-A50F-237D-946EE7C56833}"/>
                </a:ext>
              </a:extLst>
            </p:cNvPr>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6616;p53">
              <a:extLst>
                <a:ext uri="{FF2B5EF4-FFF2-40B4-BE49-F238E27FC236}">
                  <a16:creationId xmlns:a16="http://schemas.microsoft.com/office/drawing/2014/main" id="{AE5382E2-214F-87A9-9420-6D19EF768668}"/>
                </a:ext>
              </a:extLst>
            </p:cNvPr>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6617;p53">
              <a:extLst>
                <a:ext uri="{FF2B5EF4-FFF2-40B4-BE49-F238E27FC236}">
                  <a16:creationId xmlns:a16="http://schemas.microsoft.com/office/drawing/2014/main" id="{2A94A65F-D99D-1101-6DBA-FBC9F5CD18FF}"/>
                </a:ext>
              </a:extLst>
            </p:cNvPr>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6618;p53">
              <a:extLst>
                <a:ext uri="{FF2B5EF4-FFF2-40B4-BE49-F238E27FC236}">
                  <a16:creationId xmlns:a16="http://schemas.microsoft.com/office/drawing/2014/main" id="{375220C3-2531-CE65-F75E-4F308EC9E477}"/>
                </a:ext>
              </a:extLst>
            </p:cNvPr>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6619;p53">
              <a:extLst>
                <a:ext uri="{FF2B5EF4-FFF2-40B4-BE49-F238E27FC236}">
                  <a16:creationId xmlns:a16="http://schemas.microsoft.com/office/drawing/2014/main" id="{F6B6D59C-AF7D-9666-EED1-B8D536214EB1}"/>
                </a:ext>
              </a:extLst>
            </p:cNvPr>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6620;p53">
              <a:extLst>
                <a:ext uri="{FF2B5EF4-FFF2-40B4-BE49-F238E27FC236}">
                  <a16:creationId xmlns:a16="http://schemas.microsoft.com/office/drawing/2014/main" id="{5725A081-BC4E-25FF-152D-1FA61ADF537A}"/>
                </a:ext>
              </a:extLst>
            </p:cNvPr>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6621;p53">
              <a:extLst>
                <a:ext uri="{FF2B5EF4-FFF2-40B4-BE49-F238E27FC236}">
                  <a16:creationId xmlns:a16="http://schemas.microsoft.com/office/drawing/2014/main" id="{23FD0C20-BEA8-C9A6-5043-0BCEB26F406F}"/>
                </a:ext>
              </a:extLst>
            </p:cNvPr>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6622;p53">
              <a:extLst>
                <a:ext uri="{FF2B5EF4-FFF2-40B4-BE49-F238E27FC236}">
                  <a16:creationId xmlns:a16="http://schemas.microsoft.com/office/drawing/2014/main" id="{CBEED279-6C0F-DB5B-0AB5-41B504B16A6F}"/>
                </a:ext>
              </a:extLst>
            </p:cNvPr>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6623;p53">
              <a:extLst>
                <a:ext uri="{FF2B5EF4-FFF2-40B4-BE49-F238E27FC236}">
                  <a16:creationId xmlns:a16="http://schemas.microsoft.com/office/drawing/2014/main" id="{BA5C9DF6-05B1-DF6F-DBDA-353B9DED0F66}"/>
                </a:ext>
              </a:extLst>
            </p:cNvPr>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6624;p53">
              <a:extLst>
                <a:ext uri="{FF2B5EF4-FFF2-40B4-BE49-F238E27FC236}">
                  <a16:creationId xmlns:a16="http://schemas.microsoft.com/office/drawing/2014/main" id="{24083EEE-65AF-13EA-D7F3-DC21FB3491FE}"/>
                </a:ext>
              </a:extLst>
            </p:cNvPr>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6625;p53">
              <a:extLst>
                <a:ext uri="{FF2B5EF4-FFF2-40B4-BE49-F238E27FC236}">
                  <a16:creationId xmlns:a16="http://schemas.microsoft.com/office/drawing/2014/main" id="{A9F4989C-63D2-1BA2-C888-3DF94EAFF14E}"/>
                </a:ext>
              </a:extLst>
            </p:cNvPr>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6626;p53">
              <a:extLst>
                <a:ext uri="{FF2B5EF4-FFF2-40B4-BE49-F238E27FC236}">
                  <a16:creationId xmlns:a16="http://schemas.microsoft.com/office/drawing/2014/main" id="{D5210CB5-63E0-3F70-D49F-F60D919B236B}"/>
                </a:ext>
              </a:extLst>
            </p:cNvPr>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6627;p53">
              <a:extLst>
                <a:ext uri="{FF2B5EF4-FFF2-40B4-BE49-F238E27FC236}">
                  <a16:creationId xmlns:a16="http://schemas.microsoft.com/office/drawing/2014/main" id="{0CDE1D3C-FFDB-994F-7279-8AD6445B373D}"/>
                </a:ext>
              </a:extLst>
            </p:cNvPr>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6628;p53">
              <a:extLst>
                <a:ext uri="{FF2B5EF4-FFF2-40B4-BE49-F238E27FC236}">
                  <a16:creationId xmlns:a16="http://schemas.microsoft.com/office/drawing/2014/main" id="{4DA6D72A-C549-5A09-3A31-3089942DA9A6}"/>
                </a:ext>
              </a:extLst>
            </p:cNvPr>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6629;p53">
              <a:extLst>
                <a:ext uri="{FF2B5EF4-FFF2-40B4-BE49-F238E27FC236}">
                  <a16:creationId xmlns:a16="http://schemas.microsoft.com/office/drawing/2014/main" id="{5E7EDA67-AB7B-697F-351B-9210ABC68B75}"/>
                </a:ext>
              </a:extLst>
            </p:cNvPr>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6630;p53">
              <a:extLst>
                <a:ext uri="{FF2B5EF4-FFF2-40B4-BE49-F238E27FC236}">
                  <a16:creationId xmlns:a16="http://schemas.microsoft.com/office/drawing/2014/main" id="{F58A115F-B187-DDA6-F906-68A5351128AE}"/>
                </a:ext>
              </a:extLst>
            </p:cNvPr>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6631;p53">
              <a:extLst>
                <a:ext uri="{FF2B5EF4-FFF2-40B4-BE49-F238E27FC236}">
                  <a16:creationId xmlns:a16="http://schemas.microsoft.com/office/drawing/2014/main" id="{D0F0BA80-F36A-66D2-7D82-1283F096957C}"/>
                </a:ext>
              </a:extLst>
            </p:cNvPr>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6632;p53">
              <a:extLst>
                <a:ext uri="{FF2B5EF4-FFF2-40B4-BE49-F238E27FC236}">
                  <a16:creationId xmlns:a16="http://schemas.microsoft.com/office/drawing/2014/main" id="{3E1F27FB-EBB5-DCAA-4D0B-17D858061F7F}"/>
                </a:ext>
              </a:extLst>
            </p:cNvPr>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6633;p53">
              <a:extLst>
                <a:ext uri="{FF2B5EF4-FFF2-40B4-BE49-F238E27FC236}">
                  <a16:creationId xmlns:a16="http://schemas.microsoft.com/office/drawing/2014/main" id="{21D97350-5970-8D26-4813-96A48A9CD557}"/>
                </a:ext>
              </a:extLst>
            </p:cNvPr>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6634;p53">
              <a:extLst>
                <a:ext uri="{FF2B5EF4-FFF2-40B4-BE49-F238E27FC236}">
                  <a16:creationId xmlns:a16="http://schemas.microsoft.com/office/drawing/2014/main" id="{6BD21438-8452-F328-8A2F-C4AAF7814FAF}"/>
                </a:ext>
              </a:extLst>
            </p:cNvPr>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6635;p53">
              <a:extLst>
                <a:ext uri="{FF2B5EF4-FFF2-40B4-BE49-F238E27FC236}">
                  <a16:creationId xmlns:a16="http://schemas.microsoft.com/office/drawing/2014/main" id="{07524364-7FF6-B756-43B6-68C7264A781D}"/>
                </a:ext>
              </a:extLst>
            </p:cNvPr>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6636;p53">
              <a:extLst>
                <a:ext uri="{FF2B5EF4-FFF2-40B4-BE49-F238E27FC236}">
                  <a16:creationId xmlns:a16="http://schemas.microsoft.com/office/drawing/2014/main" id="{1BACB528-CE23-39F0-DD43-BAC5F492204E}"/>
                </a:ext>
              </a:extLst>
            </p:cNvPr>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6637;p53">
              <a:extLst>
                <a:ext uri="{FF2B5EF4-FFF2-40B4-BE49-F238E27FC236}">
                  <a16:creationId xmlns:a16="http://schemas.microsoft.com/office/drawing/2014/main" id="{03D545E9-BB40-3296-B4B1-2A88D4E60BEE}"/>
                </a:ext>
              </a:extLst>
            </p:cNvPr>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6638;p53">
              <a:extLst>
                <a:ext uri="{FF2B5EF4-FFF2-40B4-BE49-F238E27FC236}">
                  <a16:creationId xmlns:a16="http://schemas.microsoft.com/office/drawing/2014/main" id="{04B6D5EC-2685-C6CD-1C7E-39110982C50B}"/>
                </a:ext>
              </a:extLst>
            </p:cNvPr>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6639;p53">
              <a:extLst>
                <a:ext uri="{FF2B5EF4-FFF2-40B4-BE49-F238E27FC236}">
                  <a16:creationId xmlns:a16="http://schemas.microsoft.com/office/drawing/2014/main" id="{B69A5DB2-EEF8-69C4-3F1D-FFEA3F8F3EC6}"/>
                </a:ext>
              </a:extLst>
            </p:cNvPr>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6640;p53">
              <a:extLst>
                <a:ext uri="{FF2B5EF4-FFF2-40B4-BE49-F238E27FC236}">
                  <a16:creationId xmlns:a16="http://schemas.microsoft.com/office/drawing/2014/main" id="{B2C89306-41FC-49D3-9687-2EAB20E828B2}"/>
                </a:ext>
              </a:extLst>
            </p:cNvPr>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6641;p53">
              <a:extLst>
                <a:ext uri="{FF2B5EF4-FFF2-40B4-BE49-F238E27FC236}">
                  <a16:creationId xmlns:a16="http://schemas.microsoft.com/office/drawing/2014/main" id="{CBB04A72-4A31-CF23-F431-B8277691E7E2}"/>
                </a:ext>
              </a:extLst>
            </p:cNvPr>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6642;p53">
              <a:extLst>
                <a:ext uri="{FF2B5EF4-FFF2-40B4-BE49-F238E27FC236}">
                  <a16:creationId xmlns:a16="http://schemas.microsoft.com/office/drawing/2014/main" id="{87ECC12F-102A-8C0A-89D3-E271E6CB1C14}"/>
                </a:ext>
              </a:extLst>
            </p:cNvPr>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6643;p53">
              <a:extLst>
                <a:ext uri="{FF2B5EF4-FFF2-40B4-BE49-F238E27FC236}">
                  <a16:creationId xmlns:a16="http://schemas.microsoft.com/office/drawing/2014/main" id="{7FB2BF48-9A21-9688-858F-36C3C2F23A6B}"/>
                </a:ext>
              </a:extLst>
            </p:cNvPr>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6644;p53">
              <a:extLst>
                <a:ext uri="{FF2B5EF4-FFF2-40B4-BE49-F238E27FC236}">
                  <a16:creationId xmlns:a16="http://schemas.microsoft.com/office/drawing/2014/main" id="{93180026-FE0A-5F60-5E0D-FACC482D84DD}"/>
                </a:ext>
              </a:extLst>
            </p:cNvPr>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6645;p53">
              <a:extLst>
                <a:ext uri="{FF2B5EF4-FFF2-40B4-BE49-F238E27FC236}">
                  <a16:creationId xmlns:a16="http://schemas.microsoft.com/office/drawing/2014/main" id="{1F652B14-65DF-D310-782A-CD5DC7FD50F3}"/>
                </a:ext>
              </a:extLst>
            </p:cNvPr>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6646;p53">
              <a:extLst>
                <a:ext uri="{FF2B5EF4-FFF2-40B4-BE49-F238E27FC236}">
                  <a16:creationId xmlns:a16="http://schemas.microsoft.com/office/drawing/2014/main" id="{D4890E95-2D3A-E06C-EF29-A85DC48BDF7A}"/>
                </a:ext>
              </a:extLst>
            </p:cNvPr>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6647;p53">
              <a:extLst>
                <a:ext uri="{FF2B5EF4-FFF2-40B4-BE49-F238E27FC236}">
                  <a16:creationId xmlns:a16="http://schemas.microsoft.com/office/drawing/2014/main" id="{53B5D9D5-E737-B39C-3585-B287D3FA0DAB}"/>
                </a:ext>
              </a:extLst>
            </p:cNvPr>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6648;p53">
              <a:extLst>
                <a:ext uri="{FF2B5EF4-FFF2-40B4-BE49-F238E27FC236}">
                  <a16:creationId xmlns:a16="http://schemas.microsoft.com/office/drawing/2014/main" id="{68D3D100-6432-90C7-AEC8-B1E9EFD8EA41}"/>
                </a:ext>
              </a:extLst>
            </p:cNvPr>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6649;p53">
              <a:extLst>
                <a:ext uri="{FF2B5EF4-FFF2-40B4-BE49-F238E27FC236}">
                  <a16:creationId xmlns:a16="http://schemas.microsoft.com/office/drawing/2014/main" id="{EC1CE69B-81E5-3A27-4BD2-510F8278732F}"/>
                </a:ext>
              </a:extLst>
            </p:cNvPr>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6650;p53">
              <a:extLst>
                <a:ext uri="{FF2B5EF4-FFF2-40B4-BE49-F238E27FC236}">
                  <a16:creationId xmlns:a16="http://schemas.microsoft.com/office/drawing/2014/main" id="{4809D113-BD30-B0A0-F8C9-FF5B2DBCF2FE}"/>
                </a:ext>
              </a:extLst>
            </p:cNvPr>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6651;p53">
              <a:extLst>
                <a:ext uri="{FF2B5EF4-FFF2-40B4-BE49-F238E27FC236}">
                  <a16:creationId xmlns:a16="http://schemas.microsoft.com/office/drawing/2014/main" id="{6CFD6DBD-8221-5D44-A0A4-6CA41DC3DE83}"/>
                </a:ext>
              </a:extLst>
            </p:cNvPr>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6652;p53">
              <a:extLst>
                <a:ext uri="{FF2B5EF4-FFF2-40B4-BE49-F238E27FC236}">
                  <a16:creationId xmlns:a16="http://schemas.microsoft.com/office/drawing/2014/main" id="{D8354C33-36A5-EA5C-A58D-0F9144CE6346}"/>
                </a:ext>
              </a:extLst>
            </p:cNvPr>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6653;p53">
              <a:extLst>
                <a:ext uri="{FF2B5EF4-FFF2-40B4-BE49-F238E27FC236}">
                  <a16:creationId xmlns:a16="http://schemas.microsoft.com/office/drawing/2014/main" id="{EC9EE66E-B8E5-1787-482A-A5BEED4EBD6A}"/>
                </a:ext>
              </a:extLst>
            </p:cNvPr>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6654;p53">
              <a:extLst>
                <a:ext uri="{FF2B5EF4-FFF2-40B4-BE49-F238E27FC236}">
                  <a16:creationId xmlns:a16="http://schemas.microsoft.com/office/drawing/2014/main" id="{0085097F-E3FA-F54B-83C9-331257CCF344}"/>
                </a:ext>
              </a:extLst>
            </p:cNvPr>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6655;p53">
              <a:extLst>
                <a:ext uri="{FF2B5EF4-FFF2-40B4-BE49-F238E27FC236}">
                  <a16:creationId xmlns:a16="http://schemas.microsoft.com/office/drawing/2014/main" id="{FBDC0210-D902-D1A9-1C98-D982F112C57B}"/>
                </a:ext>
              </a:extLst>
            </p:cNvPr>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6656;p53">
              <a:extLst>
                <a:ext uri="{FF2B5EF4-FFF2-40B4-BE49-F238E27FC236}">
                  <a16:creationId xmlns:a16="http://schemas.microsoft.com/office/drawing/2014/main" id="{60432E0D-1B29-7849-1A9F-DC88C9DC28B2}"/>
                </a:ext>
              </a:extLst>
            </p:cNvPr>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6657;p53">
              <a:extLst>
                <a:ext uri="{FF2B5EF4-FFF2-40B4-BE49-F238E27FC236}">
                  <a16:creationId xmlns:a16="http://schemas.microsoft.com/office/drawing/2014/main" id="{AF65650F-E6D0-2758-D735-9E4F60046728}"/>
                </a:ext>
              </a:extLst>
            </p:cNvPr>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6658;p53">
              <a:extLst>
                <a:ext uri="{FF2B5EF4-FFF2-40B4-BE49-F238E27FC236}">
                  <a16:creationId xmlns:a16="http://schemas.microsoft.com/office/drawing/2014/main" id="{3CE37357-1BD8-F168-A655-C2BA1E91AB62}"/>
                </a:ext>
              </a:extLst>
            </p:cNvPr>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6659;p53">
              <a:extLst>
                <a:ext uri="{FF2B5EF4-FFF2-40B4-BE49-F238E27FC236}">
                  <a16:creationId xmlns:a16="http://schemas.microsoft.com/office/drawing/2014/main" id="{0F0A3022-F62D-2228-C720-E5A97B9FC05E}"/>
                </a:ext>
              </a:extLst>
            </p:cNvPr>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6660;p53">
              <a:extLst>
                <a:ext uri="{FF2B5EF4-FFF2-40B4-BE49-F238E27FC236}">
                  <a16:creationId xmlns:a16="http://schemas.microsoft.com/office/drawing/2014/main" id="{42FFB330-BDA9-5ACB-DF16-32FCCFDFCF67}"/>
                </a:ext>
              </a:extLst>
            </p:cNvPr>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6661;p53">
              <a:extLst>
                <a:ext uri="{FF2B5EF4-FFF2-40B4-BE49-F238E27FC236}">
                  <a16:creationId xmlns:a16="http://schemas.microsoft.com/office/drawing/2014/main" id="{CFDE4696-1DC4-2DE2-A88B-4913123BFEBA}"/>
                </a:ext>
              </a:extLst>
            </p:cNvPr>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6662;p53">
              <a:extLst>
                <a:ext uri="{FF2B5EF4-FFF2-40B4-BE49-F238E27FC236}">
                  <a16:creationId xmlns:a16="http://schemas.microsoft.com/office/drawing/2014/main" id="{4DD76094-7535-1FED-0AF5-2CC75FD3F030}"/>
                </a:ext>
              </a:extLst>
            </p:cNvPr>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6663;p53">
              <a:extLst>
                <a:ext uri="{FF2B5EF4-FFF2-40B4-BE49-F238E27FC236}">
                  <a16:creationId xmlns:a16="http://schemas.microsoft.com/office/drawing/2014/main" id="{8A59C300-D623-A15F-64C5-2A7F5D156FCB}"/>
                </a:ext>
              </a:extLst>
            </p:cNvPr>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6664;p53">
              <a:extLst>
                <a:ext uri="{FF2B5EF4-FFF2-40B4-BE49-F238E27FC236}">
                  <a16:creationId xmlns:a16="http://schemas.microsoft.com/office/drawing/2014/main" id="{2C8A49FA-4D56-033C-7145-B6AB7D7F3F3B}"/>
                </a:ext>
              </a:extLst>
            </p:cNvPr>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6665;p53">
              <a:extLst>
                <a:ext uri="{FF2B5EF4-FFF2-40B4-BE49-F238E27FC236}">
                  <a16:creationId xmlns:a16="http://schemas.microsoft.com/office/drawing/2014/main" id="{96DDDCB3-FE11-0A4F-069B-FCEE1C899A37}"/>
                </a:ext>
              </a:extLst>
            </p:cNvPr>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6666;p53">
              <a:extLst>
                <a:ext uri="{FF2B5EF4-FFF2-40B4-BE49-F238E27FC236}">
                  <a16:creationId xmlns:a16="http://schemas.microsoft.com/office/drawing/2014/main" id="{2ED415DF-1498-6D1F-7484-409B0A663445}"/>
                </a:ext>
              </a:extLst>
            </p:cNvPr>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6667;p53">
              <a:extLst>
                <a:ext uri="{FF2B5EF4-FFF2-40B4-BE49-F238E27FC236}">
                  <a16:creationId xmlns:a16="http://schemas.microsoft.com/office/drawing/2014/main" id="{BF4374AF-D6F9-1FA5-9751-0FB7A40C2FC4}"/>
                </a:ext>
              </a:extLst>
            </p:cNvPr>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6668;p53">
              <a:extLst>
                <a:ext uri="{FF2B5EF4-FFF2-40B4-BE49-F238E27FC236}">
                  <a16:creationId xmlns:a16="http://schemas.microsoft.com/office/drawing/2014/main" id="{3D513EBE-487D-ECD4-FBB2-09D7E979F34D}"/>
                </a:ext>
              </a:extLst>
            </p:cNvPr>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6669;p53">
              <a:extLst>
                <a:ext uri="{FF2B5EF4-FFF2-40B4-BE49-F238E27FC236}">
                  <a16:creationId xmlns:a16="http://schemas.microsoft.com/office/drawing/2014/main" id="{1934ADD0-0A38-C319-1DC3-A79DF35A9D65}"/>
                </a:ext>
              </a:extLst>
            </p:cNvPr>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6670;p53">
              <a:extLst>
                <a:ext uri="{FF2B5EF4-FFF2-40B4-BE49-F238E27FC236}">
                  <a16:creationId xmlns:a16="http://schemas.microsoft.com/office/drawing/2014/main" id="{EF2ED236-CE82-BD4A-241A-3EF7203F1BFB}"/>
                </a:ext>
              </a:extLst>
            </p:cNvPr>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6671;p53">
              <a:extLst>
                <a:ext uri="{FF2B5EF4-FFF2-40B4-BE49-F238E27FC236}">
                  <a16:creationId xmlns:a16="http://schemas.microsoft.com/office/drawing/2014/main" id="{D30013E5-9BCD-32D5-2B5C-7EE6EE6B8874}"/>
                </a:ext>
              </a:extLst>
            </p:cNvPr>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6672;p53">
              <a:extLst>
                <a:ext uri="{FF2B5EF4-FFF2-40B4-BE49-F238E27FC236}">
                  <a16:creationId xmlns:a16="http://schemas.microsoft.com/office/drawing/2014/main" id="{060DBB6B-ECBB-83AE-FE0A-915F3020F9F9}"/>
                </a:ext>
              </a:extLst>
            </p:cNvPr>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6673;p53">
              <a:extLst>
                <a:ext uri="{FF2B5EF4-FFF2-40B4-BE49-F238E27FC236}">
                  <a16:creationId xmlns:a16="http://schemas.microsoft.com/office/drawing/2014/main" id="{D62BDABC-12EF-411B-976E-FF3F15FBBB70}"/>
                </a:ext>
              </a:extLst>
            </p:cNvPr>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6674;p53">
              <a:extLst>
                <a:ext uri="{FF2B5EF4-FFF2-40B4-BE49-F238E27FC236}">
                  <a16:creationId xmlns:a16="http://schemas.microsoft.com/office/drawing/2014/main" id="{F4852FF2-23B3-10D2-F627-C2E47F168B8A}"/>
                </a:ext>
              </a:extLst>
            </p:cNvPr>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6675;p53">
              <a:extLst>
                <a:ext uri="{FF2B5EF4-FFF2-40B4-BE49-F238E27FC236}">
                  <a16:creationId xmlns:a16="http://schemas.microsoft.com/office/drawing/2014/main" id="{118642CB-6B7A-EE79-32F1-99D0A999E579}"/>
                </a:ext>
              </a:extLst>
            </p:cNvPr>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6676;p53">
              <a:extLst>
                <a:ext uri="{FF2B5EF4-FFF2-40B4-BE49-F238E27FC236}">
                  <a16:creationId xmlns:a16="http://schemas.microsoft.com/office/drawing/2014/main" id="{7286A646-12D1-9704-D4EE-B9A7E55D0D04}"/>
                </a:ext>
              </a:extLst>
            </p:cNvPr>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6677;p53">
              <a:extLst>
                <a:ext uri="{FF2B5EF4-FFF2-40B4-BE49-F238E27FC236}">
                  <a16:creationId xmlns:a16="http://schemas.microsoft.com/office/drawing/2014/main" id="{7AC51308-C8F9-D30B-09A2-D8722B3C2C4F}"/>
                </a:ext>
              </a:extLst>
            </p:cNvPr>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6678;p53">
              <a:extLst>
                <a:ext uri="{FF2B5EF4-FFF2-40B4-BE49-F238E27FC236}">
                  <a16:creationId xmlns:a16="http://schemas.microsoft.com/office/drawing/2014/main" id="{86E399CE-BB8D-D966-D646-36CFAF03E06A}"/>
                </a:ext>
              </a:extLst>
            </p:cNvPr>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6679;p53">
              <a:extLst>
                <a:ext uri="{FF2B5EF4-FFF2-40B4-BE49-F238E27FC236}">
                  <a16:creationId xmlns:a16="http://schemas.microsoft.com/office/drawing/2014/main" id="{2EC12180-F439-5757-2C9D-7492FA6FFCB1}"/>
                </a:ext>
              </a:extLst>
            </p:cNvPr>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6680;p53">
              <a:extLst>
                <a:ext uri="{FF2B5EF4-FFF2-40B4-BE49-F238E27FC236}">
                  <a16:creationId xmlns:a16="http://schemas.microsoft.com/office/drawing/2014/main" id="{4E344E74-3091-2FDB-CC98-9BA9AB98D48F}"/>
                </a:ext>
              </a:extLst>
            </p:cNvPr>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6681;p53">
              <a:extLst>
                <a:ext uri="{FF2B5EF4-FFF2-40B4-BE49-F238E27FC236}">
                  <a16:creationId xmlns:a16="http://schemas.microsoft.com/office/drawing/2014/main" id="{27226890-580A-A89A-1A6A-BEE004E673AE}"/>
                </a:ext>
              </a:extLst>
            </p:cNvPr>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6682;p53">
              <a:extLst>
                <a:ext uri="{FF2B5EF4-FFF2-40B4-BE49-F238E27FC236}">
                  <a16:creationId xmlns:a16="http://schemas.microsoft.com/office/drawing/2014/main" id="{9949D538-CB96-843E-3F37-77600A95D534}"/>
                </a:ext>
              </a:extLst>
            </p:cNvPr>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6683;p53">
              <a:extLst>
                <a:ext uri="{FF2B5EF4-FFF2-40B4-BE49-F238E27FC236}">
                  <a16:creationId xmlns:a16="http://schemas.microsoft.com/office/drawing/2014/main" id="{B66859B9-565E-E30A-DACF-5B088443EFF3}"/>
                </a:ext>
              </a:extLst>
            </p:cNvPr>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6684;p53">
              <a:extLst>
                <a:ext uri="{FF2B5EF4-FFF2-40B4-BE49-F238E27FC236}">
                  <a16:creationId xmlns:a16="http://schemas.microsoft.com/office/drawing/2014/main" id="{99DC12CD-6284-CC73-443D-1A0638E866A7}"/>
                </a:ext>
              </a:extLst>
            </p:cNvPr>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6685;p53">
              <a:extLst>
                <a:ext uri="{FF2B5EF4-FFF2-40B4-BE49-F238E27FC236}">
                  <a16:creationId xmlns:a16="http://schemas.microsoft.com/office/drawing/2014/main" id="{8E73D1BB-9204-6DC1-671E-BE00266C09EF}"/>
                </a:ext>
              </a:extLst>
            </p:cNvPr>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6686;p53">
              <a:extLst>
                <a:ext uri="{FF2B5EF4-FFF2-40B4-BE49-F238E27FC236}">
                  <a16:creationId xmlns:a16="http://schemas.microsoft.com/office/drawing/2014/main" id="{4BC6087C-192B-5BCA-45AF-31829D08B648}"/>
                </a:ext>
              </a:extLst>
            </p:cNvPr>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6687;p53">
              <a:extLst>
                <a:ext uri="{FF2B5EF4-FFF2-40B4-BE49-F238E27FC236}">
                  <a16:creationId xmlns:a16="http://schemas.microsoft.com/office/drawing/2014/main" id="{3F44538E-8092-370A-0825-CDC0664EAA91}"/>
                </a:ext>
              </a:extLst>
            </p:cNvPr>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6688;p53">
              <a:extLst>
                <a:ext uri="{FF2B5EF4-FFF2-40B4-BE49-F238E27FC236}">
                  <a16:creationId xmlns:a16="http://schemas.microsoft.com/office/drawing/2014/main" id="{08382B2E-A326-C5EF-B178-89F716DA7146}"/>
                </a:ext>
              </a:extLst>
            </p:cNvPr>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6689;p53">
              <a:extLst>
                <a:ext uri="{FF2B5EF4-FFF2-40B4-BE49-F238E27FC236}">
                  <a16:creationId xmlns:a16="http://schemas.microsoft.com/office/drawing/2014/main" id="{57933875-8B87-84CD-A06E-201E01E85649}"/>
                </a:ext>
              </a:extLst>
            </p:cNvPr>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6690;p53">
              <a:extLst>
                <a:ext uri="{FF2B5EF4-FFF2-40B4-BE49-F238E27FC236}">
                  <a16:creationId xmlns:a16="http://schemas.microsoft.com/office/drawing/2014/main" id="{9926C51B-9CD5-AF93-66C4-D5F2C44C4A2D}"/>
                </a:ext>
              </a:extLst>
            </p:cNvPr>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6691;p53">
              <a:extLst>
                <a:ext uri="{FF2B5EF4-FFF2-40B4-BE49-F238E27FC236}">
                  <a16:creationId xmlns:a16="http://schemas.microsoft.com/office/drawing/2014/main" id="{CDE6A633-B53D-7EF5-7874-DFE60C94ADB9}"/>
                </a:ext>
              </a:extLst>
            </p:cNvPr>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6692;p53">
              <a:extLst>
                <a:ext uri="{FF2B5EF4-FFF2-40B4-BE49-F238E27FC236}">
                  <a16:creationId xmlns:a16="http://schemas.microsoft.com/office/drawing/2014/main" id="{EE038947-E948-8B57-9E50-2A72401C1684}"/>
                </a:ext>
              </a:extLst>
            </p:cNvPr>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6693;p53">
              <a:extLst>
                <a:ext uri="{FF2B5EF4-FFF2-40B4-BE49-F238E27FC236}">
                  <a16:creationId xmlns:a16="http://schemas.microsoft.com/office/drawing/2014/main" id="{2A6B2A30-E4FE-4BFD-65F6-94DD50D97332}"/>
                </a:ext>
              </a:extLst>
            </p:cNvPr>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6694;p53">
              <a:extLst>
                <a:ext uri="{FF2B5EF4-FFF2-40B4-BE49-F238E27FC236}">
                  <a16:creationId xmlns:a16="http://schemas.microsoft.com/office/drawing/2014/main" id="{FABE1E47-F77F-75B9-D59E-D2A86F7D9A0E}"/>
                </a:ext>
              </a:extLst>
            </p:cNvPr>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6695;p53">
              <a:extLst>
                <a:ext uri="{FF2B5EF4-FFF2-40B4-BE49-F238E27FC236}">
                  <a16:creationId xmlns:a16="http://schemas.microsoft.com/office/drawing/2014/main" id="{19CCFD43-3237-4D8A-2F05-B8732CB47FD1}"/>
                </a:ext>
              </a:extLst>
            </p:cNvPr>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6696;p53">
              <a:extLst>
                <a:ext uri="{FF2B5EF4-FFF2-40B4-BE49-F238E27FC236}">
                  <a16:creationId xmlns:a16="http://schemas.microsoft.com/office/drawing/2014/main" id="{588736C4-71B0-4B7F-7567-FD7AE3907076}"/>
                </a:ext>
              </a:extLst>
            </p:cNvPr>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6697;p53">
              <a:extLst>
                <a:ext uri="{FF2B5EF4-FFF2-40B4-BE49-F238E27FC236}">
                  <a16:creationId xmlns:a16="http://schemas.microsoft.com/office/drawing/2014/main" id="{A911AABF-AA1F-C70A-3608-0ACF6D694EC6}"/>
                </a:ext>
              </a:extLst>
            </p:cNvPr>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6698;p53">
              <a:extLst>
                <a:ext uri="{FF2B5EF4-FFF2-40B4-BE49-F238E27FC236}">
                  <a16:creationId xmlns:a16="http://schemas.microsoft.com/office/drawing/2014/main" id="{A6C025ED-2C87-6F59-0187-B36479DFC840}"/>
                </a:ext>
              </a:extLst>
            </p:cNvPr>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6699;p53">
              <a:extLst>
                <a:ext uri="{FF2B5EF4-FFF2-40B4-BE49-F238E27FC236}">
                  <a16:creationId xmlns:a16="http://schemas.microsoft.com/office/drawing/2014/main" id="{F374EC17-562C-AD8D-9A16-BBA2E41361A4}"/>
                </a:ext>
              </a:extLst>
            </p:cNvPr>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6700;p53">
              <a:extLst>
                <a:ext uri="{FF2B5EF4-FFF2-40B4-BE49-F238E27FC236}">
                  <a16:creationId xmlns:a16="http://schemas.microsoft.com/office/drawing/2014/main" id="{09CD4F8F-A39C-0ABE-E498-45056AACF7BF}"/>
                </a:ext>
              </a:extLst>
            </p:cNvPr>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6701;p53">
              <a:extLst>
                <a:ext uri="{FF2B5EF4-FFF2-40B4-BE49-F238E27FC236}">
                  <a16:creationId xmlns:a16="http://schemas.microsoft.com/office/drawing/2014/main" id="{276B207B-9A13-6062-85CE-09608F21513F}"/>
                </a:ext>
              </a:extLst>
            </p:cNvPr>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6702;p53">
              <a:extLst>
                <a:ext uri="{FF2B5EF4-FFF2-40B4-BE49-F238E27FC236}">
                  <a16:creationId xmlns:a16="http://schemas.microsoft.com/office/drawing/2014/main" id="{370521E5-B862-9A11-637F-2A26CCBDD895}"/>
                </a:ext>
              </a:extLst>
            </p:cNvPr>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6703;p53">
              <a:extLst>
                <a:ext uri="{FF2B5EF4-FFF2-40B4-BE49-F238E27FC236}">
                  <a16:creationId xmlns:a16="http://schemas.microsoft.com/office/drawing/2014/main" id="{0CAEB1E1-94C1-48BF-428D-110D81A3CA8C}"/>
                </a:ext>
              </a:extLst>
            </p:cNvPr>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6704;p53">
              <a:extLst>
                <a:ext uri="{FF2B5EF4-FFF2-40B4-BE49-F238E27FC236}">
                  <a16:creationId xmlns:a16="http://schemas.microsoft.com/office/drawing/2014/main" id="{598C9829-406D-EEFA-36A1-5DB2E6F8AFFC}"/>
                </a:ext>
              </a:extLst>
            </p:cNvPr>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6705;p53">
              <a:extLst>
                <a:ext uri="{FF2B5EF4-FFF2-40B4-BE49-F238E27FC236}">
                  <a16:creationId xmlns:a16="http://schemas.microsoft.com/office/drawing/2014/main" id="{F869C493-C5B1-59D0-22A6-894249D18433}"/>
                </a:ext>
              </a:extLst>
            </p:cNvPr>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6706;p53">
              <a:extLst>
                <a:ext uri="{FF2B5EF4-FFF2-40B4-BE49-F238E27FC236}">
                  <a16:creationId xmlns:a16="http://schemas.microsoft.com/office/drawing/2014/main" id="{4C1B5D2B-4FFB-06B6-34C6-C850BDB37613}"/>
                </a:ext>
              </a:extLst>
            </p:cNvPr>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6707;p53">
              <a:extLst>
                <a:ext uri="{FF2B5EF4-FFF2-40B4-BE49-F238E27FC236}">
                  <a16:creationId xmlns:a16="http://schemas.microsoft.com/office/drawing/2014/main" id="{ECE849AA-BD7D-3D9C-C876-26F2ACA5A193}"/>
                </a:ext>
              </a:extLst>
            </p:cNvPr>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6708;p53">
              <a:extLst>
                <a:ext uri="{FF2B5EF4-FFF2-40B4-BE49-F238E27FC236}">
                  <a16:creationId xmlns:a16="http://schemas.microsoft.com/office/drawing/2014/main" id="{83039A3C-B60F-50D4-3EF0-AF2963881908}"/>
                </a:ext>
              </a:extLst>
            </p:cNvPr>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6709;p53">
              <a:extLst>
                <a:ext uri="{FF2B5EF4-FFF2-40B4-BE49-F238E27FC236}">
                  <a16:creationId xmlns:a16="http://schemas.microsoft.com/office/drawing/2014/main" id="{DFD150C6-6504-CF10-F16E-90D4654C2CE6}"/>
                </a:ext>
              </a:extLst>
            </p:cNvPr>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6710;p53">
              <a:extLst>
                <a:ext uri="{FF2B5EF4-FFF2-40B4-BE49-F238E27FC236}">
                  <a16:creationId xmlns:a16="http://schemas.microsoft.com/office/drawing/2014/main" id="{57382F7E-BECA-2420-7B34-741032149C4B}"/>
                </a:ext>
              </a:extLst>
            </p:cNvPr>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6711;p53">
              <a:extLst>
                <a:ext uri="{FF2B5EF4-FFF2-40B4-BE49-F238E27FC236}">
                  <a16:creationId xmlns:a16="http://schemas.microsoft.com/office/drawing/2014/main" id="{0E4E752C-DC8B-F771-D604-8AEFFE726E1B}"/>
                </a:ext>
              </a:extLst>
            </p:cNvPr>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6712;p53">
              <a:extLst>
                <a:ext uri="{FF2B5EF4-FFF2-40B4-BE49-F238E27FC236}">
                  <a16:creationId xmlns:a16="http://schemas.microsoft.com/office/drawing/2014/main" id="{8B471AF6-533A-5B10-3821-F94BBDA80CB5}"/>
                </a:ext>
              </a:extLst>
            </p:cNvPr>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6713;p53">
              <a:extLst>
                <a:ext uri="{FF2B5EF4-FFF2-40B4-BE49-F238E27FC236}">
                  <a16:creationId xmlns:a16="http://schemas.microsoft.com/office/drawing/2014/main" id="{A50677F7-77E3-8BB5-6759-9BC0AD509297}"/>
                </a:ext>
              </a:extLst>
            </p:cNvPr>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6714;p53">
              <a:extLst>
                <a:ext uri="{FF2B5EF4-FFF2-40B4-BE49-F238E27FC236}">
                  <a16:creationId xmlns:a16="http://schemas.microsoft.com/office/drawing/2014/main" id="{9DC494F2-D326-AAF4-D452-C7011511081B}"/>
                </a:ext>
              </a:extLst>
            </p:cNvPr>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6715;p53">
              <a:extLst>
                <a:ext uri="{FF2B5EF4-FFF2-40B4-BE49-F238E27FC236}">
                  <a16:creationId xmlns:a16="http://schemas.microsoft.com/office/drawing/2014/main" id="{96757BA4-9393-AC00-9AC2-64044CCE7630}"/>
                </a:ext>
              </a:extLst>
            </p:cNvPr>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6716;p53">
              <a:extLst>
                <a:ext uri="{FF2B5EF4-FFF2-40B4-BE49-F238E27FC236}">
                  <a16:creationId xmlns:a16="http://schemas.microsoft.com/office/drawing/2014/main" id="{E4A83F39-1F77-09C5-4E65-2F7B75125313}"/>
                </a:ext>
              </a:extLst>
            </p:cNvPr>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6717;p53">
              <a:extLst>
                <a:ext uri="{FF2B5EF4-FFF2-40B4-BE49-F238E27FC236}">
                  <a16:creationId xmlns:a16="http://schemas.microsoft.com/office/drawing/2014/main" id="{BF9E5181-1EE3-208D-7FA8-35C546234A70}"/>
                </a:ext>
              </a:extLst>
            </p:cNvPr>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6718;p53">
              <a:extLst>
                <a:ext uri="{FF2B5EF4-FFF2-40B4-BE49-F238E27FC236}">
                  <a16:creationId xmlns:a16="http://schemas.microsoft.com/office/drawing/2014/main" id="{6B7CBF1B-4949-DD84-1031-68F1195F0BBE}"/>
                </a:ext>
              </a:extLst>
            </p:cNvPr>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6719;p53">
              <a:extLst>
                <a:ext uri="{FF2B5EF4-FFF2-40B4-BE49-F238E27FC236}">
                  <a16:creationId xmlns:a16="http://schemas.microsoft.com/office/drawing/2014/main" id="{C4650397-345E-60EB-821C-91EACCA2C967}"/>
                </a:ext>
              </a:extLst>
            </p:cNvPr>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6720;p53">
              <a:extLst>
                <a:ext uri="{FF2B5EF4-FFF2-40B4-BE49-F238E27FC236}">
                  <a16:creationId xmlns:a16="http://schemas.microsoft.com/office/drawing/2014/main" id="{E6A1A25A-0BA0-06C6-3E6D-215CFDAE36F5}"/>
                </a:ext>
              </a:extLst>
            </p:cNvPr>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6721;p53">
              <a:extLst>
                <a:ext uri="{FF2B5EF4-FFF2-40B4-BE49-F238E27FC236}">
                  <a16:creationId xmlns:a16="http://schemas.microsoft.com/office/drawing/2014/main" id="{7C51A4AE-53E0-4530-1EC0-30A1D27489A0}"/>
                </a:ext>
              </a:extLst>
            </p:cNvPr>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6722;p53">
              <a:extLst>
                <a:ext uri="{FF2B5EF4-FFF2-40B4-BE49-F238E27FC236}">
                  <a16:creationId xmlns:a16="http://schemas.microsoft.com/office/drawing/2014/main" id="{3BE38365-641D-3048-85E3-CA7CBD50C56D}"/>
                </a:ext>
              </a:extLst>
            </p:cNvPr>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6723;p53">
              <a:extLst>
                <a:ext uri="{FF2B5EF4-FFF2-40B4-BE49-F238E27FC236}">
                  <a16:creationId xmlns:a16="http://schemas.microsoft.com/office/drawing/2014/main" id="{C9B86A1B-C481-A65E-140F-EE7039CB7533}"/>
                </a:ext>
              </a:extLst>
            </p:cNvPr>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6724;p53">
              <a:extLst>
                <a:ext uri="{FF2B5EF4-FFF2-40B4-BE49-F238E27FC236}">
                  <a16:creationId xmlns:a16="http://schemas.microsoft.com/office/drawing/2014/main" id="{E9385EB4-22BB-C5D4-0204-E9F596776460}"/>
                </a:ext>
              </a:extLst>
            </p:cNvPr>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6725;p53">
              <a:extLst>
                <a:ext uri="{FF2B5EF4-FFF2-40B4-BE49-F238E27FC236}">
                  <a16:creationId xmlns:a16="http://schemas.microsoft.com/office/drawing/2014/main" id="{1A33BDFD-769B-DE68-AE18-B396CCB171CE}"/>
                </a:ext>
              </a:extLst>
            </p:cNvPr>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6726;p53">
              <a:extLst>
                <a:ext uri="{FF2B5EF4-FFF2-40B4-BE49-F238E27FC236}">
                  <a16:creationId xmlns:a16="http://schemas.microsoft.com/office/drawing/2014/main" id="{4F4511B4-5183-B179-3200-5F5302387EEE}"/>
                </a:ext>
              </a:extLst>
            </p:cNvPr>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6727;p53">
              <a:extLst>
                <a:ext uri="{FF2B5EF4-FFF2-40B4-BE49-F238E27FC236}">
                  <a16:creationId xmlns:a16="http://schemas.microsoft.com/office/drawing/2014/main" id="{0FA9E5DE-68E4-6EB2-2CF8-88D4F0962A22}"/>
                </a:ext>
              </a:extLst>
            </p:cNvPr>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6728;p53">
              <a:extLst>
                <a:ext uri="{FF2B5EF4-FFF2-40B4-BE49-F238E27FC236}">
                  <a16:creationId xmlns:a16="http://schemas.microsoft.com/office/drawing/2014/main" id="{68448149-EDE4-1417-99E2-54024A5C5473}"/>
                </a:ext>
              </a:extLst>
            </p:cNvPr>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6729;p53">
              <a:extLst>
                <a:ext uri="{FF2B5EF4-FFF2-40B4-BE49-F238E27FC236}">
                  <a16:creationId xmlns:a16="http://schemas.microsoft.com/office/drawing/2014/main" id="{FB66DA47-DF93-2474-271D-9A46145545C1}"/>
                </a:ext>
              </a:extLst>
            </p:cNvPr>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6730;p53">
              <a:extLst>
                <a:ext uri="{FF2B5EF4-FFF2-40B4-BE49-F238E27FC236}">
                  <a16:creationId xmlns:a16="http://schemas.microsoft.com/office/drawing/2014/main" id="{D660DABA-1BD1-2FC4-ECD3-21543912061D}"/>
                </a:ext>
              </a:extLst>
            </p:cNvPr>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6731;p53">
              <a:extLst>
                <a:ext uri="{FF2B5EF4-FFF2-40B4-BE49-F238E27FC236}">
                  <a16:creationId xmlns:a16="http://schemas.microsoft.com/office/drawing/2014/main" id="{8E4E7420-49C2-A170-569B-55C84C2FA16C}"/>
                </a:ext>
              </a:extLst>
            </p:cNvPr>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6732;p53">
              <a:extLst>
                <a:ext uri="{FF2B5EF4-FFF2-40B4-BE49-F238E27FC236}">
                  <a16:creationId xmlns:a16="http://schemas.microsoft.com/office/drawing/2014/main" id="{76F87761-6F67-DB79-1522-341F9D36C495}"/>
                </a:ext>
              </a:extLst>
            </p:cNvPr>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6733;p53">
              <a:extLst>
                <a:ext uri="{FF2B5EF4-FFF2-40B4-BE49-F238E27FC236}">
                  <a16:creationId xmlns:a16="http://schemas.microsoft.com/office/drawing/2014/main" id="{DE7DFBA0-E08E-E700-690D-9517CAA0C7F3}"/>
                </a:ext>
              </a:extLst>
            </p:cNvPr>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6734;p53">
              <a:extLst>
                <a:ext uri="{FF2B5EF4-FFF2-40B4-BE49-F238E27FC236}">
                  <a16:creationId xmlns:a16="http://schemas.microsoft.com/office/drawing/2014/main" id="{B4911494-A5DB-6CC4-1FA2-46C84678CD6F}"/>
                </a:ext>
              </a:extLst>
            </p:cNvPr>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6735;p53">
              <a:extLst>
                <a:ext uri="{FF2B5EF4-FFF2-40B4-BE49-F238E27FC236}">
                  <a16:creationId xmlns:a16="http://schemas.microsoft.com/office/drawing/2014/main" id="{759CCA9D-7734-3A75-7C90-293343A65B32}"/>
                </a:ext>
              </a:extLst>
            </p:cNvPr>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6736;p53">
              <a:extLst>
                <a:ext uri="{FF2B5EF4-FFF2-40B4-BE49-F238E27FC236}">
                  <a16:creationId xmlns:a16="http://schemas.microsoft.com/office/drawing/2014/main" id="{66E0B8E3-717B-E152-2B5C-2B747D6FF594}"/>
                </a:ext>
              </a:extLst>
            </p:cNvPr>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6737;p53">
              <a:extLst>
                <a:ext uri="{FF2B5EF4-FFF2-40B4-BE49-F238E27FC236}">
                  <a16:creationId xmlns:a16="http://schemas.microsoft.com/office/drawing/2014/main" id="{4904D859-96B4-7FAF-6463-68E258DDAC00}"/>
                </a:ext>
              </a:extLst>
            </p:cNvPr>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6738;p53">
              <a:extLst>
                <a:ext uri="{FF2B5EF4-FFF2-40B4-BE49-F238E27FC236}">
                  <a16:creationId xmlns:a16="http://schemas.microsoft.com/office/drawing/2014/main" id="{74876CFD-0741-07AE-90DF-87F6EC2FC995}"/>
                </a:ext>
              </a:extLst>
            </p:cNvPr>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6739;p53">
              <a:extLst>
                <a:ext uri="{FF2B5EF4-FFF2-40B4-BE49-F238E27FC236}">
                  <a16:creationId xmlns:a16="http://schemas.microsoft.com/office/drawing/2014/main" id="{39B3F273-C76C-2BC0-D25E-8B3C10A2BBAA}"/>
                </a:ext>
              </a:extLst>
            </p:cNvPr>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6740;p53">
              <a:extLst>
                <a:ext uri="{FF2B5EF4-FFF2-40B4-BE49-F238E27FC236}">
                  <a16:creationId xmlns:a16="http://schemas.microsoft.com/office/drawing/2014/main" id="{24F7AFA0-21FA-A390-6711-A70A911C202E}"/>
                </a:ext>
              </a:extLst>
            </p:cNvPr>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6741;p53">
              <a:extLst>
                <a:ext uri="{FF2B5EF4-FFF2-40B4-BE49-F238E27FC236}">
                  <a16:creationId xmlns:a16="http://schemas.microsoft.com/office/drawing/2014/main" id="{73225E66-2C79-F346-6434-85DB62022BBE}"/>
                </a:ext>
              </a:extLst>
            </p:cNvPr>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6742;p53">
              <a:extLst>
                <a:ext uri="{FF2B5EF4-FFF2-40B4-BE49-F238E27FC236}">
                  <a16:creationId xmlns:a16="http://schemas.microsoft.com/office/drawing/2014/main" id="{C69BF39B-3455-74FB-2F44-3A1628A0761E}"/>
                </a:ext>
              </a:extLst>
            </p:cNvPr>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6743;p53">
              <a:extLst>
                <a:ext uri="{FF2B5EF4-FFF2-40B4-BE49-F238E27FC236}">
                  <a16:creationId xmlns:a16="http://schemas.microsoft.com/office/drawing/2014/main" id="{25A7FD3F-3C37-1DDC-158C-D92A24842783}"/>
                </a:ext>
              </a:extLst>
            </p:cNvPr>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6744;p53">
              <a:extLst>
                <a:ext uri="{FF2B5EF4-FFF2-40B4-BE49-F238E27FC236}">
                  <a16:creationId xmlns:a16="http://schemas.microsoft.com/office/drawing/2014/main" id="{C08FDD6D-0E14-F3AE-DACE-D60417D2876B}"/>
                </a:ext>
              </a:extLst>
            </p:cNvPr>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6745;p53">
              <a:extLst>
                <a:ext uri="{FF2B5EF4-FFF2-40B4-BE49-F238E27FC236}">
                  <a16:creationId xmlns:a16="http://schemas.microsoft.com/office/drawing/2014/main" id="{8F959D98-9209-D2A1-B265-9A0FBC9310F7}"/>
                </a:ext>
              </a:extLst>
            </p:cNvPr>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6746;p53">
              <a:extLst>
                <a:ext uri="{FF2B5EF4-FFF2-40B4-BE49-F238E27FC236}">
                  <a16:creationId xmlns:a16="http://schemas.microsoft.com/office/drawing/2014/main" id="{4310526F-4610-329C-0AA5-C9EF7A4334C9}"/>
                </a:ext>
              </a:extLst>
            </p:cNvPr>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6747;p53">
              <a:extLst>
                <a:ext uri="{FF2B5EF4-FFF2-40B4-BE49-F238E27FC236}">
                  <a16:creationId xmlns:a16="http://schemas.microsoft.com/office/drawing/2014/main" id="{11B7F8E1-6CB0-AB17-D68A-46D3EBA29DBE}"/>
                </a:ext>
              </a:extLst>
            </p:cNvPr>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6748;p53">
              <a:extLst>
                <a:ext uri="{FF2B5EF4-FFF2-40B4-BE49-F238E27FC236}">
                  <a16:creationId xmlns:a16="http://schemas.microsoft.com/office/drawing/2014/main" id="{03395E8B-6950-20F7-D02B-D1D49940694E}"/>
                </a:ext>
              </a:extLst>
            </p:cNvPr>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6749;p53">
              <a:extLst>
                <a:ext uri="{FF2B5EF4-FFF2-40B4-BE49-F238E27FC236}">
                  <a16:creationId xmlns:a16="http://schemas.microsoft.com/office/drawing/2014/main" id="{F9ACC2F4-817D-1B3C-813D-144C103A9AF6}"/>
                </a:ext>
              </a:extLst>
            </p:cNvPr>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6750;p53">
              <a:extLst>
                <a:ext uri="{FF2B5EF4-FFF2-40B4-BE49-F238E27FC236}">
                  <a16:creationId xmlns:a16="http://schemas.microsoft.com/office/drawing/2014/main" id="{5545D555-E6AB-198B-5293-D1E4EE8852DA}"/>
                </a:ext>
              </a:extLst>
            </p:cNvPr>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6751;p53">
              <a:extLst>
                <a:ext uri="{FF2B5EF4-FFF2-40B4-BE49-F238E27FC236}">
                  <a16:creationId xmlns:a16="http://schemas.microsoft.com/office/drawing/2014/main" id="{0DD73F74-1777-338C-9529-EFA3A62C1450}"/>
                </a:ext>
              </a:extLst>
            </p:cNvPr>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6752;p53">
              <a:extLst>
                <a:ext uri="{FF2B5EF4-FFF2-40B4-BE49-F238E27FC236}">
                  <a16:creationId xmlns:a16="http://schemas.microsoft.com/office/drawing/2014/main" id="{0F161DEF-25D3-5681-6905-A746654A0691}"/>
                </a:ext>
              </a:extLst>
            </p:cNvPr>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6753;p53">
              <a:extLst>
                <a:ext uri="{FF2B5EF4-FFF2-40B4-BE49-F238E27FC236}">
                  <a16:creationId xmlns:a16="http://schemas.microsoft.com/office/drawing/2014/main" id="{C177F9A0-7306-113E-5DA8-D2CF477A6312}"/>
                </a:ext>
              </a:extLst>
            </p:cNvPr>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6754;p53">
              <a:extLst>
                <a:ext uri="{FF2B5EF4-FFF2-40B4-BE49-F238E27FC236}">
                  <a16:creationId xmlns:a16="http://schemas.microsoft.com/office/drawing/2014/main" id="{ABA417A8-0A90-2360-6B66-9C11ED7C7D44}"/>
                </a:ext>
              </a:extLst>
            </p:cNvPr>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6755;p53">
              <a:extLst>
                <a:ext uri="{FF2B5EF4-FFF2-40B4-BE49-F238E27FC236}">
                  <a16:creationId xmlns:a16="http://schemas.microsoft.com/office/drawing/2014/main" id="{D7D1D88E-8EA8-2D3B-1955-AB2CF65E39D1}"/>
                </a:ext>
              </a:extLst>
            </p:cNvPr>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6756;p53">
              <a:extLst>
                <a:ext uri="{FF2B5EF4-FFF2-40B4-BE49-F238E27FC236}">
                  <a16:creationId xmlns:a16="http://schemas.microsoft.com/office/drawing/2014/main" id="{6E5FE8B3-5BF2-488B-5BF1-A3FFFF7AAD31}"/>
                </a:ext>
              </a:extLst>
            </p:cNvPr>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6757;p53">
              <a:extLst>
                <a:ext uri="{FF2B5EF4-FFF2-40B4-BE49-F238E27FC236}">
                  <a16:creationId xmlns:a16="http://schemas.microsoft.com/office/drawing/2014/main" id="{D29330C6-9B2E-E0CA-FC52-1BA00EC8FC4A}"/>
                </a:ext>
              </a:extLst>
            </p:cNvPr>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6758;p53">
              <a:extLst>
                <a:ext uri="{FF2B5EF4-FFF2-40B4-BE49-F238E27FC236}">
                  <a16:creationId xmlns:a16="http://schemas.microsoft.com/office/drawing/2014/main" id="{F4B6D44B-8CB3-FE95-5273-FAF9A47D5B4C}"/>
                </a:ext>
              </a:extLst>
            </p:cNvPr>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6759;p53">
              <a:extLst>
                <a:ext uri="{FF2B5EF4-FFF2-40B4-BE49-F238E27FC236}">
                  <a16:creationId xmlns:a16="http://schemas.microsoft.com/office/drawing/2014/main" id="{3747B739-6B19-9398-7EE6-F997FD730DE9}"/>
                </a:ext>
              </a:extLst>
            </p:cNvPr>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6760;p53">
              <a:extLst>
                <a:ext uri="{FF2B5EF4-FFF2-40B4-BE49-F238E27FC236}">
                  <a16:creationId xmlns:a16="http://schemas.microsoft.com/office/drawing/2014/main" id="{7CBD6034-7A74-DAC0-EF00-C8ADE2F5F71D}"/>
                </a:ext>
              </a:extLst>
            </p:cNvPr>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6761;p53">
              <a:extLst>
                <a:ext uri="{FF2B5EF4-FFF2-40B4-BE49-F238E27FC236}">
                  <a16:creationId xmlns:a16="http://schemas.microsoft.com/office/drawing/2014/main" id="{D2E25BE9-1BA5-800F-CBB7-72D5F68EEA64}"/>
                </a:ext>
              </a:extLst>
            </p:cNvPr>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6762;p53">
              <a:extLst>
                <a:ext uri="{FF2B5EF4-FFF2-40B4-BE49-F238E27FC236}">
                  <a16:creationId xmlns:a16="http://schemas.microsoft.com/office/drawing/2014/main" id="{B559DDF4-E008-A8D0-9E87-D7B8362561A7}"/>
                </a:ext>
              </a:extLst>
            </p:cNvPr>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6763;p53">
              <a:extLst>
                <a:ext uri="{FF2B5EF4-FFF2-40B4-BE49-F238E27FC236}">
                  <a16:creationId xmlns:a16="http://schemas.microsoft.com/office/drawing/2014/main" id="{C75ABBF5-54FF-D67A-951F-7D6EE6A2CDBD}"/>
                </a:ext>
              </a:extLst>
            </p:cNvPr>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6764;p53">
              <a:extLst>
                <a:ext uri="{FF2B5EF4-FFF2-40B4-BE49-F238E27FC236}">
                  <a16:creationId xmlns:a16="http://schemas.microsoft.com/office/drawing/2014/main" id="{3D07DD52-9CEF-B26F-EBCA-61953E97E4E2}"/>
                </a:ext>
              </a:extLst>
            </p:cNvPr>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6765;p53">
              <a:extLst>
                <a:ext uri="{FF2B5EF4-FFF2-40B4-BE49-F238E27FC236}">
                  <a16:creationId xmlns:a16="http://schemas.microsoft.com/office/drawing/2014/main" id="{B02B93FC-9331-9A1D-CF0C-812DA68BFADA}"/>
                </a:ext>
              </a:extLst>
            </p:cNvPr>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6766;p53">
              <a:extLst>
                <a:ext uri="{FF2B5EF4-FFF2-40B4-BE49-F238E27FC236}">
                  <a16:creationId xmlns:a16="http://schemas.microsoft.com/office/drawing/2014/main" id="{D200BF3C-DED0-5EE5-25C9-8AE294B12A26}"/>
                </a:ext>
              </a:extLst>
            </p:cNvPr>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6767;p53">
              <a:extLst>
                <a:ext uri="{FF2B5EF4-FFF2-40B4-BE49-F238E27FC236}">
                  <a16:creationId xmlns:a16="http://schemas.microsoft.com/office/drawing/2014/main" id="{6406D1D8-D6A8-BE9F-7D80-7C5D18297C43}"/>
                </a:ext>
              </a:extLst>
            </p:cNvPr>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6768;p53">
              <a:extLst>
                <a:ext uri="{FF2B5EF4-FFF2-40B4-BE49-F238E27FC236}">
                  <a16:creationId xmlns:a16="http://schemas.microsoft.com/office/drawing/2014/main" id="{910A18B9-630D-8FCC-F935-43A533AE6F71}"/>
                </a:ext>
              </a:extLst>
            </p:cNvPr>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6769;p53">
              <a:extLst>
                <a:ext uri="{FF2B5EF4-FFF2-40B4-BE49-F238E27FC236}">
                  <a16:creationId xmlns:a16="http://schemas.microsoft.com/office/drawing/2014/main" id="{784FAED0-E5F1-7DA4-08B4-7AC86F7F1C15}"/>
                </a:ext>
              </a:extLst>
            </p:cNvPr>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6770;p53">
              <a:extLst>
                <a:ext uri="{FF2B5EF4-FFF2-40B4-BE49-F238E27FC236}">
                  <a16:creationId xmlns:a16="http://schemas.microsoft.com/office/drawing/2014/main" id="{97DF4E1B-2235-31FD-4690-BFC29D4136AD}"/>
                </a:ext>
              </a:extLst>
            </p:cNvPr>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6771;p53">
              <a:extLst>
                <a:ext uri="{FF2B5EF4-FFF2-40B4-BE49-F238E27FC236}">
                  <a16:creationId xmlns:a16="http://schemas.microsoft.com/office/drawing/2014/main" id="{A462CD6D-790F-196D-EA78-FCB157439A9F}"/>
                </a:ext>
              </a:extLst>
            </p:cNvPr>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6772;p53">
              <a:extLst>
                <a:ext uri="{FF2B5EF4-FFF2-40B4-BE49-F238E27FC236}">
                  <a16:creationId xmlns:a16="http://schemas.microsoft.com/office/drawing/2014/main" id="{4D2D5D62-4AA6-1FDE-289C-C13A7D3023F0}"/>
                </a:ext>
              </a:extLst>
            </p:cNvPr>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6773;p53">
              <a:extLst>
                <a:ext uri="{FF2B5EF4-FFF2-40B4-BE49-F238E27FC236}">
                  <a16:creationId xmlns:a16="http://schemas.microsoft.com/office/drawing/2014/main" id="{15EB8FCA-1D70-76FF-0939-CDE95C978151}"/>
                </a:ext>
              </a:extLst>
            </p:cNvPr>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6774;p53">
              <a:extLst>
                <a:ext uri="{FF2B5EF4-FFF2-40B4-BE49-F238E27FC236}">
                  <a16:creationId xmlns:a16="http://schemas.microsoft.com/office/drawing/2014/main" id="{B79B2D2B-D814-2A67-D087-377B44108F15}"/>
                </a:ext>
              </a:extLst>
            </p:cNvPr>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6775;p53">
              <a:extLst>
                <a:ext uri="{FF2B5EF4-FFF2-40B4-BE49-F238E27FC236}">
                  <a16:creationId xmlns:a16="http://schemas.microsoft.com/office/drawing/2014/main" id="{9C150E2E-5CB9-648C-6753-AFD915D64107}"/>
                </a:ext>
              </a:extLst>
            </p:cNvPr>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6776;p53">
              <a:extLst>
                <a:ext uri="{FF2B5EF4-FFF2-40B4-BE49-F238E27FC236}">
                  <a16:creationId xmlns:a16="http://schemas.microsoft.com/office/drawing/2014/main" id="{699E9866-C54D-D79D-5111-857951C691B3}"/>
                </a:ext>
              </a:extLst>
            </p:cNvPr>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6777;p53">
              <a:extLst>
                <a:ext uri="{FF2B5EF4-FFF2-40B4-BE49-F238E27FC236}">
                  <a16:creationId xmlns:a16="http://schemas.microsoft.com/office/drawing/2014/main" id="{573F20F1-205D-32B4-4975-3CC26B6E005D}"/>
                </a:ext>
              </a:extLst>
            </p:cNvPr>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6778;p53">
              <a:extLst>
                <a:ext uri="{FF2B5EF4-FFF2-40B4-BE49-F238E27FC236}">
                  <a16:creationId xmlns:a16="http://schemas.microsoft.com/office/drawing/2014/main" id="{DD4BE4F1-CEC4-B5AF-A48D-5C9C907020DC}"/>
                </a:ext>
              </a:extLst>
            </p:cNvPr>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6779;p53">
              <a:extLst>
                <a:ext uri="{FF2B5EF4-FFF2-40B4-BE49-F238E27FC236}">
                  <a16:creationId xmlns:a16="http://schemas.microsoft.com/office/drawing/2014/main" id="{F2274DC3-4F63-5980-928E-258AFE293D81}"/>
                </a:ext>
              </a:extLst>
            </p:cNvPr>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6780;p53">
              <a:extLst>
                <a:ext uri="{FF2B5EF4-FFF2-40B4-BE49-F238E27FC236}">
                  <a16:creationId xmlns:a16="http://schemas.microsoft.com/office/drawing/2014/main" id="{7A460621-D564-C4C7-0F97-AD8DCA91BAA2}"/>
                </a:ext>
              </a:extLst>
            </p:cNvPr>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6781;p53">
              <a:extLst>
                <a:ext uri="{FF2B5EF4-FFF2-40B4-BE49-F238E27FC236}">
                  <a16:creationId xmlns:a16="http://schemas.microsoft.com/office/drawing/2014/main" id="{D668B798-A14A-43FD-4821-2F0733C1182F}"/>
                </a:ext>
              </a:extLst>
            </p:cNvPr>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6782;p53">
              <a:extLst>
                <a:ext uri="{FF2B5EF4-FFF2-40B4-BE49-F238E27FC236}">
                  <a16:creationId xmlns:a16="http://schemas.microsoft.com/office/drawing/2014/main" id="{2C26B6CF-188A-A552-C1BC-627BB0E8A6B0}"/>
                </a:ext>
              </a:extLst>
            </p:cNvPr>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6783;p53">
              <a:extLst>
                <a:ext uri="{FF2B5EF4-FFF2-40B4-BE49-F238E27FC236}">
                  <a16:creationId xmlns:a16="http://schemas.microsoft.com/office/drawing/2014/main" id="{BB1A337D-3654-DDF4-28C6-4DBDBC65CCA6}"/>
                </a:ext>
              </a:extLst>
            </p:cNvPr>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6784;p53">
              <a:extLst>
                <a:ext uri="{FF2B5EF4-FFF2-40B4-BE49-F238E27FC236}">
                  <a16:creationId xmlns:a16="http://schemas.microsoft.com/office/drawing/2014/main" id="{AC7B1329-5FAD-E305-EF6A-E2D7F3D6F958}"/>
                </a:ext>
              </a:extLst>
            </p:cNvPr>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6785;p53">
              <a:extLst>
                <a:ext uri="{FF2B5EF4-FFF2-40B4-BE49-F238E27FC236}">
                  <a16:creationId xmlns:a16="http://schemas.microsoft.com/office/drawing/2014/main" id="{E2ADA5C7-1A7A-C04B-6157-5A2B698097A8}"/>
                </a:ext>
              </a:extLst>
            </p:cNvPr>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6786;p53">
              <a:extLst>
                <a:ext uri="{FF2B5EF4-FFF2-40B4-BE49-F238E27FC236}">
                  <a16:creationId xmlns:a16="http://schemas.microsoft.com/office/drawing/2014/main" id="{FE698A2D-BB3E-116F-3F47-49367877E6BB}"/>
                </a:ext>
              </a:extLst>
            </p:cNvPr>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6787;p53">
              <a:extLst>
                <a:ext uri="{FF2B5EF4-FFF2-40B4-BE49-F238E27FC236}">
                  <a16:creationId xmlns:a16="http://schemas.microsoft.com/office/drawing/2014/main" id="{221AD06D-36D0-6835-C73D-C2710E763A49}"/>
                </a:ext>
              </a:extLst>
            </p:cNvPr>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6788;p53">
              <a:extLst>
                <a:ext uri="{FF2B5EF4-FFF2-40B4-BE49-F238E27FC236}">
                  <a16:creationId xmlns:a16="http://schemas.microsoft.com/office/drawing/2014/main" id="{EE3DD2DE-C59A-D538-1B00-6614130F97A6}"/>
                </a:ext>
              </a:extLst>
            </p:cNvPr>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6789;p53">
              <a:extLst>
                <a:ext uri="{FF2B5EF4-FFF2-40B4-BE49-F238E27FC236}">
                  <a16:creationId xmlns:a16="http://schemas.microsoft.com/office/drawing/2014/main" id="{09832737-0F82-F055-54EA-326C09BB8BCB}"/>
                </a:ext>
              </a:extLst>
            </p:cNvPr>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6790;p53">
              <a:extLst>
                <a:ext uri="{FF2B5EF4-FFF2-40B4-BE49-F238E27FC236}">
                  <a16:creationId xmlns:a16="http://schemas.microsoft.com/office/drawing/2014/main" id="{F7D1C209-7016-A1F2-D5DD-6DE18359DC9E}"/>
                </a:ext>
              </a:extLst>
            </p:cNvPr>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6791;p53">
              <a:extLst>
                <a:ext uri="{FF2B5EF4-FFF2-40B4-BE49-F238E27FC236}">
                  <a16:creationId xmlns:a16="http://schemas.microsoft.com/office/drawing/2014/main" id="{EC2DFC66-B845-2815-82EF-E3272ECEF9C6}"/>
                </a:ext>
              </a:extLst>
            </p:cNvPr>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6792;p53">
              <a:extLst>
                <a:ext uri="{FF2B5EF4-FFF2-40B4-BE49-F238E27FC236}">
                  <a16:creationId xmlns:a16="http://schemas.microsoft.com/office/drawing/2014/main" id="{CC97838C-6242-5A69-0D48-258E71A2C86C}"/>
                </a:ext>
              </a:extLst>
            </p:cNvPr>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6793;p53">
              <a:extLst>
                <a:ext uri="{FF2B5EF4-FFF2-40B4-BE49-F238E27FC236}">
                  <a16:creationId xmlns:a16="http://schemas.microsoft.com/office/drawing/2014/main" id="{4F937DDA-C1B2-2425-188B-07E97CCC4897}"/>
                </a:ext>
              </a:extLst>
            </p:cNvPr>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6794;p53">
              <a:extLst>
                <a:ext uri="{FF2B5EF4-FFF2-40B4-BE49-F238E27FC236}">
                  <a16:creationId xmlns:a16="http://schemas.microsoft.com/office/drawing/2014/main" id="{50AD4222-4EDC-1BE9-BA01-FADDDDE34775}"/>
                </a:ext>
              </a:extLst>
            </p:cNvPr>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6795;p53">
              <a:extLst>
                <a:ext uri="{FF2B5EF4-FFF2-40B4-BE49-F238E27FC236}">
                  <a16:creationId xmlns:a16="http://schemas.microsoft.com/office/drawing/2014/main" id="{41F596D8-838F-7EB5-ECDE-B44462112F73}"/>
                </a:ext>
              </a:extLst>
            </p:cNvPr>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6796;p53">
              <a:extLst>
                <a:ext uri="{FF2B5EF4-FFF2-40B4-BE49-F238E27FC236}">
                  <a16:creationId xmlns:a16="http://schemas.microsoft.com/office/drawing/2014/main" id="{B04B84DD-5997-3207-F4DB-C787167C99EE}"/>
                </a:ext>
              </a:extLst>
            </p:cNvPr>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6797;p53">
              <a:extLst>
                <a:ext uri="{FF2B5EF4-FFF2-40B4-BE49-F238E27FC236}">
                  <a16:creationId xmlns:a16="http://schemas.microsoft.com/office/drawing/2014/main" id="{693A1EB7-8F00-4DA6-1353-BE3E46E75A02}"/>
                </a:ext>
              </a:extLst>
            </p:cNvPr>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6798;p53">
              <a:extLst>
                <a:ext uri="{FF2B5EF4-FFF2-40B4-BE49-F238E27FC236}">
                  <a16:creationId xmlns:a16="http://schemas.microsoft.com/office/drawing/2014/main" id="{6F64920B-2047-E327-D999-2CA15E763309}"/>
                </a:ext>
              </a:extLst>
            </p:cNvPr>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6799;p53">
              <a:extLst>
                <a:ext uri="{FF2B5EF4-FFF2-40B4-BE49-F238E27FC236}">
                  <a16:creationId xmlns:a16="http://schemas.microsoft.com/office/drawing/2014/main" id="{93BA9E2C-7A0E-388A-CAEF-868C2B9628F3}"/>
                </a:ext>
              </a:extLst>
            </p:cNvPr>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6800;p53">
              <a:extLst>
                <a:ext uri="{FF2B5EF4-FFF2-40B4-BE49-F238E27FC236}">
                  <a16:creationId xmlns:a16="http://schemas.microsoft.com/office/drawing/2014/main" id="{DE7ADD94-0345-819B-538E-C0FA589ADADF}"/>
                </a:ext>
              </a:extLst>
            </p:cNvPr>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6801;p53">
              <a:extLst>
                <a:ext uri="{FF2B5EF4-FFF2-40B4-BE49-F238E27FC236}">
                  <a16:creationId xmlns:a16="http://schemas.microsoft.com/office/drawing/2014/main" id="{14F79401-A4D5-31C3-9A98-0B430B68BA2D}"/>
                </a:ext>
              </a:extLst>
            </p:cNvPr>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6802;p53">
              <a:extLst>
                <a:ext uri="{FF2B5EF4-FFF2-40B4-BE49-F238E27FC236}">
                  <a16:creationId xmlns:a16="http://schemas.microsoft.com/office/drawing/2014/main" id="{148D0FEB-FA5C-DF7C-AC7C-68EECB40972E}"/>
                </a:ext>
              </a:extLst>
            </p:cNvPr>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6803;p53">
              <a:extLst>
                <a:ext uri="{FF2B5EF4-FFF2-40B4-BE49-F238E27FC236}">
                  <a16:creationId xmlns:a16="http://schemas.microsoft.com/office/drawing/2014/main" id="{7C6D3A8F-77CF-668F-B558-8CB341AFE160}"/>
                </a:ext>
              </a:extLst>
            </p:cNvPr>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6804;p53">
              <a:extLst>
                <a:ext uri="{FF2B5EF4-FFF2-40B4-BE49-F238E27FC236}">
                  <a16:creationId xmlns:a16="http://schemas.microsoft.com/office/drawing/2014/main" id="{CB69744B-361E-853E-D94B-ABB266C56C65}"/>
                </a:ext>
              </a:extLst>
            </p:cNvPr>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6805;p53">
              <a:extLst>
                <a:ext uri="{FF2B5EF4-FFF2-40B4-BE49-F238E27FC236}">
                  <a16:creationId xmlns:a16="http://schemas.microsoft.com/office/drawing/2014/main" id="{5818872E-8414-A267-4689-F7530F53B89B}"/>
                </a:ext>
              </a:extLst>
            </p:cNvPr>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6806;p53">
              <a:extLst>
                <a:ext uri="{FF2B5EF4-FFF2-40B4-BE49-F238E27FC236}">
                  <a16:creationId xmlns:a16="http://schemas.microsoft.com/office/drawing/2014/main" id="{182E8465-2B0C-7DB1-74E4-FD323A0612A0}"/>
                </a:ext>
              </a:extLst>
            </p:cNvPr>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6807;p53">
              <a:extLst>
                <a:ext uri="{FF2B5EF4-FFF2-40B4-BE49-F238E27FC236}">
                  <a16:creationId xmlns:a16="http://schemas.microsoft.com/office/drawing/2014/main" id="{0ED56D7F-7670-B7C8-0137-F4D589CB59DB}"/>
                </a:ext>
              </a:extLst>
            </p:cNvPr>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6808;p53">
              <a:extLst>
                <a:ext uri="{FF2B5EF4-FFF2-40B4-BE49-F238E27FC236}">
                  <a16:creationId xmlns:a16="http://schemas.microsoft.com/office/drawing/2014/main" id="{186027FF-2A9C-1C8D-988B-F09C3246E4E7}"/>
                </a:ext>
              </a:extLst>
            </p:cNvPr>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6809;p53">
              <a:extLst>
                <a:ext uri="{FF2B5EF4-FFF2-40B4-BE49-F238E27FC236}">
                  <a16:creationId xmlns:a16="http://schemas.microsoft.com/office/drawing/2014/main" id="{E065D747-AF79-AB73-2463-35106B5B30BF}"/>
                </a:ext>
              </a:extLst>
            </p:cNvPr>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6810;p53">
              <a:extLst>
                <a:ext uri="{FF2B5EF4-FFF2-40B4-BE49-F238E27FC236}">
                  <a16:creationId xmlns:a16="http://schemas.microsoft.com/office/drawing/2014/main" id="{9AF50809-EBD1-1CA2-9DE9-420FDCF0BDE5}"/>
                </a:ext>
              </a:extLst>
            </p:cNvPr>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6811;p53">
              <a:extLst>
                <a:ext uri="{FF2B5EF4-FFF2-40B4-BE49-F238E27FC236}">
                  <a16:creationId xmlns:a16="http://schemas.microsoft.com/office/drawing/2014/main" id="{DE0C38AF-8BE4-D749-9C52-3A166F9C878F}"/>
                </a:ext>
              </a:extLst>
            </p:cNvPr>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6812;p53">
              <a:extLst>
                <a:ext uri="{FF2B5EF4-FFF2-40B4-BE49-F238E27FC236}">
                  <a16:creationId xmlns:a16="http://schemas.microsoft.com/office/drawing/2014/main" id="{33706DBA-A042-E1ED-0C64-B9265FCD20B6}"/>
                </a:ext>
              </a:extLst>
            </p:cNvPr>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6813;p53">
              <a:extLst>
                <a:ext uri="{FF2B5EF4-FFF2-40B4-BE49-F238E27FC236}">
                  <a16:creationId xmlns:a16="http://schemas.microsoft.com/office/drawing/2014/main" id="{1A426FDB-81D4-2034-2115-47D2186FD18B}"/>
                </a:ext>
              </a:extLst>
            </p:cNvPr>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6814;p53">
              <a:extLst>
                <a:ext uri="{FF2B5EF4-FFF2-40B4-BE49-F238E27FC236}">
                  <a16:creationId xmlns:a16="http://schemas.microsoft.com/office/drawing/2014/main" id="{337ADC26-4FFF-EF6A-F5EC-CD7934599B5F}"/>
                </a:ext>
              </a:extLst>
            </p:cNvPr>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6815;p53">
              <a:extLst>
                <a:ext uri="{FF2B5EF4-FFF2-40B4-BE49-F238E27FC236}">
                  <a16:creationId xmlns:a16="http://schemas.microsoft.com/office/drawing/2014/main" id="{4B1DA67A-8F45-55B8-4FEF-E600FF5C2601}"/>
                </a:ext>
              </a:extLst>
            </p:cNvPr>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6816;p53">
              <a:extLst>
                <a:ext uri="{FF2B5EF4-FFF2-40B4-BE49-F238E27FC236}">
                  <a16:creationId xmlns:a16="http://schemas.microsoft.com/office/drawing/2014/main" id="{DAD49171-EC40-8DEA-6D41-33A15A6B3215}"/>
                </a:ext>
              </a:extLst>
            </p:cNvPr>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6817;p53">
              <a:extLst>
                <a:ext uri="{FF2B5EF4-FFF2-40B4-BE49-F238E27FC236}">
                  <a16:creationId xmlns:a16="http://schemas.microsoft.com/office/drawing/2014/main" id="{73AA4F55-7F18-A458-9774-CE33B7464BCE}"/>
                </a:ext>
              </a:extLst>
            </p:cNvPr>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6818;p53">
              <a:extLst>
                <a:ext uri="{FF2B5EF4-FFF2-40B4-BE49-F238E27FC236}">
                  <a16:creationId xmlns:a16="http://schemas.microsoft.com/office/drawing/2014/main" id="{A2157CC3-63FD-1332-036C-E65CB2D10EBC}"/>
                </a:ext>
              </a:extLst>
            </p:cNvPr>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6819;p53">
              <a:extLst>
                <a:ext uri="{FF2B5EF4-FFF2-40B4-BE49-F238E27FC236}">
                  <a16:creationId xmlns:a16="http://schemas.microsoft.com/office/drawing/2014/main" id="{A0BFE8DD-3DBB-72EE-2BDA-79DF25B0FB12}"/>
                </a:ext>
              </a:extLst>
            </p:cNvPr>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6820;p53">
              <a:extLst>
                <a:ext uri="{FF2B5EF4-FFF2-40B4-BE49-F238E27FC236}">
                  <a16:creationId xmlns:a16="http://schemas.microsoft.com/office/drawing/2014/main" id="{B476DB5F-5C06-D7BF-3633-41B3202042C7}"/>
                </a:ext>
              </a:extLst>
            </p:cNvPr>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6821;p53">
              <a:extLst>
                <a:ext uri="{FF2B5EF4-FFF2-40B4-BE49-F238E27FC236}">
                  <a16:creationId xmlns:a16="http://schemas.microsoft.com/office/drawing/2014/main" id="{959EE0CE-4AD3-CC34-5006-824502C14476}"/>
                </a:ext>
              </a:extLst>
            </p:cNvPr>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6822;p53">
              <a:extLst>
                <a:ext uri="{FF2B5EF4-FFF2-40B4-BE49-F238E27FC236}">
                  <a16:creationId xmlns:a16="http://schemas.microsoft.com/office/drawing/2014/main" id="{09D630A4-F894-86F7-5159-A10760588897}"/>
                </a:ext>
              </a:extLst>
            </p:cNvPr>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6823;p53">
              <a:extLst>
                <a:ext uri="{FF2B5EF4-FFF2-40B4-BE49-F238E27FC236}">
                  <a16:creationId xmlns:a16="http://schemas.microsoft.com/office/drawing/2014/main" id="{4571243F-03EE-8196-2F55-CC346A646B8C}"/>
                </a:ext>
              </a:extLst>
            </p:cNvPr>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6824;p53">
              <a:extLst>
                <a:ext uri="{FF2B5EF4-FFF2-40B4-BE49-F238E27FC236}">
                  <a16:creationId xmlns:a16="http://schemas.microsoft.com/office/drawing/2014/main" id="{44789F5C-1E66-0859-ADFB-7C4FCF370A13}"/>
                </a:ext>
              </a:extLst>
            </p:cNvPr>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6825;p53">
              <a:extLst>
                <a:ext uri="{FF2B5EF4-FFF2-40B4-BE49-F238E27FC236}">
                  <a16:creationId xmlns:a16="http://schemas.microsoft.com/office/drawing/2014/main" id="{4ED74476-1B3F-2AA8-5D50-EA337BFB1975}"/>
                </a:ext>
              </a:extLst>
            </p:cNvPr>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6826;p53">
              <a:extLst>
                <a:ext uri="{FF2B5EF4-FFF2-40B4-BE49-F238E27FC236}">
                  <a16:creationId xmlns:a16="http://schemas.microsoft.com/office/drawing/2014/main" id="{A250EC88-ACF3-0223-50DC-6FD8F3C844ED}"/>
                </a:ext>
              </a:extLst>
            </p:cNvPr>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6827;p53">
              <a:extLst>
                <a:ext uri="{FF2B5EF4-FFF2-40B4-BE49-F238E27FC236}">
                  <a16:creationId xmlns:a16="http://schemas.microsoft.com/office/drawing/2014/main" id="{CA721C0F-2F87-8F68-F926-F13D17FEFF39}"/>
                </a:ext>
              </a:extLst>
            </p:cNvPr>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6828;p53">
              <a:extLst>
                <a:ext uri="{FF2B5EF4-FFF2-40B4-BE49-F238E27FC236}">
                  <a16:creationId xmlns:a16="http://schemas.microsoft.com/office/drawing/2014/main" id="{A9AB4A8F-7F87-0381-A44D-85E4F73F9275}"/>
                </a:ext>
              </a:extLst>
            </p:cNvPr>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6829;p53">
              <a:extLst>
                <a:ext uri="{FF2B5EF4-FFF2-40B4-BE49-F238E27FC236}">
                  <a16:creationId xmlns:a16="http://schemas.microsoft.com/office/drawing/2014/main" id="{9EA4DADE-CEC2-5206-A552-925EB364A4A8}"/>
                </a:ext>
              </a:extLst>
            </p:cNvPr>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6830;p53">
              <a:extLst>
                <a:ext uri="{FF2B5EF4-FFF2-40B4-BE49-F238E27FC236}">
                  <a16:creationId xmlns:a16="http://schemas.microsoft.com/office/drawing/2014/main" id="{16B6E6FE-E912-F1F2-3709-025F9F06C26B}"/>
                </a:ext>
              </a:extLst>
            </p:cNvPr>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6831;p53">
              <a:extLst>
                <a:ext uri="{FF2B5EF4-FFF2-40B4-BE49-F238E27FC236}">
                  <a16:creationId xmlns:a16="http://schemas.microsoft.com/office/drawing/2014/main" id="{363E9169-C344-E314-C198-1A23603B770C}"/>
                </a:ext>
              </a:extLst>
            </p:cNvPr>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6832;p53">
              <a:extLst>
                <a:ext uri="{FF2B5EF4-FFF2-40B4-BE49-F238E27FC236}">
                  <a16:creationId xmlns:a16="http://schemas.microsoft.com/office/drawing/2014/main" id="{1B966E5F-841F-BEBC-8307-73CE6D365A77}"/>
                </a:ext>
              </a:extLst>
            </p:cNvPr>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6833;p53">
              <a:extLst>
                <a:ext uri="{FF2B5EF4-FFF2-40B4-BE49-F238E27FC236}">
                  <a16:creationId xmlns:a16="http://schemas.microsoft.com/office/drawing/2014/main" id="{875326DF-3BF6-B3EC-3E6E-7628F57CE6FD}"/>
                </a:ext>
              </a:extLst>
            </p:cNvPr>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6834;p53">
              <a:extLst>
                <a:ext uri="{FF2B5EF4-FFF2-40B4-BE49-F238E27FC236}">
                  <a16:creationId xmlns:a16="http://schemas.microsoft.com/office/drawing/2014/main" id="{BF8EE0D3-BCBF-E021-301A-25450D4EF45A}"/>
                </a:ext>
              </a:extLst>
            </p:cNvPr>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6835;p53">
              <a:extLst>
                <a:ext uri="{FF2B5EF4-FFF2-40B4-BE49-F238E27FC236}">
                  <a16:creationId xmlns:a16="http://schemas.microsoft.com/office/drawing/2014/main" id="{F27072BC-16C0-C28A-B524-A8425CE519CD}"/>
                </a:ext>
              </a:extLst>
            </p:cNvPr>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6836;p53">
              <a:extLst>
                <a:ext uri="{FF2B5EF4-FFF2-40B4-BE49-F238E27FC236}">
                  <a16:creationId xmlns:a16="http://schemas.microsoft.com/office/drawing/2014/main" id="{24011729-EF8F-130D-6797-BDDAE9F9B4C4}"/>
                </a:ext>
              </a:extLst>
            </p:cNvPr>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6837;p53">
              <a:extLst>
                <a:ext uri="{FF2B5EF4-FFF2-40B4-BE49-F238E27FC236}">
                  <a16:creationId xmlns:a16="http://schemas.microsoft.com/office/drawing/2014/main" id="{EA8C3192-2BF6-AE15-BAF0-E03D7A45B0AC}"/>
                </a:ext>
              </a:extLst>
            </p:cNvPr>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6838;p53">
              <a:extLst>
                <a:ext uri="{FF2B5EF4-FFF2-40B4-BE49-F238E27FC236}">
                  <a16:creationId xmlns:a16="http://schemas.microsoft.com/office/drawing/2014/main" id="{0C4D8B8F-9DFC-1436-A9E4-DDC8208FB063}"/>
                </a:ext>
              </a:extLst>
            </p:cNvPr>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6839;p53">
              <a:extLst>
                <a:ext uri="{FF2B5EF4-FFF2-40B4-BE49-F238E27FC236}">
                  <a16:creationId xmlns:a16="http://schemas.microsoft.com/office/drawing/2014/main" id="{2250EE0B-4723-4A99-68D1-81E4C4F90BB5}"/>
                </a:ext>
              </a:extLst>
            </p:cNvPr>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6840;p53">
              <a:extLst>
                <a:ext uri="{FF2B5EF4-FFF2-40B4-BE49-F238E27FC236}">
                  <a16:creationId xmlns:a16="http://schemas.microsoft.com/office/drawing/2014/main" id="{F08A9FB8-CD5B-8A63-29DF-AEFA6D4CFB27}"/>
                </a:ext>
              </a:extLst>
            </p:cNvPr>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6841;p53">
              <a:extLst>
                <a:ext uri="{FF2B5EF4-FFF2-40B4-BE49-F238E27FC236}">
                  <a16:creationId xmlns:a16="http://schemas.microsoft.com/office/drawing/2014/main" id="{4A5178B8-E87B-D8FA-63AF-FA32928E1ECA}"/>
                </a:ext>
              </a:extLst>
            </p:cNvPr>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6842;p53">
              <a:extLst>
                <a:ext uri="{FF2B5EF4-FFF2-40B4-BE49-F238E27FC236}">
                  <a16:creationId xmlns:a16="http://schemas.microsoft.com/office/drawing/2014/main" id="{3B0BAEB7-394F-3F54-4007-3DB5F3111115}"/>
                </a:ext>
              </a:extLst>
            </p:cNvPr>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6843;p53">
              <a:extLst>
                <a:ext uri="{FF2B5EF4-FFF2-40B4-BE49-F238E27FC236}">
                  <a16:creationId xmlns:a16="http://schemas.microsoft.com/office/drawing/2014/main" id="{41720EC0-679D-1D67-B65E-A89FC632CC86}"/>
                </a:ext>
              </a:extLst>
            </p:cNvPr>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6844;p53">
              <a:extLst>
                <a:ext uri="{FF2B5EF4-FFF2-40B4-BE49-F238E27FC236}">
                  <a16:creationId xmlns:a16="http://schemas.microsoft.com/office/drawing/2014/main" id="{226C7A40-B654-1638-7AE1-9146B9133A39}"/>
                </a:ext>
              </a:extLst>
            </p:cNvPr>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6845;p53">
              <a:extLst>
                <a:ext uri="{FF2B5EF4-FFF2-40B4-BE49-F238E27FC236}">
                  <a16:creationId xmlns:a16="http://schemas.microsoft.com/office/drawing/2014/main" id="{9D555D8A-7B61-65B1-F5C5-B04E671C3175}"/>
                </a:ext>
              </a:extLst>
            </p:cNvPr>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6846;p53">
              <a:extLst>
                <a:ext uri="{FF2B5EF4-FFF2-40B4-BE49-F238E27FC236}">
                  <a16:creationId xmlns:a16="http://schemas.microsoft.com/office/drawing/2014/main" id="{820B3501-6BAF-2D37-B3E1-56E6FE62A62F}"/>
                </a:ext>
              </a:extLst>
            </p:cNvPr>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6847;p53">
              <a:extLst>
                <a:ext uri="{FF2B5EF4-FFF2-40B4-BE49-F238E27FC236}">
                  <a16:creationId xmlns:a16="http://schemas.microsoft.com/office/drawing/2014/main" id="{690A213C-79D7-ABAF-CDC2-1A5687CE8C3C}"/>
                </a:ext>
              </a:extLst>
            </p:cNvPr>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6848;p53">
              <a:extLst>
                <a:ext uri="{FF2B5EF4-FFF2-40B4-BE49-F238E27FC236}">
                  <a16:creationId xmlns:a16="http://schemas.microsoft.com/office/drawing/2014/main" id="{A9CD44C5-DD33-B703-4C98-42CCD25A04B5}"/>
                </a:ext>
              </a:extLst>
            </p:cNvPr>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6849;p53">
              <a:extLst>
                <a:ext uri="{FF2B5EF4-FFF2-40B4-BE49-F238E27FC236}">
                  <a16:creationId xmlns:a16="http://schemas.microsoft.com/office/drawing/2014/main" id="{71D1E0DA-CA50-DD58-64FD-8255CC2D00E4}"/>
                </a:ext>
              </a:extLst>
            </p:cNvPr>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6850;p53">
              <a:extLst>
                <a:ext uri="{FF2B5EF4-FFF2-40B4-BE49-F238E27FC236}">
                  <a16:creationId xmlns:a16="http://schemas.microsoft.com/office/drawing/2014/main" id="{20F63894-D0D1-61CD-3B03-ED88F98FA2A4}"/>
                </a:ext>
              </a:extLst>
            </p:cNvPr>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6851;p53">
              <a:extLst>
                <a:ext uri="{FF2B5EF4-FFF2-40B4-BE49-F238E27FC236}">
                  <a16:creationId xmlns:a16="http://schemas.microsoft.com/office/drawing/2014/main" id="{170319E3-2095-69FA-6FA4-1E4D8DD5568B}"/>
                </a:ext>
              </a:extLst>
            </p:cNvPr>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6852;p53">
              <a:extLst>
                <a:ext uri="{FF2B5EF4-FFF2-40B4-BE49-F238E27FC236}">
                  <a16:creationId xmlns:a16="http://schemas.microsoft.com/office/drawing/2014/main" id="{49D98302-07B7-71CB-2F41-60311E518DE2}"/>
                </a:ext>
              </a:extLst>
            </p:cNvPr>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6853;p53">
              <a:extLst>
                <a:ext uri="{FF2B5EF4-FFF2-40B4-BE49-F238E27FC236}">
                  <a16:creationId xmlns:a16="http://schemas.microsoft.com/office/drawing/2014/main" id="{100E1A56-4EAC-F326-481E-6881F7052635}"/>
                </a:ext>
              </a:extLst>
            </p:cNvPr>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6854;p53">
              <a:extLst>
                <a:ext uri="{FF2B5EF4-FFF2-40B4-BE49-F238E27FC236}">
                  <a16:creationId xmlns:a16="http://schemas.microsoft.com/office/drawing/2014/main" id="{B634293E-FAC1-8E2D-33A5-4E9B9C73726C}"/>
                </a:ext>
              </a:extLst>
            </p:cNvPr>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6855;p53">
              <a:extLst>
                <a:ext uri="{FF2B5EF4-FFF2-40B4-BE49-F238E27FC236}">
                  <a16:creationId xmlns:a16="http://schemas.microsoft.com/office/drawing/2014/main" id="{72BC9AFE-7DAD-A21C-D52B-7C6B609D9C38}"/>
                </a:ext>
              </a:extLst>
            </p:cNvPr>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6856;p53">
              <a:extLst>
                <a:ext uri="{FF2B5EF4-FFF2-40B4-BE49-F238E27FC236}">
                  <a16:creationId xmlns:a16="http://schemas.microsoft.com/office/drawing/2014/main" id="{B7B84672-0DDB-FE83-E8F5-2EFB4B514A20}"/>
                </a:ext>
              </a:extLst>
            </p:cNvPr>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6857;p53">
              <a:extLst>
                <a:ext uri="{FF2B5EF4-FFF2-40B4-BE49-F238E27FC236}">
                  <a16:creationId xmlns:a16="http://schemas.microsoft.com/office/drawing/2014/main" id="{4913DE1D-8EB9-8D59-5C91-00AA64ACA928}"/>
                </a:ext>
              </a:extLst>
            </p:cNvPr>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6858;p53">
              <a:extLst>
                <a:ext uri="{FF2B5EF4-FFF2-40B4-BE49-F238E27FC236}">
                  <a16:creationId xmlns:a16="http://schemas.microsoft.com/office/drawing/2014/main" id="{11813A51-FE1E-C5B4-BCBC-B3C4518B8A50}"/>
                </a:ext>
              </a:extLst>
            </p:cNvPr>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6859;p53">
              <a:extLst>
                <a:ext uri="{FF2B5EF4-FFF2-40B4-BE49-F238E27FC236}">
                  <a16:creationId xmlns:a16="http://schemas.microsoft.com/office/drawing/2014/main" id="{A1344588-B05F-CC71-A5A7-8E072B4E17C4}"/>
                </a:ext>
              </a:extLst>
            </p:cNvPr>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6860;p53">
              <a:extLst>
                <a:ext uri="{FF2B5EF4-FFF2-40B4-BE49-F238E27FC236}">
                  <a16:creationId xmlns:a16="http://schemas.microsoft.com/office/drawing/2014/main" id="{B9431C30-D1CB-B5C2-D558-D8D99E932EB2}"/>
                </a:ext>
              </a:extLst>
            </p:cNvPr>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6861;p53">
              <a:extLst>
                <a:ext uri="{FF2B5EF4-FFF2-40B4-BE49-F238E27FC236}">
                  <a16:creationId xmlns:a16="http://schemas.microsoft.com/office/drawing/2014/main" id="{3A02BC86-3BBD-3B0A-A23F-220B782A0D98}"/>
                </a:ext>
              </a:extLst>
            </p:cNvPr>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6862;p53">
              <a:extLst>
                <a:ext uri="{FF2B5EF4-FFF2-40B4-BE49-F238E27FC236}">
                  <a16:creationId xmlns:a16="http://schemas.microsoft.com/office/drawing/2014/main" id="{6766C6AA-1FC5-2D70-09F0-BE526936FFE5}"/>
                </a:ext>
              </a:extLst>
            </p:cNvPr>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6863;p53">
              <a:extLst>
                <a:ext uri="{FF2B5EF4-FFF2-40B4-BE49-F238E27FC236}">
                  <a16:creationId xmlns:a16="http://schemas.microsoft.com/office/drawing/2014/main" id="{ED80BD34-AFE6-150E-437F-5FCD40D4D0AF}"/>
                </a:ext>
              </a:extLst>
            </p:cNvPr>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6864;p53">
              <a:extLst>
                <a:ext uri="{FF2B5EF4-FFF2-40B4-BE49-F238E27FC236}">
                  <a16:creationId xmlns:a16="http://schemas.microsoft.com/office/drawing/2014/main" id="{A1326283-02F0-C963-CF02-495D9A9E0D6F}"/>
                </a:ext>
              </a:extLst>
            </p:cNvPr>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6865;p53">
              <a:extLst>
                <a:ext uri="{FF2B5EF4-FFF2-40B4-BE49-F238E27FC236}">
                  <a16:creationId xmlns:a16="http://schemas.microsoft.com/office/drawing/2014/main" id="{0AB74DA7-1D76-B488-77B7-5DDDD1DB78F5}"/>
                </a:ext>
              </a:extLst>
            </p:cNvPr>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6866;p53">
              <a:extLst>
                <a:ext uri="{FF2B5EF4-FFF2-40B4-BE49-F238E27FC236}">
                  <a16:creationId xmlns:a16="http://schemas.microsoft.com/office/drawing/2014/main" id="{F4929976-C114-A04D-6E30-AA098D7DF493}"/>
                </a:ext>
              </a:extLst>
            </p:cNvPr>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6867;p53">
              <a:extLst>
                <a:ext uri="{FF2B5EF4-FFF2-40B4-BE49-F238E27FC236}">
                  <a16:creationId xmlns:a16="http://schemas.microsoft.com/office/drawing/2014/main" id="{6CE6EEA2-2EE5-CA58-446E-DD1E2F4083E1}"/>
                </a:ext>
              </a:extLst>
            </p:cNvPr>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6868;p53">
              <a:extLst>
                <a:ext uri="{FF2B5EF4-FFF2-40B4-BE49-F238E27FC236}">
                  <a16:creationId xmlns:a16="http://schemas.microsoft.com/office/drawing/2014/main" id="{5720DD6F-F3FA-4597-8D77-6A649E6482BB}"/>
                </a:ext>
              </a:extLst>
            </p:cNvPr>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6869;p53">
              <a:extLst>
                <a:ext uri="{FF2B5EF4-FFF2-40B4-BE49-F238E27FC236}">
                  <a16:creationId xmlns:a16="http://schemas.microsoft.com/office/drawing/2014/main" id="{2EE7F3F1-4758-51D9-BFDF-7D05F3C3B5EC}"/>
                </a:ext>
              </a:extLst>
            </p:cNvPr>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6870;p53">
              <a:extLst>
                <a:ext uri="{FF2B5EF4-FFF2-40B4-BE49-F238E27FC236}">
                  <a16:creationId xmlns:a16="http://schemas.microsoft.com/office/drawing/2014/main" id="{F7AF6A6A-3207-3B30-D415-182215FE92CC}"/>
                </a:ext>
              </a:extLst>
            </p:cNvPr>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6871;p53">
              <a:extLst>
                <a:ext uri="{FF2B5EF4-FFF2-40B4-BE49-F238E27FC236}">
                  <a16:creationId xmlns:a16="http://schemas.microsoft.com/office/drawing/2014/main" id="{55C02058-AC82-E191-DB1F-975412EED1CD}"/>
                </a:ext>
              </a:extLst>
            </p:cNvPr>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6872;p53">
              <a:extLst>
                <a:ext uri="{FF2B5EF4-FFF2-40B4-BE49-F238E27FC236}">
                  <a16:creationId xmlns:a16="http://schemas.microsoft.com/office/drawing/2014/main" id="{56F3F741-5639-6BC9-D49C-9EA44604FB8B}"/>
                </a:ext>
              </a:extLst>
            </p:cNvPr>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6873;p53">
              <a:extLst>
                <a:ext uri="{FF2B5EF4-FFF2-40B4-BE49-F238E27FC236}">
                  <a16:creationId xmlns:a16="http://schemas.microsoft.com/office/drawing/2014/main" id="{53A8869F-1CDC-E725-CE53-97B9D2F881E2}"/>
                </a:ext>
              </a:extLst>
            </p:cNvPr>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6874;p53">
              <a:extLst>
                <a:ext uri="{FF2B5EF4-FFF2-40B4-BE49-F238E27FC236}">
                  <a16:creationId xmlns:a16="http://schemas.microsoft.com/office/drawing/2014/main" id="{ACAB4B95-B7B5-D000-D964-FA89FE031810}"/>
                </a:ext>
              </a:extLst>
            </p:cNvPr>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6875;p53">
              <a:extLst>
                <a:ext uri="{FF2B5EF4-FFF2-40B4-BE49-F238E27FC236}">
                  <a16:creationId xmlns:a16="http://schemas.microsoft.com/office/drawing/2014/main" id="{0FFC112D-40D0-2A2C-BF4A-846DB61DC62B}"/>
                </a:ext>
              </a:extLst>
            </p:cNvPr>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6876;p53">
              <a:extLst>
                <a:ext uri="{FF2B5EF4-FFF2-40B4-BE49-F238E27FC236}">
                  <a16:creationId xmlns:a16="http://schemas.microsoft.com/office/drawing/2014/main" id="{3B344558-8432-6501-0D59-0DAB5DCEED70}"/>
                </a:ext>
              </a:extLst>
            </p:cNvPr>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6877;p53">
              <a:extLst>
                <a:ext uri="{FF2B5EF4-FFF2-40B4-BE49-F238E27FC236}">
                  <a16:creationId xmlns:a16="http://schemas.microsoft.com/office/drawing/2014/main" id="{68BE03F0-D95B-84C8-35B9-8A1B378DEF84}"/>
                </a:ext>
              </a:extLst>
            </p:cNvPr>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6878;p53">
              <a:extLst>
                <a:ext uri="{FF2B5EF4-FFF2-40B4-BE49-F238E27FC236}">
                  <a16:creationId xmlns:a16="http://schemas.microsoft.com/office/drawing/2014/main" id="{CAC5A153-7987-9036-C557-CAB2067EF88C}"/>
                </a:ext>
              </a:extLst>
            </p:cNvPr>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6879;p53">
              <a:extLst>
                <a:ext uri="{FF2B5EF4-FFF2-40B4-BE49-F238E27FC236}">
                  <a16:creationId xmlns:a16="http://schemas.microsoft.com/office/drawing/2014/main" id="{98F63C1B-534F-7891-576E-577D46447F5D}"/>
                </a:ext>
              </a:extLst>
            </p:cNvPr>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6880;p53">
              <a:extLst>
                <a:ext uri="{FF2B5EF4-FFF2-40B4-BE49-F238E27FC236}">
                  <a16:creationId xmlns:a16="http://schemas.microsoft.com/office/drawing/2014/main" id="{534103E6-7A75-DED1-9ED2-011378E82316}"/>
                </a:ext>
              </a:extLst>
            </p:cNvPr>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6881;p53">
              <a:extLst>
                <a:ext uri="{FF2B5EF4-FFF2-40B4-BE49-F238E27FC236}">
                  <a16:creationId xmlns:a16="http://schemas.microsoft.com/office/drawing/2014/main" id="{B44ECE94-6B07-1E2E-6F74-ABF9BCD05605}"/>
                </a:ext>
              </a:extLst>
            </p:cNvPr>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6882;p53">
              <a:extLst>
                <a:ext uri="{FF2B5EF4-FFF2-40B4-BE49-F238E27FC236}">
                  <a16:creationId xmlns:a16="http://schemas.microsoft.com/office/drawing/2014/main" id="{01FF60B6-31EF-0A3E-E091-A49915170EFA}"/>
                </a:ext>
              </a:extLst>
            </p:cNvPr>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6883;p53">
              <a:extLst>
                <a:ext uri="{FF2B5EF4-FFF2-40B4-BE49-F238E27FC236}">
                  <a16:creationId xmlns:a16="http://schemas.microsoft.com/office/drawing/2014/main" id="{7BF9EE10-70B0-F96E-9F75-4E9DB2720F05}"/>
                </a:ext>
              </a:extLst>
            </p:cNvPr>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6884;p53">
              <a:extLst>
                <a:ext uri="{FF2B5EF4-FFF2-40B4-BE49-F238E27FC236}">
                  <a16:creationId xmlns:a16="http://schemas.microsoft.com/office/drawing/2014/main" id="{A1F3E56C-0510-0C76-BFED-8C2D9B27CD1E}"/>
                </a:ext>
              </a:extLst>
            </p:cNvPr>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6885;p53">
              <a:extLst>
                <a:ext uri="{FF2B5EF4-FFF2-40B4-BE49-F238E27FC236}">
                  <a16:creationId xmlns:a16="http://schemas.microsoft.com/office/drawing/2014/main" id="{BB5CA9E1-6BD9-74B5-10B3-1AB6030BCC83}"/>
                </a:ext>
              </a:extLst>
            </p:cNvPr>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6886;p53">
              <a:extLst>
                <a:ext uri="{FF2B5EF4-FFF2-40B4-BE49-F238E27FC236}">
                  <a16:creationId xmlns:a16="http://schemas.microsoft.com/office/drawing/2014/main" id="{CF369F8E-6EF1-BDA1-59D3-81D0FC1C076B}"/>
                </a:ext>
              </a:extLst>
            </p:cNvPr>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6887;p53">
              <a:extLst>
                <a:ext uri="{FF2B5EF4-FFF2-40B4-BE49-F238E27FC236}">
                  <a16:creationId xmlns:a16="http://schemas.microsoft.com/office/drawing/2014/main" id="{444FFA1C-7068-BE03-BE51-E0F581EDA313}"/>
                </a:ext>
              </a:extLst>
            </p:cNvPr>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6888;p53">
              <a:extLst>
                <a:ext uri="{FF2B5EF4-FFF2-40B4-BE49-F238E27FC236}">
                  <a16:creationId xmlns:a16="http://schemas.microsoft.com/office/drawing/2014/main" id="{19B8D601-AEF4-2C47-356E-894DB63159E6}"/>
                </a:ext>
              </a:extLst>
            </p:cNvPr>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6889;p53">
              <a:extLst>
                <a:ext uri="{FF2B5EF4-FFF2-40B4-BE49-F238E27FC236}">
                  <a16:creationId xmlns:a16="http://schemas.microsoft.com/office/drawing/2014/main" id="{82BB75C3-2230-6657-96AB-960CC40B194B}"/>
                </a:ext>
              </a:extLst>
            </p:cNvPr>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6890;p53">
              <a:extLst>
                <a:ext uri="{FF2B5EF4-FFF2-40B4-BE49-F238E27FC236}">
                  <a16:creationId xmlns:a16="http://schemas.microsoft.com/office/drawing/2014/main" id="{8E6DFA32-0224-E2D5-40CF-54E44D7082BE}"/>
                </a:ext>
              </a:extLst>
            </p:cNvPr>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6891;p53">
              <a:extLst>
                <a:ext uri="{FF2B5EF4-FFF2-40B4-BE49-F238E27FC236}">
                  <a16:creationId xmlns:a16="http://schemas.microsoft.com/office/drawing/2014/main" id="{C4BB18FC-8DC7-CEE4-F007-A335D0269638}"/>
                </a:ext>
              </a:extLst>
            </p:cNvPr>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6892;p53">
              <a:extLst>
                <a:ext uri="{FF2B5EF4-FFF2-40B4-BE49-F238E27FC236}">
                  <a16:creationId xmlns:a16="http://schemas.microsoft.com/office/drawing/2014/main" id="{9EC7D6FD-BF4E-D2FE-DC5E-2C399965A923}"/>
                </a:ext>
              </a:extLst>
            </p:cNvPr>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6893;p53">
              <a:extLst>
                <a:ext uri="{FF2B5EF4-FFF2-40B4-BE49-F238E27FC236}">
                  <a16:creationId xmlns:a16="http://schemas.microsoft.com/office/drawing/2014/main" id="{156A2EFD-D1EB-E80B-A7B2-09754E87EBEA}"/>
                </a:ext>
              </a:extLst>
            </p:cNvPr>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6894;p53">
              <a:extLst>
                <a:ext uri="{FF2B5EF4-FFF2-40B4-BE49-F238E27FC236}">
                  <a16:creationId xmlns:a16="http://schemas.microsoft.com/office/drawing/2014/main" id="{CCCA83F4-2D7C-1301-10CF-FDF30202EAA8}"/>
                </a:ext>
              </a:extLst>
            </p:cNvPr>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6895;p53">
              <a:extLst>
                <a:ext uri="{FF2B5EF4-FFF2-40B4-BE49-F238E27FC236}">
                  <a16:creationId xmlns:a16="http://schemas.microsoft.com/office/drawing/2014/main" id="{E59B3E75-D661-D581-F69E-EBE1DB978029}"/>
                </a:ext>
              </a:extLst>
            </p:cNvPr>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6896;p53">
              <a:extLst>
                <a:ext uri="{FF2B5EF4-FFF2-40B4-BE49-F238E27FC236}">
                  <a16:creationId xmlns:a16="http://schemas.microsoft.com/office/drawing/2014/main" id="{E3BC19F7-A7F7-7F61-23C4-FEB86E661227}"/>
                </a:ext>
              </a:extLst>
            </p:cNvPr>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6897;p53">
              <a:extLst>
                <a:ext uri="{FF2B5EF4-FFF2-40B4-BE49-F238E27FC236}">
                  <a16:creationId xmlns:a16="http://schemas.microsoft.com/office/drawing/2014/main" id="{5CDB0284-0997-4677-43B1-68B9359FF182}"/>
                </a:ext>
              </a:extLst>
            </p:cNvPr>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6898;p53">
              <a:extLst>
                <a:ext uri="{FF2B5EF4-FFF2-40B4-BE49-F238E27FC236}">
                  <a16:creationId xmlns:a16="http://schemas.microsoft.com/office/drawing/2014/main" id="{52DFF4C2-A279-9107-A920-AFFED645EB46}"/>
                </a:ext>
              </a:extLst>
            </p:cNvPr>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6899;p53">
              <a:extLst>
                <a:ext uri="{FF2B5EF4-FFF2-40B4-BE49-F238E27FC236}">
                  <a16:creationId xmlns:a16="http://schemas.microsoft.com/office/drawing/2014/main" id="{A589AE56-AAE3-36B0-793F-55CF34F2508F}"/>
                </a:ext>
              </a:extLst>
            </p:cNvPr>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6900;p53">
              <a:extLst>
                <a:ext uri="{FF2B5EF4-FFF2-40B4-BE49-F238E27FC236}">
                  <a16:creationId xmlns:a16="http://schemas.microsoft.com/office/drawing/2014/main" id="{901A3B6C-910B-93B2-77E6-97243BA0406C}"/>
                </a:ext>
              </a:extLst>
            </p:cNvPr>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6901;p53">
              <a:extLst>
                <a:ext uri="{FF2B5EF4-FFF2-40B4-BE49-F238E27FC236}">
                  <a16:creationId xmlns:a16="http://schemas.microsoft.com/office/drawing/2014/main" id="{31091D5B-D048-F142-C712-B96D2DC397FB}"/>
                </a:ext>
              </a:extLst>
            </p:cNvPr>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6902;p53">
              <a:extLst>
                <a:ext uri="{FF2B5EF4-FFF2-40B4-BE49-F238E27FC236}">
                  <a16:creationId xmlns:a16="http://schemas.microsoft.com/office/drawing/2014/main" id="{415FDF20-ACC9-C654-D3E9-949920479720}"/>
                </a:ext>
              </a:extLst>
            </p:cNvPr>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6903;p53">
              <a:extLst>
                <a:ext uri="{FF2B5EF4-FFF2-40B4-BE49-F238E27FC236}">
                  <a16:creationId xmlns:a16="http://schemas.microsoft.com/office/drawing/2014/main" id="{C8132DC8-9D31-26CE-D9B1-C2201723CE73}"/>
                </a:ext>
              </a:extLst>
            </p:cNvPr>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6904;p53">
              <a:extLst>
                <a:ext uri="{FF2B5EF4-FFF2-40B4-BE49-F238E27FC236}">
                  <a16:creationId xmlns:a16="http://schemas.microsoft.com/office/drawing/2014/main" id="{8E14E835-995E-7929-56A3-4D2F4C85D123}"/>
                </a:ext>
              </a:extLst>
            </p:cNvPr>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6905;p53">
              <a:extLst>
                <a:ext uri="{FF2B5EF4-FFF2-40B4-BE49-F238E27FC236}">
                  <a16:creationId xmlns:a16="http://schemas.microsoft.com/office/drawing/2014/main" id="{6D0AE781-E3A4-E23A-BCF6-1E9EF334988A}"/>
                </a:ext>
              </a:extLst>
            </p:cNvPr>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6906;p53">
              <a:extLst>
                <a:ext uri="{FF2B5EF4-FFF2-40B4-BE49-F238E27FC236}">
                  <a16:creationId xmlns:a16="http://schemas.microsoft.com/office/drawing/2014/main" id="{868AF580-AC6D-72CB-1F94-165EFD1A084A}"/>
                </a:ext>
              </a:extLst>
            </p:cNvPr>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6907;p53">
              <a:extLst>
                <a:ext uri="{FF2B5EF4-FFF2-40B4-BE49-F238E27FC236}">
                  <a16:creationId xmlns:a16="http://schemas.microsoft.com/office/drawing/2014/main" id="{4976E161-36B8-25C4-93B4-A1B339CF5953}"/>
                </a:ext>
              </a:extLst>
            </p:cNvPr>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6908;p53">
              <a:extLst>
                <a:ext uri="{FF2B5EF4-FFF2-40B4-BE49-F238E27FC236}">
                  <a16:creationId xmlns:a16="http://schemas.microsoft.com/office/drawing/2014/main" id="{EA9FD8FE-87AC-3613-61AF-AEC89C83A3CE}"/>
                </a:ext>
              </a:extLst>
            </p:cNvPr>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6909;p53">
              <a:extLst>
                <a:ext uri="{FF2B5EF4-FFF2-40B4-BE49-F238E27FC236}">
                  <a16:creationId xmlns:a16="http://schemas.microsoft.com/office/drawing/2014/main" id="{8109A4AC-2F48-1397-F3B4-3234F97202B3}"/>
                </a:ext>
              </a:extLst>
            </p:cNvPr>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6910;p53">
              <a:extLst>
                <a:ext uri="{FF2B5EF4-FFF2-40B4-BE49-F238E27FC236}">
                  <a16:creationId xmlns:a16="http://schemas.microsoft.com/office/drawing/2014/main" id="{D8A35DA4-9621-B172-A921-762BB728105B}"/>
                </a:ext>
              </a:extLst>
            </p:cNvPr>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6911;p53">
              <a:extLst>
                <a:ext uri="{FF2B5EF4-FFF2-40B4-BE49-F238E27FC236}">
                  <a16:creationId xmlns:a16="http://schemas.microsoft.com/office/drawing/2014/main" id="{95B974D0-BAB7-FA70-B524-519E8408B4AB}"/>
                </a:ext>
              </a:extLst>
            </p:cNvPr>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6912;p53">
              <a:extLst>
                <a:ext uri="{FF2B5EF4-FFF2-40B4-BE49-F238E27FC236}">
                  <a16:creationId xmlns:a16="http://schemas.microsoft.com/office/drawing/2014/main" id="{67C5505A-5BE1-26BB-0C66-2A5338081BD6}"/>
                </a:ext>
              </a:extLst>
            </p:cNvPr>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6913;p53">
              <a:extLst>
                <a:ext uri="{FF2B5EF4-FFF2-40B4-BE49-F238E27FC236}">
                  <a16:creationId xmlns:a16="http://schemas.microsoft.com/office/drawing/2014/main" id="{58DCEFA0-690B-4BB4-685A-71B58AE051B9}"/>
                </a:ext>
              </a:extLst>
            </p:cNvPr>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6914;p53">
              <a:extLst>
                <a:ext uri="{FF2B5EF4-FFF2-40B4-BE49-F238E27FC236}">
                  <a16:creationId xmlns:a16="http://schemas.microsoft.com/office/drawing/2014/main" id="{4788B0A9-7D4F-EF4C-9078-9A32EC20263D}"/>
                </a:ext>
              </a:extLst>
            </p:cNvPr>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6915;p53">
              <a:extLst>
                <a:ext uri="{FF2B5EF4-FFF2-40B4-BE49-F238E27FC236}">
                  <a16:creationId xmlns:a16="http://schemas.microsoft.com/office/drawing/2014/main" id="{BEAAA53B-DC09-E3A2-BF44-9A65A4D71E71}"/>
                </a:ext>
              </a:extLst>
            </p:cNvPr>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6916;p53">
              <a:extLst>
                <a:ext uri="{FF2B5EF4-FFF2-40B4-BE49-F238E27FC236}">
                  <a16:creationId xmlns:a16="http://schemas.microsoft.com/office/drawing/2014/main" id="{1EF230BB-41FE-FFDC-D5C6-120342043E17}"/>
                </a:ext>
              </a:extLst>
            </p:cNvPr>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6917;p53">
              <a:extLst>
                <a:ext uri="{FF2B5EF4-FFF2-40B4-BE49-F238E27FC236}">
                  <a16:creationId xmlns:a16="http://schemas.microsoft.com/office/drawing/2014/main" id="{EA2234D9-CE03-5551-BBEF-27BDFDCEF6BB}"/>
                </a:ext>
              </a:extLst>
            </p:cNvPr>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6918;p53">
              <a:extLst>
                <a:ext uri="{FF2B5EF4-FFF2-40B4-BE49-F238E27FC236}">
                  <a16:creationId xmlns:a16="http://schemas.microsoft.com/office/drawing/2014/main" id="{50316DA7-D653-8156-8FD0-789128655D2A}"/>
                </a:ext>
              </a:extLst>
            </p:cNvPr>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6919;p53">
              <a:extLst>
                <a:ext uri="{FF2B5EF4-FFF2-40B4-BE49-F238E27FC236}">
                  <a16:creationId xmlns:a16="http://schemas.microsoft.com/office/drawing/2014/main" id="{0C026780-D3D4-F9B9-DD51-BE12A82A68F7}"/>
                </a:ext>
              </a:extLst>
            </p:cNvPr>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6920;p53">
              <a:extLst>
                <a:ext uri="{FF2B5EF4-FFF2-40B4-BE49-F238E27FC236}">
                  <a16:creationId xmlns:a16="http://schemas.microsoft.com/office/drawing/2014/main" id="{11CE7340-7BCA-7FB8-0C00-99461071B192}"/>
                </a:ext>
              </a:extLst>
            </p:cNvPr>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6921;p53">
              <a:extLst>
                <a:ext uri="{FF2B5EF4-FFF2-40B4-BE49-F238E27FC236}">
                  <a16:creationId xmlns:a16="http://schemas.microsoft.com/office/drawing/2014/main" id="{469DB6B5-31B5-78F2-D392-994330BC4D93}"/>
                </a:ext>
              </a:extLst>
            </p:cNvPr>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6922;p53">
              <a:extLst>
                <a:ext uri="{FF2B5EF4-FFF2-40B4-BE49-F238E27FC236}">
                  <a16:creationId xmlns:a16="http://schemas.microsoft.com/office/drawing/2014/main" id="{14F42744-B2DD-8A91-DE97-D18936C9F016}"/>
                </a:ext>
              </a:extLst>
            </p:cNvPr>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6923;p53">
              <a:extLst>
                <a:ext uri="{FF2B5EF4-FFF2-40B4-BE49-F238E27FC236}">
                  <a16:creationId xmlns:a16="http://schemas.microsoft.com/office/drawing/2014/main" id="{D1738819-14D8-4B40-8CEF-BBAD63875D9A}"/>
                </a:ext>
              </a:extLst>
            </p:cNvPr>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6924;p53">
              <a:extLst>
                <a:ext uri="{FF2B5EF4-FFF2-40B4-BE49-F238E27FC236}">
                  <a16:creationId xmlns:a16="http://schemas.microsoft.com/office/drawing/2014/main" id="{EE3DC542-C9C8-DC97-A9CC-2B83273AC3E4}"/>
                </a:ext>
              </a:extLst>
            </p:cNvPr>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6925;p53">
              <a:extLst>
                <a:ext uri="{FF2B5EF4-FFF2-40B4-BE49-F238E27FC236}">
                  <a16:creationId xmlns:a16="http://schemas.microsoft.com/office/drawing/2014/main" id="{F807C0E9-E126-8714-6CD9-AD62B014D6BE}"/>
                </a:ext>
              </a:extLst>
            </p:cNvPr>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6926;p53">
              <a:extLst>
                <a:ext uri="{FF2B5EF4-FFF2-40B4-BE49-F238E27FC236}">
                  <a16:creationId xmlns:a16="http://schemas.microsoft.com/office/drawing/2014/main" id="{16630171-CDD2-BC41-71ED-4A8E2696791F}"/>
                </a:ext>
              </a:extLst>
            </p:cNvPr>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6927;p53">
              <a:extLst>
                <a:ext uri="{FF2B5EF4-FFF2-40B4-BE49-F238E27FC236}">
                  <a16:creationId xmlns:a16="http://schemas.microsoft.com/office/drawing/2014/main" id="{5E9B4606-CFC6-EE31-9C06-7CA723792761}"/>
                </a:ext>
              </a:extLst>
            </p:cNvPr>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6928;p53">
              <a:extLst>
                <a:ext uri="{FF2B5EF4-FFF2-40B4-BE49-F238E27FC236}">
                  <a16:creationId xmlns:a16="http://schemas.microsoft.com/office/drawing/2014/main" id="{4C5947A7-D3E6-E933-A6A8-BF0A11C07285}"/>
                </a:ext>
              </a:extLst>
            </p:cNvPr>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6929;p53">
              <a:extLst>
                <a:ext uri="{FF2B5EF4-FFF2-40B4-BE49-F238E27FC236}">
                  <a16:creationId xmlns:a16="http://schemas.microsoft.com/office/drawing/2014/main" id="{6A9B5628-B97A-613E-1C68-CC413DFC48BE}"/>
                </a:ext>
              </a:extLst>
            </p:cNvPr>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6930;p53">
              <a:extLst>
                <a:ext uri="{FF2B5EF4-FFF2-40B4-BE49-F238E27FC236}">
                  <a16:creationId xmlns:a16="http://schemas.microsoft.com/office/drawing/2014/main" id="{1AC1E8F2-00EE-C24A-725D-539D55735D09}"/>
                </a:ext>
              </a:extLst>
            </p:cNvPr>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6931;p53">
              <a:extLst>
                <a:ext uri="{FF2B5EF4-FFF2-40B4-BE49-F238E27FC236}">
                  <a16:creationId xmlns:a16="http://schemas.microsoft.com/office/drawing/2014/main" id="{51AFC8F3-4F17-521F-D173-AAD4767A793D}"/>
                </a:ext>
              </a:extLst>
            </p:cNvPr>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6932;p53">
              <a:extLst>
                <a:ext uri="{FF2B5EF4-FFF2-40B4-BE49-F238E27FC236}">
                  <a16:creationId xmlns:a16="http://schemas.microsoft.com/office/drawing/2014/main" id="{31AB1CCB-E9F3-652C-DDB4-C12C480D8F80}"/>
                </a:ext>
              </a:extLst>
            </p:cNvPr>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6933;p53">
              <a:extLst>
                <a:ext uri="{FF2B5EF4-FFF2-40B4-BE49-F238E27FC236}">
                  <a16:creationId xmlns:a16="http://schemas.microsoft.com/office/drawing/2014/main" id="{9EAA740B-FC0B-6546-BD89-BF440A186363}"/>
                </a:ext>
              </a:extLst>
            </p:cNvPr>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6934;p53">
              <a:extLst>
                <a:ext uri="{FF2B5EF4-FFF2-40B4-BE49-F238E27FC236}">
                  <a16:creationId xmlns:a16="http://schemas.microsoft.com/office/drawing/2014/main" id="{F65471DA-B429-E72F-FD45-258651A17A87}"/>
                </a:ext>
              </a:extLst>
            </p:cNvPr>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6935;p53">
              <a:extLst>
                <a:ext uri="{FF2B5EF4-FFF2-40B4-BE49-F238E27FC236}">
                  <a16:creationId xmlns:a16="http://schemas.microsoft.com/office/drawing/2014/main" id="{3B8BC800-E1A1-7F4A-4E34-9688279E3FEB}"/>
                </a:ext>
              </a:extLst>
            </p:cNvPr>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6936;p53">
              <a:extLst>
                <a:ext uri="{FF2B5EF4-FFF2-40B4-BE49-F238E27FC236}">
                  <a16:creationId xmlns:a16="http://schemas.microsoft.com/office/drawing/2014/main" id="{A8D007B0-F3FC-A042-5E41-2407E54768DB}"/>
                </a:ext>
              </a:extLst>
            </p:cNvPr>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6937;p53">
              <a:extLst>
                <a:ext uri="{FF2B5EF4-FFF2-40B4-BE49-F238E27FC236}">
                  <a16:creationId xmlns:a16="http://schemas.microsoft.com/office/drawing/2014/main" id="{C264BE99-483C-236B-F98E-2678A6E91BBD}"/>
                </a:ext>
              </a:extLst>
            </p:cNvPr>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6938;p53">
              <a:extLst>
                <a:ext uri="{FF2B5EF4-FFF2-40B4-BE49-F238E27FC236}">
                  <a16:creationId xmlns:a16="http://schemas.microsoft.com/office/drawing/2014/main" id="{2F005CA8-D0A8-05C5-CA74-7D656031357D}"/>
                </a:ext>
              </a:extLst>
            </p:cNvPr>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6939;p53">
              <a:extLst>
                <a:ext uri="{FF2B5EF4-FFF2-40B4-BE49-F238E27FC236}">
                  <a16:creationId xmlns:a16="http://schemas.microsoft.com/office/drawing/2014/main" id="{2A5B36EC-B7C6-16B9-A390-6AE83D6E38DF}"/>
                </a:ext>
              </a:extLst>
            </p:cNvPr>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6940;p53">
              <a:extLst>
                <a:ext uri="{FF2B5EF4-FFF2-40B4-BE49-F238E27FC236}">
                  <a16:creationId xmlns:a16="http://schemas.microsoft.com/office/drawing/2014/main" id="{18DAC8C1-7F83-A280-0391-2F9F01D23BBF}"/>
                </a:ext>
              </a:extLst>
            </p:cNvPr>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6941;p53">
              <a:extLst>
                <a:ext uri="{FF2B5EF4-FFF2-40B4-BE49-F238E27FC236}">
                  <a16:creationId xmlns:a16="http://schemas.microsoft.com/office/drawing/2014/main" id="{1923C341-8BFE-ABCD-368E-BC385302554C}"/>
                </a:ext>
              </a:extLst>
            </p:cNvPr>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6942;p53">
              <a:extLst>
                <a:ext uri="{FF2B5EF4-FFF2-40B4-BE49-F238E27FC236}">
                  <a16:creationId xmlns:a16="http://schemas.microsoft.com/office/drawing/2014/main" id="{BCEB689B-F030-1689-DB41-AB533A785D7A}"/>
                </a:ext>
              </a:extLst>
            </p:cNvPr>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6943;p53">
              <a:extLst>
                <a:ext uri="{FF2B5EF4-FFF2-40B4-BE49-F238E27FC236}">
                  <a16:creationId xmlns:a16="http://schemas.microsoft.com/office/drawing/2014/main" id="{FF6ED032-692B-57F0-02B1-984A9615FA71}"/>
                </a:ext>
              </a:extLst>
            </p:cNvPr>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6944;p53">
              <a:extLst>
                <a:ext uri="{FF2B5EF4-FFF2-40B4-BE49-F238E27FC236}">
                  <a16:creationId xmlns:a16="http://schemas.microsoft.com/office/drawing/2014/main" id="{8BA25C52-1351-13B9-2D77-BD14381D38F7}"/>
                </a:ext>
              </a:extLst>
            </p:cNvPr>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6945;p53">
              <a:extLst>
                <a:ext uri="{FF2B5EF4-FFF2-40B4-BE49-F238E27FC236}">
                  <a16:creationId xmlns:a16="http://schemas.microsoft.com/office/drawing/2014/main" id="{96069C06-DAD9-E311-570E-5F9AEA05AE9E}"/>
                </a:ext>
              </a:extLst>
            </p:cNvPr>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6946;p53">
              <a:extLst>
                <a:ext uri="{FF2B5EF4-FFF2-40B4-BE49-F238E27FC236}">
                  <a16:creationId xmlns:a16="http://schemas.microsoft.com/office/drawing/2014/main" id="{A96B4C31-4440-EC3A-5B36-35AB67439C82}"/>
                </a:ext>
              </a:extLst>
            </p:cNvPr>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6947;p53">
              <a:extLst>
                <a:ext uri="{FF2B5EF4-FFF2-40B4-BE49-F238E27FC236}">
                  <a16:creationId xmlns:a16="http://schemas.microsoft.com/office/drawing/2014/main" id="{9FB37CDE-BC1A-8BFA-C1BC-CDC3FF617BB6}"/>
                </a:ext>
              </a:extLst>
            </p:cNvPr>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6948;p53">
              <a:extLst>
                <a:ext uri="{FF2B5EF4-FFF2-40B4-BE49-F238E27FC236}">
                  <a16:creationId xmlns:a16="http://schemas.microsoft.com/office/drawing/2014/main" id="{889E8732-5135-10CE-521E-772448980A75}"/>
                </a:ext>
              </a:extLst>
            </p:cNvPr>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6949;p53">
              <a:extLst>
                <a:ext uri="{FF2B5EF4-FFF2-40B4-BE49-F238E27FC236}">
                  <a16:creationId xmlns:a16="http://schemas.microsoft.com/office/drawing/2014/main" id="{B282F090-A628-282E-9609-4E8F9147BC83}"/>
                </a:ext>
              </a:extLst>
            </p:cNvPr>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6950;p53">
              <a:extLst>
                <a:ext uri="{FF2B5EF4-FFF2-40B4-BE49-F238E27FC236}">
                  <a16:creationId xmlns:a16="http://schemas.microsoft.com/office/drawing/2014/main" id="{DCFEDE24-8F12-7ECC-4F33-1A75AFDF618B}"/>
                </a:ext>
              </a:extLst>
            </p:cNvPr>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6951;p53">
              <a:extLst>
                <a:ext uri="{FF2B5EF4-FFF2-40B4-BE49-F238E27FC236}">
                  <a16:creationId xmlns:a16="http://schemas.microsoft.com/office/drawing/2014/main" id="{4476EAE2-D005-A455-346F-A8C09A5A08FA}"/>
                </a:ext>
              </a:extLst>
            </p:cNvPr>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6952;p53">
              <a:extLst>
                <a:ext uri="{FF2B5EF4-FFF2-40B4-BE49-F238E27FC236}">
                  <a16:creationId xmlns:a16="http://schemas.microsoft.com/office/drawing/2014/main" id="{AC0326BB-EA70-751C-7091-6CFE4E22EFBF}"/>
                </a:ext>
              </a:extLst>
            </p:cNvPr>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6953;p53">
              <a:extLst>
                <a:ext uri="{FF2B5EF4-FFF2-40B4-BE49-F238E27FC236}">
                  <a16:creationId xmlns:a16="http://schemas.microsoft.com/office/drawing/2014/main" id="{4BCF9BF4-C4DE-778F-C4BC-EC3845A3BE10}"/>
                </a:ext>
              </a:extLst>
            </p:cNvPr>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6954;p53">
              <a:extLst>
                <a:ext uri="{FF2B5EF4-FFF2-40B4-BE49-F238E27FC236}">
                  <a16:creationId xmlns:a16="http://schemas.microsoft.com/office/drawing/2014/main" id="{D39CF246-0D2C-E74B-F027-687FC10C9974}"/>
                </a:ext>
              </a:extLst>
            </p:cNvPr>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6955;p53">
              <a:extLst>
                <a:ext uri="{FF2B5EF4-FFF2-40B4-BE49-F238E27FC236}">
                  <a16:creationId xmlns:a16="http://schemas.microsoft.com/office/drawing/2014/main" id="{508B8E46-6E4B-5D57-D97D-5D715BAEBC50}"/>
                </a:ext>
              </a:extLst>
            </p:cNvPr>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6956;p53">
              <a:extLst>
                <a:ext uri="{FF2B5EF4-FFF2-40B4-BE49-F238E27FC236}">
                  <a16:creationId xmlns:a16="http://schemas.microsoft.com/office/drawing/2014/main" id="{2103702F-2C99-4048-96E2-9250DCDA4313}"/>
                </a:ext>
              </a:extLst>
            </p:cNvPr>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6957;p53">
              <a:extLst>
                <a:ext uri="{FF2B5EF4-FFF2-40B4-BE49-F238E27FC236}">
                  <a16:creationId xmlns:a16="http://schemas.microsoft.com/office/drawing/2014/main" id="{C1E96D44-09BD-1F3F-71A2-06BAF9AF0217}"/>
                </a:ext>
              </a:extLst>
            </p:cNvPr>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6958;p53">
              <a:extLst>
                <a:ext uri="{FF2B5EF4-FFF2-40B4-BE49-F238E27FC236}">
                  <a16:creationId xmlns:a16="http://schemas.microsoft.com/office/drawing/2014/main" id="{3DA15740-F0F6-EB49-D1A9-F54D27FBEBCC}"/>
                </a:ext>
              </a:extLst>
            </p:cNvPr>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6959;p53">
              <a:extLst>
                <a:ext uri="{FF2B5EF4-FFF2-40B4-BE49-F238E27FC236}">
                  <a16:creationId xmlns:a16="http://schemas.microsoft.com/office/drawing/2014/main" id="{545C5677-3387-26B8-DF39-D74B03E474A1}"/>
                </a:ext>
              </a:extLst>
            </p:cNvPr>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6960;p53">
              <a:extLst>
                <a:ext uri="{FF2B5EF4-FFF2-40B4-BE49-F238E27FC236}">
                  <a16:creationId xmlns:a16="http://schemas.microsoft.com/office/drawing/2014/main" id="{E8389801-098E-75BB-28C5-4AD874073B43}"/>
                </a:ext>
              </a:extLst>
            </p:cNvPr>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6961;p53">
              <a:extLst>
                <a:ext uri="{FF2B5EF4-FFF2-40B4-BE49-F238E27FC236}">
                  <a16:creationId xmlns:a16="http://schemas.microsoft.com/office/drawing/2014/main" id="{DF8B6709-2973-C2C9-0551-ED4CCD8B970F}"/>
                </a:ext>
              </a:extLst>
            </p:cNvPr>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6962;p53">
              <a:extLst>
                <a:ext uri="{FF2B5EF4-FFF2-40B4-BE49-F238E27FC236}">
                  <a16:creationId xmlns:a16="http://schemas.microsoft.com/office/drawing/2014/main" id="{B0C16023-6B70-0C18-64E2-4E0F23876184}"/>
                </a:ext>
              </a:extLst>
            </p:cNvPr>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6963;p53">
              <a:extLst>
                <a:ext uri="{FF2B5EF4-FFF2-40B4-BE49-F238E27FC236}">
                  <a16:creationId xmlns:a16="http://schemas.microsoft.com/office/drawing/2014/main" id="{E586186E-31A1-13E0-CB6A-D123AD35C517}"/>
                </a:ext>
              </a:extLst>
            </p:cNvPr>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6964;p53">
              <a:extLst>
                <a:ext uri="{FF2B5EF4-FFF2-40B4-BE49-F238E27FC236}">
                  <a16:creationId xmlns:a16="http://schemas.microsoft.com/office/drawing/2014/main" id="{842BB7A8-D1D3-DA48-9DAB-0B1B86DB1FAD}"/>
                </a:ext>
              </a:extLst>
            </p:cNvPr>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6965;p53">
              <a:extLst>
                <a:ext uri="{FF2B5EF4-FFF2-40B4-BE49-F238E27FC236}">
                  <a16:creationId xmlns:a16="http://schemas.microsoft.com/office/drawing/2014/main" id="{F89D0C31-C4D1-2F9C-9FB7-16CD320B1EB9}"/>
                </a:ext>
              </a:extLst>
            </p:cNvPr>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6966;p53">
              <a:extLst>
                <a:ext uri="{FF2B5EF4-FFF2-40B4-BE49-F238E27FC236}">
                  <a16:creationId xmlns:a16="http://schemas.microsoft.com/office/drawing/2014/main" id="{2447232D-EACB-2EDA-4761-773E6B4FCD2F}"/>
                </a:ext>
              </a:extLst>
            </p:cNvPr>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6967;p53">
              <a:extLst>
                <a:ext uri="{FF2B5EF4-FFF2-40B4-BE49-F238E27FC236}">
                  <a16:creationId xmlns:a16="http://schemas.microsoft.com/office/drawing/2014/main" id="{BDBA8838-936B-1E32-AD37-A3F1F542EF0A}"/>
                </a:ext>
              </a:extLst>
            </p:cNvPr>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6968;p53">
              <a:extLst>
                <a:ext uri="{FF2B5EF4-FFF2-40B4-BE49-F238E27FC236}">
                  <a16:creationId xmlns:a16="http://schemas.microsoft.com/office/drawing/2014/main" id="{7BF52067-26E4-7543-56EB-2B0A25C59DAA}"/>
                </a:ext>
              </a:extLst>
            </p:cNvPr>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6969;p53">
              <a:extLst>
                <a:ext uri="{FF2B5EF4-FFF2-40B4-BE49-F238E27FC236}">
                  <a16:creationId xmlns:a16="http://schemas.microsoft.com/office/drawing/2014/main" id="{111F3554-A4F4-2FB2-F5F2-F6C122E34C12}"/>
                </a:ext>
              </a:extLst>
            </p:cNvPr>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6970;p53">
              <a:extLst>
                <a:ext uri="{FF2B5EF4-FFF2-40B4-BE49-F238E27FC236}">
                  <a16:creationId xmlns:a16="http://schemas.microsoft.com/office/drawing/2014/main" id="{FA12EDF2-C837-550E-6A0A-CE94581D00A8}"/>
                </a:ext>
              </a:extLst>
            </p:cNvPr>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6971;p53">
              <a:extLst>
                <a:ext uri="{FF2B5EF4-FFF2-40B4-BE49-F238E27FC236}">
                  <a16:creationId xmlns:a16="http://schemas.microsoft.com/office/drawing/2014/main" id="{0080F9B1-73D5-8A21-EB72-9BAEBC49A1AB}"/>
                </a:ext>
              </a:extLst>
            </p:cNvPr>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6972;p53">
              <a:extLst>
                <a:ext uri="{FF2B5EF4-FFF2-40B4-BE49-F238E27FC236}">
                  <a16:creationId xmlns:a16="http://schemas.microsoft.com/office/drawing/2014/main" id="{A2E8A59E-6EEC-8560-2F18-7B7671210386}"/>
                </a:ext>
              </a:extLst>
            </p:cNvPr>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6973;p53">
              <a:extLst>
                <a:ext uri="{FF2B5EF4-FFF2-40B4-BE49-F238E27FC236}">
                  <a16:creationId xmlns:a16="http://schemas.microsoft.com/office/drawing/2014/main" id="{47FE3041-6D06-BFCC-B32A-437EAD85AF1A}"/>
                </a:ext>
              </a:extLst>
            </p:cNvPr>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6974;p53">
              <a:extLst>
                <a:ext uri="{FF2B5EF4-FFF2-40B4-BE49-F238E27FC236}">
                  <a16:creationId xmlns:a16="http://schemas.microsoft.com/office/drawing/2014/main" id="{0D308BF0-044A-C2BA-5DED-09AE0B2F837A}"/>
                </a:ext>
              </a:extLst>
            </p:cNvPr>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6975;p53">
              <a:extLst>
                <a:ext uri="{FF2B5EF4-FFF2-40B4-BE49-F238E27FC236}">
                  <a16:creationId xmlns:a16="http://schemas.microsoft.com/office/drawing/2014/main" id="{1A62447E-0BE1-0CBF-6C3C-252BBBD77427}"/>
                </a:ext>
              </a:extLst>
            </p:cNvPr>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6976;p53">
              <a:extLst>
                <a:ext uri="{FF2B5EF4-FFF2-40B4-BE49-F238E27FC236}">
                  <a16:creationId xmlns:a16="http://schemas.microsoft.com/office/drawing/2014/main" id="{3A099910-0D24-C79D-54F8-62E36948EF9F}"/>
                </a:ext>
              </a:extLst>
            </p:cNvPr>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6977;p53">
              <a:extLst>
                <a:ext uri="{FF2B5EF4-FFF2-40B4-BE49-F238E27FC236}">
                  <a16:creationId xmlns:a16="http://schemas.microsoft.com/office/drawing/2014/main" id="{C6BBA1BF-83B2-6569-9A2A-7ABDC13978FD}"/>
                </a:ext>
              </a:extLst>
            </p:cNvPr>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6978;p53">
              <a:extLst>
                <a:ext uri="{FF2B5EF4-FFF2-40B4-BE49-F238E27FC236}">
                  <a16:creationId xmlns:a16="http://schemas.microsoft.com/office/drawing/2014/main" id="{EFC27B76-3FB7-E5CB-3B6A-E1793527F2C6}"/>
                </a:ext>
              </a:extLst>
            </p:cNvPr>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6979;p53">
              <a:extLst>
                <a:ext uri="{FF2B5EF4-FFF2-40B4-BE49-F238E27FC236}">
                  <a16:creationId xmlns:a16="http://schemas.microsoft.com/office/drawing/2014/main" id="{63B71BC1-054D-04CC-198C-107E1041022F}"/>
                </a:ext>
              </a:extLst>
            </p:cNvPr>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6980;p53">
              <a:extLst>
                <a:ext uri="{FF2B5EF4-FFF2-40B4-BE49-F238E27FC236}">
                  <a16:creationId xmlns:a16="http://schemas.microsoft.com/office/drawing/2014/main" id="{50326CE4-4B1C-C0C7-0B64-9F12C273A537}"/>
                </a:ext>
              </a:extLst>
            </p:cNvPr>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6981;p53">
              <a:extLst>
                <a:ext uri="{FF2B5EF4-FFF2-40B4-BE49-F238E27FC236}">
                  <a16:creationId xmlns:a16="http://schemas.microsoft.com/office/drawing/2014/main" id="{B4FEB7BE-CBA8-4D11-F435-B4DCC31C7DD0}"/>
                </a:ext>
              </a:extLst>
            </p:cNvPr>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6982;p53">
              <a:extLst>
                <a:ext uri="{FF2B5EF4-FFF2-40B4-BE49-F238E27FC236}">
                  <a16:creationId xmlns:a16="http://schemas.microsoft.com/office/drawing/2014/main" id="{DAFF2152-5290-4C0A-40DB-BF3131A66397}"/>
                </a:ext>
              </a:extLst>
            </p:cNvPr>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6983;p53">
              <a:extLst>
                <a:ext uri="{FF2B5EF4-FFF2-40B4-BE49-F238E27FC236}">
                  <a16:creationId xmlns:a16="http://schemas.microsoft.com/office/drawing/2014/main" id="{4B22FE20-6265-DCCF-99F5-AB88A4EE3F1E}"/>
                </a:ext>
              </a:extLst>
            </p:cNvPr>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6984;p53">
              <a:extLst>
                <a:ext uri="{FF2B5EF4-FFF2-40B4-BE49-F238E27FC236}">
                  <a16:creationId xmlns:a16="http://schemas.microsoft.com/office/drawing/2014/main" id="{653BCDC5-CCB7-BB95-6191-6331E0F65D8F}"/>
                </a:ext>
              </a:extLst>
            </p:cNvPr>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6985;p53">
              <a:extLst>
                <a:ext uri="{FF2B5EF4-FFF2-40B4-BE49-F238E27FC236}">
                  <a16:creationId xmlns:a16="http://schemas.microsoft.com/office/drawing/2014/main" id="{4244ADD0-AE8A-05EE-F999-30F179C5029D}"/>
                </a:ext>
              </a:extLst>
            </p:cNvPr>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6986;p53">
              <a:extLst>
                <a:ext uri="{FF2B5EF4-FFF2-40B4-BE49-F238E27FC236}">
                  <a16:creationId xmlns:a16="http://schemas.microsoft.com/office/drawing/2014/main" id="{5DDE6A07-9397-6E5F-DB0C-B2BEEC19B534}"/>
                </a:ext>
              </a:extLst>
            </p:cNvPr>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6987;p53">
              <a:extLst>
                <a:ext uri="{FF2B5EF4-FFF2-40B4-BE49-F238E27FC236}">
                  <a16:creationId xmlns:a16="http://schemas.microsoft.com/office/drawing/2014/main" id="{58F1D6C3-B454-4C45-57CB-1CDA23A3C478}"/>
                </a:ext>
              </a:extLst>
            </p:cNvPr>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6988;p53">
              <a:extLst>
                <a:ext uri="{FF2B5EF4-FFF2-40B4-BE49-F238E27FC236}">
                  <a16:creationId xmlns:a16="http://schemas.microsoft.com/office/drawing/2014/main" id="{554BBA0F-5978-F4D1-37E1-02B7B27945A8}"/>
                </a:ext>
              </a:extLst>
            </p:cNvPr>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6989;p53">
              <a:extLst>
                <a:ext uri="{FF2B5EF4-FFF2-40B4-BE49-F238E27FC236}">
                  <a16:creationId xmlns:a16="http://schemas.microsoft.com/office/drawing/2014/main" id="{712FDA89-FEB9-C0E7-E575-95045862356B}"/>
                </a:ext>
              </a:extLst>
            </p:cNvPr>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6990;p53">
              <a:extLst>
                <a:ext uri="{FF2B5EF4-FFF2-40B4-BE49-F238E27FC236}">
                  <a16:creationId xmlns:a16="http://schemas.microsoft.com/office/drawing/2014/main" id="{BEBB13A4-E895-73BF-D57D-B58522808DE1}"/>
                </a:ext>
              </a:extLst>
            </p:cNvPr>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6991;p53">
              <a:extLst>
                <a:ext uri="{FF2B5EF4-FFF2-40B4-BE49-F238E27FC236}">
                  <a16:creationId xmlns:a16="http://schemas.microsoft.com/office/drawing/2014/main" id="{E0D42DD7-C6D9-FAA9-C046-8D4D0A8312DF}"/>
                </a:ext>
              </a:extLst>
            </p:cNvPr>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6992;p53">
              <a:extLst>
                <a:ext uri="{FF2B5EF4-FFF2-40B4-BE49-F238E27FC236}">
                  <a16:creationId xmlns:a16="http://schemas.microsoft.com/office/drawing/2014/main" id="{BBD06423-F87C-1B84-FB28-F360C416F9D7}"/>
                </a:ext>
              </a:extLst>
            </p:cNvPr>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6993;p53">
              <a:extLst>
                <a:ext uri="{FF2B5EF4-FFF2-40B4-BE49-F238E27FC236}">
                  <a16:creationId xmlns:a16="http://schemas.microsoft.com/office/drawing/2014/main" id="{0BB172BD-796B-4AC9-1E23-3AD24DBE8706}"/>
                </a:ext>
              </a:extLst>
            </p:cNvPr>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6994;p53">
              <a:extLst>
                <a:ext uri="{FF2B5EF4-FFF2-40B4-BE49-F238E27FC236}">
                  <a16:creationId xmlns:a16="http://schemas.microsoft.com/office/drawing/2014/main" id="{3594AF04-EC6D-ED3F-B062-0FA4085A9125}"/>
                </a:ext>
              </a:extLst>
            </p:cNvPr>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6995;p53">
              <a:extLst>
                <a:ext uri="{FF2B5EF4-FFF2-40B4-BE49-F238E27FC236}">
                  <a16:creationId xmlns:a16="http://schemas.microsoft.com/office/drawing/2014/main" id="{52B00A55-089F-A021-6B76-D38A7C54492D}"/>
                </a:ext>
              </a:extLst>
            </p:cNvPr>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6996;p53">
              <a:extLst>
                <a:ext uri="{FF2B5EF4-FFF2-40B4-BE49-F238E27FC236}">
                  <a16:creationId xmlns:a16="http://schemas.microsoft.com/office/drawing/2014/main" id="{2DCE428C-6AFA-7FB5-E34C-946A963DE19F}"/>
                </a:ext>
              </a:extLst>
            </p:cNvPr>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6997;p53">
              <a:extLst>
                <a:ext uri="{FF2B5EF4-FFF2-40B4-BE49-F238E27FC236}">
                  <a16:creationId xmlns:a16="http://schemas.microsoft.com/office/drawing/2014/main" id="{59345FCD-9B2E-A3EE-0164-6C0CF1ED18B1}"/>
                </a:ext>
              </a:extLst>
            </p:cNvPr>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6998;p53">
              <a:extLst>
                <a:ext uri="{FF2B5EF4-FFF2-40B4-BE49-F238E27FC236}">
                  <a16:creationId xmlns:a16="http://schemas.microsoft.com/office/drawing/2014/main" id="{BADEC068-5335-28CC-0E96-8117E7B3D1AD}"/>
                </a:ext>
              </a:extLst>
            </p:cNvPr>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6999;p53">
              <a:extLst>
                <a:ext uri="{FF2B5EF4-FFF2-40B4-BE49-F238E27FC236}">
                  <a16:creationId xmlns:a16="http://schemas.microsoft.com/office/drawing/2014/main" id="{6AF4D810-1E49-1E8F-CDCB-CD20A2E28F72}"/>
                </a:ext>
              </a:extLst>
            </p:cNvPr>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7000;p53">
              <a:extLst>
                <a:ext uri="{FF2B5EF4-FFF2-40B4-BE49-F238E27FC236}">
                  <a16:creationId xmlns:a16="http://schemas.microsoft.com/office/drawing/2014/main" id="{B44A2F0B-3502-33EE-6433-10DF23E44A3E}"/>
                </a:ext>
              </a:extLst>
            </p:cNvPr>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7001;p53">
              <a:extLst>
                <a:ext uri="{FF2B5EF4-FFF2-40B4-BE49-F238E27FC236}">
                  <a16:creationId xmlns:a16="http://schemas.microsoft.com/office/drawing/2014/main" id="{02086544-BBDB-25D0-E4CF-0CA3F0B2441D}"/>
                </a:ext>
              </a:extLst>
            </p:cNvPr>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7002;p53">
              <a:extLst>
                <a:ext uri="{FF2B5EF4-FFF2-40B4-BE49-F238E27FC236}">
                  <a16:creationId xmlns:a16="http://schemas.microsoft.com/office/drawing/2014/main" id="{C03F042F-CC0C-5D54-CB07-082D888E878F}"/>
                </a:ext>
              </a:extLst>
            </p:cNvPr>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7003;p53">
              <a:extLst>
                <a:ext uri="{FF2B5EF4-FFF2-40B4-BE49-F238E27FC236}">
                  <a16:creationId xmlns:a16="http://schemas.microsoft.com/office/drawing/2014/main" id="{EC72F01C-834B-5FBF-9AB5-4CFE3FA30485}"/>
                </a:ext>
              </a:extLst>
            </p:cNvPr>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7004;p53">
              <a:extLst>
                <a:ext uri="{FF2B5EF4-FFF2-40B4-BE49-F238E27FC236}">
                  <a16:creationId xmlns:a16="http://schemas.microsoft.com/office/drawing/2014/main" id="{3A8210AA-F808-B6B2-A505-26785842D3B5}"/>
                </a:ext>
              </a:extLst>
            </p:cNvPr>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7005;p53">
              <a:extLst>
                <a:ext uri="{FF2B5EF4-FFF2-40B4-BE49-F238E27FC236}">
                  <a16:creationId xmlns:a16="http://schemas.microsoft.com/office/drawing/2014/main" id="{CA1172E0-D6B1-D20E-40B6-FA3EDEF1D2A6}"/>
                </a:ext>
              </a:extLst>
            </p:cNvPr>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7006;p53">
              <a:extLst>
                <a:ext uri="{FF2B5EF4-FFF2-40B4-BE49-F238E27FC236}">
                  <a16:creationId xmlns:a16="http://schemas.microsoft.com/office/drawing/2014/main" id="{36669B08-73A4-EAC1-5664-DCE40BC92AEE}"/>
                </a:ext>
              </a:extLst>
            </p:cNvPr>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7007;p53">
              <a:extLst>
                <a:ext uri="{FF2B5EF4-FFF2-40B4-BE49-F238E27FC236}">
                  <a16:creationId xmlns:a16="http://schemas.microsoft.com/office/drawing/2014/main" id="{A81BA067-D87E-69AA-D575-B98976099762}"/>
                </a:ext>
              </a:extLst>
            </p:cNvPr>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7008;p53">
              <a:extLst>
                <a:ext uri="{FF2B5EF4-FFF2-40B4-BE49-F238E27FC236}">
                  <a16:creationId xmlns:a16="http://schemas.microsoft.com/office/drawing/2014/main" id="{E7DDBF82-9647-F625-FE66-8A761D7847ED}"/>
                </a:ext>
              </a:extLst>
            </p:cNvPr>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7009;p53">
              <a:extLst>
                <a:ext uri="{FF2B5EF4-FFF2-40B4-BE49-F238E27FC236}">
                  <a16:creationId xmlns:a16="http://schemas.microsoft.com/office/drawing/2014/main" id="{9459BC77-6DDD-7F1B-C048-C8709F0B290A}"/>
                </a:ext>
              </a:extLst>
            </p:cNvPr>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7010;p53">
              <a:extLst>
                <a:ext uri="{FF2B5EF4-FFF2-40B4-BE49-F238E27FC236}">
                  <a16:creationId xmlns:a16="http://schemas.microsoft.com/office/drawing/2014/main" id="{B25D42A4-AD7C-96B9-5ECA-EC8E450C2EC8}"/>
                </a:ext>
              </a:extLst>
            </p:cNvPr>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7011;p53">
              <a:extLst>
                <a:ext uri="{FF2B5EF4-FFF2-40B4-BE49-F238E27FC236}">
                  <a16:creationId xmlns:a16="http://schemas.microsoft.com/office/drawing/2014/main" id="{30FE00D2-C6EE-F320-8145-D17ABCC40F2C}"/>
                </a:ext>
              </a:extLst>
            </p:cNvPr>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7012;p53">
              <a:extLst>
                <a:ext uri="{FF2B5EF4-FFF2-40B4-BE49-F238E27FC236}">
                  <a16:creationId xmlns:a16="http://schemas.microsoft.com/office/drawing/2014/main" id="{66C0F753-7037-577B-F22C-B90A6854D714}"/>
                </a:ext>
              </a:extLst>
            </p:cNvPr>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7013;p53">
              <a:extLst>
                <a:ext uri="{FF2B5EF4-FFF2-40B4-BE49-F238E27FC236}">
                  <a16:creationId xmlns:a16="http://schemas.microsoft.com/office/drawing/2014/main" id="{126AC5FB-CA02-0123-F7C1-DE769329209B}"/>
                </a:ext>
              </a:extLst>
            </p:cNvPr>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7014;p53">
              <a:extLst>
                <a:ext uri="{FF2B5EF4-FFF2-40B4-BE49-F238E27FC236}">
                  <a16:creationId xmlns:a16="http://schemas.microsoft.com/office/drawing/2014/main" id="{C3F55818-E51C-5F21-9BFB-2E7522ACFE53}"/>
                </a:ext>
              </a:extLst>
            </p:cNvPr>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7015;p53">
              <a:extLst>
                <a:ext uri="{FF2B5EF4-FFF2-40B4-BE49-F238E27FC236}">
                  <a16:creationId xmlns:a16="http://schemas.microsoft.com/office/drawing/2014/main" id="{E7299151-C385-D04F-3B06-D4137C99CA61}"/>
                </a:ext>
              </a:extLst>
            </p:cNvPr>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7016;p53">
              <a:extLst>
                <a:ext uri="{FF2B5EF4-FFF2-40B4-BE49-F238E27FC236}">
                  <a16:creationId xmlns:a16="http://schemas.microsoft.com/office/drawing/2014/main" id="{4E0889EF-802B-1DA3-D8DF-4CC4CCB4DF75}"/>
                </a:ext>
              </a:extLst>
            </p:cNvPr>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7017;p53">
              <a:extLst>
                <a:ext uri="{FF2B5EF4-FFF2-40B4-BE49-F238E27FC236}">
                  <a16:creationId xmlns:a16="http://schemas.microsoft.com/office/drawing/2014/main" id="{0273E966-9415-28AF-14C1-E0A3040E175A}"/>
                </a:ext>
              </a:extLst>
            </p:cNvPr>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7018;p53">
              <a:extLst>
                <a:ext uri="{FF2B5EF4-FFF2-40B4-BE49-F238E27FC236}">
                  <a16:creationId xmlns:a16="http://schemas.microsoft.com/office/drawing/2014/main" id="{3E333ED6-33D1-0E0C-32CD-7500F99BA28B}"/>
                </a:ext>
              </a:extLst>
            </p:cNvPr>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7019;p53">
              <a:extLst>
                <a:ext uri="{FF2B5EF4-FFF2-40B4-BE49-F238E27FC236}">
                  <a16:creationId xmlns:a16="http://schemas.microsoft.com/office/drawing/2014/main" id="{2853012F-AD1C-B83A-F53E-8BF256676579}"/>
                </a:ext>
              </a:extLst>
            </p:cNvPr>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7020;p53">
              <a:extLst>
                <a:ext uri="{FF2B5EF4-FFF2-40B4-BE49-F238E27FC236}">
                  <a16:creationId xmlns:a16="http://schemas.microsoft.com/office/drawing/2014/main" id="{8A49E24B-3A7E-EE0A-312A-79CC621EF99B}"/>
                </a:ext>
              </a:extLst>
            </p:cNvPr>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7021;p53">
              <a:extLst>
                <a:ext uri="{FF2B5EF4-FFF2-40B4-BE49-F238E27FC236}">
                  <a16:creationId xmlns:a16="http://schemas.microsoft.com/office/drawing/2014/main" id="{2907F042-A06C-372C-253E-9A6232FB489F}"/>
                </a:ext>
              </a:extLst>
            </p:cNvPr>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7022;p53">
              <a:extLst>
                <a:ext uri="{FF2B5EF4-FFF2-40B4-BE49-F238E27FC236}">
                  <a16:creationId xmlns:a16="http://schemas.microsoft.com/office/drawing/2014/main" id="{AB7E126D-9190-D2C6-A70D-A3A0EEA3B063}"/>
                </a:ext>
              </a:extLst>
            </p:cNvPr>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7023;p53">
              <a:extLst>
                <a:ext uri="{FF2B5EF4-FFF2-40B4-BE49-F238E27FC236}">
                  <a16:creationId xmlns:a16="http://schemas.microsoft.com/office/drawing/2014/main" id="{28CACA8E-668A-A4DE-5A33-6FA09D5FE4D8}"/>
                </a:ext>
              </a:extLst>
            </p:cNvPr>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7024;p53">
              <a:extLst>
                <a:ext uri="{FF2B5EF4-FFF2-40B4-BE49-F238E27FC236}">
                  <a16:creationId xmlns:a16="http://schemas.microsoft.com/office/drawing/2014/main" id="{0F288B37-BEDD-A070-54F6-41C8F250FC73}"/>
                </a:ext>
              </a:extLst>
            </p:cNvPr>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7025;p53">
              <a:extLst>
                <a:ext uri="{FF2B5EF4-FFF2-40B4-BE49-F238E27FC236}">
                  <a16:creationId xmlns:a16="http://schemas.microsoft.com/office/drawing/2014/main" id="{AA207752-7FBC-BE59-CBD9-8F96AC4BAA29}"/>
                </a:ext>
              </a:extLst>
            </p:cNvPr>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7026;p53">
              <a:extLst>
                <a:ext uri="{FF2B5EF4-FFF2-40B4-BE49-F238E27FC236}">
                  <a16:creationId xmlns:a16="http://schemas.microsoft.com/office/drawing/2014/main" id="{80E447C8-7BEB-7F6C-8710-0B1242789DE7}"/>
                </a:ext>
              </a:extLst>
            </p:cNvPr>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7027;p53">
              <a:extLst>
                <a:ext uri="{FF2B5EF4-FFF2-40B4-BE49-F238E27FC236}">
                  <a16:creationId xmlns:a16="http://schemas.microsoft.com/office/drawing/2014/main" id="{C61E28BA-D548-4571-B27B-BB54EB324802}"/>
                </a:ext>
              </a:extLst>
            </p:cNvPr>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7028;p53">
              <a:extLst>
                <a:ext uri="{FF2B5EF4-FFF2-40B4-BE49-F238E27FC236}">
                  <a16:creationId xmlns:a16="http://schemas.microsoft.com/office/drawing/2014/main" id="{336D0472-A710-B965-EFE4-F62903EFFF7B}"/>
                </a:ext>
              </a:extLst>
            </p:cNvPr>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7029;p53">
              <a:extLst>
                <a:ext uri="{FF2B5EF4-FFF2-40B4-BE49-F238E27FC236}">
                  <a16:creationId xmlns:a16="http://schemas.microsoft.com/office/drawing/2014/main" id="{8560422D-3C6C-2D2E-12C2-598B0B1CA6DE}"/>
                </a:ext>
              </a:extLst>
            </p:cNvPr>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7030;p53">
              <a:extLst>
                <a:ext uri="{FF2B5EF4-FFF2-40B4-BE49-F238E27FC236}">
                  <a16:creationId xmlns:a16="http://schemas.microsoft.com/office/drawing/2014/main" id="{B903DAD9-A79B-1F77-3B17-7C55EBDDAFA9}"/>
                </a:ext>
              </a:extLst>
            </p:cNvPr>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7031;p53">
              <a:extLst>
                <a:ext uri="{FF2B5EF4-FFF2-40B4-BE49-F238E27FC236}">
                  <a16:creationId xmlns:a16="http://schemas.microsoft.com/office/drawing/2014/main" id="{24E283CB-5E2B-85A6-544C-6F6C08882F01}"/>
                </a:ext>
              </a:extLst>
            </p:cNvPr>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7032;p53">
              <a:extLst>
                <a:ext uri="{FF2B5EF4-FFF2-40B4-BE49-F238E27FC236}">
                  <a16:creationId xmlns:a16="http://schemas.microsoft.com/office/drawing/2014/main" id="{35FFF0CC-B6CD-FBC7-3200-8FCC0754A65B}"/>
                </a:ext>
              </a:extLst>
            </p:cNvPr>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7033;p53">
              <a:extLst>
                <a:ext uri="{FF2B5EF4-FFF2-40B4-BE49-F238E27FC236}">
                  <a16:creationId xmlns:a16="http://schemas.microsoft.com/office/drawing/2014/main" id="{9C70A9AF-D691-5E5E-33C4-8B15DA9C3948}"/>
                </a:ext>
              </a:extLst>
            </p:cNvPr>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7034;p53">
              <a:extLst>
                <a:ext uri="{FF2B5EF4-FFF2-40B4-BE49-F238E27FC236}">
                  <a16:creationId xmlns:a16="http://schemas.microsoft.com/office/drawing/2014/main" id="{D2B67129-9DF3-6985-DCEF-98B72CC55A53}"/>
                </a:ext>
              </a:extLst>
            </p:cNvPr>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7035;p53">
              <a:extLst>
                <a:ext uri="{FF2B5EF4-FFF2-40B4-BE49-F238E27FC236}">
                  <a16:creationId xmlns:a16="http://schemas.microsoft.com/office/drawing/2014/main" id="{A570D472-CCCA-5334-40E6-8D8F2DEFDAAD}"/>
                </a:ext>
              </a:extLst>
            </p:cNvPr>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7036;p53">
              <a:extLst>
                <a:ext uri="{FF2B5EF4-FFF2-40B4-BE49-F238E27FC236}">
                  <a16:creationId xmlns:a16="http://schemas.microsoft.com/office/drawing/2014/main" id="{837907D0-B5FD-EB39-2BFD-114D1E1CBDC7}"/>
                </a:ext>
              </a:extLst>
            </p:cNvPr>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7037;p53">
              <a:extLst>
                <a:ext uri="{FF2B5EF4-FFF2-40B4-BE49-F238E27FC236}">
                  <a16:creationId xmlns:a16="http://schemas.microsoft.com/office/drawing/2014/main" id="{7BF90E1A-69ED-B7E3-C5C9-95DEBF03AFC3}"/>
                </a:ext>
              </a:extLst>
            </p:cNvPr>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7038;p53">
              <a:extLst>
                <a:ext uri="{FF2B5EF4-FFF2-40B4-BE49-F238E27FC236}">
                  <a16:creationId xmlns:a16="http://schemas.microsoft.com/office/drawing/2014/main" id="{AB008F2B-E953-48F9-357C-DB0D34C31302}"/>
                </a:ext>
              </a:extLst>
            </p:cNvPr>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7039;p53">
              <a:extLst>
                <a:ext uri="{FF2B5EF4-FFF2-40B4-BE49-F238E27FC236}">
                  <a16:creationId xmlns:a16="http://schemas.microsoft.com/office/drawing/2014/main" id="{451080BB-0C8C-15D5-0672-23141DAB86BB}"/>
                </a:ext>
              </a:extLst>
            </p:cNvPr>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7040;p53">
              <a:extLst>
                <a:ext uri="{FF2B5EF4-FFF2-40B4-BE49-F238E27FC236}">
                  <a16:creationId xmlns:a16="http://schemas.microsoft.com/office/drawing/2014/main" id="{644E625F-86BC-2D7C-A6AB-1E1369B96918}"/>
                </a:ext>
              </a:extLst>
            </p:cNvPr>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7041;p53">
              <a:extLst>
                <a:ext uri="{FF2B5EF4-FFF2-40B4-BE49-F238E27FC236}">
                  <a16:creationId xmlns:a16="http://schemas.microsoft.com/office/drawing/2014/main" id="{48E699FA-B08A-D8EA-6712-6DE3FCC6A268}"/>
                </a:ext>
              </a:extLst>
            </p:cNvPr>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7042;p53">
              <a:extLst>
                <a:ext uri="{FF2B5EF4-FFF2-40B4-BE49-F238E27FC236}">
                  <a16:creationId xmlns:a16="http://schemas.microsoft.com/office/drawing/2014/main" id="{07DC8F8B-011A-6FE0-C96C-D170F22AC85A}"/>
                </a:ext>
              </a:extLst>
            </p:cNvPr>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7043;p53">
              <a:extLst>
                <a:ext uri="{FF2B5EF4-FFF2-40B4-BE49-F238E27FC236}">
                  <a16:creationId xmlns:a16="http://schemas.microsoft.com/office/drawing/2014/main" id="{9E90ED93-B526-98C7-F3A2-D1814C4719A4}"/>
                </a:ext>
              </a:extLst>
            </p:cNvPr>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7044;p53">
              <a:extLst>
                <a:ext uri="{FF2B5EF4-FFF2-40B4-BE49-F238E27FC236}">
                  <a16:creationId xmlns:a16="http://schemas.microsoft.com/office/drawing/2014/main" id="{0EBCFC14-BE48-AFA9-D6FA-2DB89EA5E1EF}"/>
                </a:ext>
              </a:extLst>
            </p:cNvPr>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7045;p53">
              <a:extLst>
                <a:ext uri="{FF2B5EF4-FFF2-40B4-BE49-F238E27FC236}">
                  <a16:creationId xmlns:a16="http://schemas.microsoft.com/office/drawing/2014/main" id="{A277796C-8E7A-DB14-DA81-9AD475ED24D8}"/>
                </a:ext>
              </a:extLst>
            </p:cNvPr>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7046;p53">
              <a:extLst>
                <a:ext uri="{FF2B5EF4-FFF2-40B4-BE49-F238E27FC236}">
                  <a16:creationId xmlns:a16="http://schemas.microsoft.com/office/drawing/2014/main" id="{1EF0C8B2-41CA-CACF-C9B3-C18A67A6DD03}"/>
                </a:ext>
              </a:extLst>
            </p:cNvPr>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7047;p53">
              <a:extLst>
                <a:ext uri="{FF2B5EF4-FFF2-40B4-BE49-F238E27FC236}">
                  <a16:creationId xmlns:a16="http://schemas.microsoft.com/office/drawing/2014/main" id="{BB829718-E299-9183-99EE-62DFC7F5F3F9}"/>
                </a:ext>
              </a:extLst>
            </p:cNvPr>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7048;p53">
              <a:extLst>
                <a:ext uri="{FF2B5EF4-FFF2-40B4-BE49-F238E27FC236}">
                  <a16:creationId xmlns:a16="http://schemas.microsoft.com/office/drawing/2014/main" id="{46F445B8-D23A-984F-A8ED-CBA0E0253A4C}"/>
                </a:ext>
              </a:extLst>
            </p:cNvPr>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7049;p53">
              <a:extLst>
                <a:ext uri="{FF2B5EF4-FFF2-40B4-BE49-F238E27FC236}">
                  <a16:creationId xmlns:a16="http://schemas.microsoft.com/office/drawing/2014/main" id="{71AAFAFE-7B3B-9317-3CEE-16497E78EE52}"/>
                </a:ext>
              </a:extLst>
            </p:cNvPr>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7050;p53">
              <a:extLst>
                <a:ext uri="{FF2B5EF4-FFF2-40B4-BE49-F238E27FC236}">
                  <a16:creationId xmlns:a16="http://schemas.microsoft.com/office/drawing/2014/main" id="{A5C2D7DB-3190-16A8-E022-A08A11F0BABE}"/>
                </a:ext>
              </a:extLst>
            </p:cNvPr>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7051;p53">
              <a:extLst>
                <a:ext uri="{FF2B5EF4-FFF2-40B4-BE49-F238E27FC236}">
                  <a16:creationId xmlns:a16="http://schemas.microsoft.com/office/drawing/2014/main" id="{1F0010F7-A72B-9958-1C7D-BEA6399A959D}"/>
                </a:ext>
              </a:extLst>
            </p:cNvPr>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7052;p53">
              <a:extLst>
                <a:ext uri="{FF2B5EF4-FFF2-40B4-BE49-F238E27FC236}">
                  <a16:creationId xmlns:a16="http://schemas.microsoft.com/office/drawing/2014/main" id="{CF79A43A-A88E-290B-FF6C-E053BCF43F39}"/>
                </a:ext>
              </a:extLst>
            </p:cNvPr>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7053;p53">
              <a:extLst>
                <a:ext uri="{FF2B5EF4-FFF2-40B4-BE49-F238E27FC236}">
                  <a16:creationId xmlns:a16="http://schemas.microsoft.com/office/drawing/2014/main" id="{A64D6D6E-CA5B-4595-BE43-97FFB4EAA542}"/>
                </a:ext>
              </a:extLst>
            </p:cNvPr>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7054;p53">
              <a:extLst>
                <a:ext uri="{FF2B5EF4-FFF2-40B4-BE49-F238E27FC236}">
                  <a16:creationId xmlns:a16="http://schemas.microsoft.com/office/drawing/2014/main" id="{1674CE61-BB1A-A411-B16F-51EA8DFF92F9}"/>
                </a:ext>
              </a:extLst>
            </p:cNvPr>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7055;p53">
              <a:extLst>
                <a:ext uri="{FF2B5EF4-FFF2-40B4-BE49-F238E27FC236}">
                  <a16:creationId xmlns:a16="http://schemas.microsoft.com/office/drawing/2014/main" id="{753CA241-BB5C-68A4-2B95-B7086C290771}"/>
                </a:ext>
              </a:extLst>
            </p:cNvPr>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7056;p53">
              <a:extLst>
                <a:ext uri="{FF2B5EF4-FFF2-40B4-BE49-F238E27FC236}">
                  <a16:creationId xmlns:a16="http://schemas.microsoft.com/office/drawing/2014/main" id="{B801B217-09DE-D212-0D3A-CC995FCFBBAF}"/>
                </a:ext>
              </a:extLst>
            </p:cNvPr>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7057;p53">
              <a:extLst>
                <a:ext uri="{FF2B5EF4-FFF2-40B4-BE49-F238E27FC236}">
                  <a16:creationId xmlns:a16="http://schemas.microsoft.com/office/drawing/2014/main" id="{4988F49A-2ED3-7EFE-6993-B2E5408CFCD9}"/>
                </a:ext>
              </a:extLst>
            </p:cNvPr>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7058;p53">
              <a:extLst>
                <a:ext uri="{FF2B5EF4-FFF2-40B4-BE49-F238E27FC236}">
                  <a16:creationId xmlns:a16="http://schemas.microsoft.com/office/drawing/2014/main" id="{699C85E0-DC04-4187-728C-8C6099F7B5C8}"/>
                </a:ext>
              </a:extLst>
            </p:cNvPr>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7059;p53">
              <a:extLst>
                <a:ext uri="{FF2B5EF4-FFF2-40B4-BE49-F238E27FC236}">
                  <a16:creationId xmlns:a16="http://schemas.microsoft.com/office/drawing/2014/main" id="{5106B6E1-0811-A15D-F5E6-6707CCEDD93F}"/>
                </a:ext>
              </a:extLst>
            </p:cNvPr>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7060;p53">
              <a:extLst>
                <a:ext uri="{FF2B5EF4-FFF2-40B4-BE49-F238E27FC236}">
                  <a16:creationId xmlns:a16="http://schemas.microsoft.com/office/drawing/2014/main" id="{942D2EFA-F2AB-07B8-909F-D96D1251BC47}"/>
                </a:ext>
              </a:extLst>
            </p:cNvPr>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7061;p53">
              <a:extLst>
                <a:ext uri="{FF2B5EF4-FFF2-40B4-BE49-F238E27FC236}">
                  <a16:creationId xmlns:a16="http://schemas.microsoft.com/office/drawing/2014/main" id="{E3DF8161-8725-BE31-7DEE-3DD91F8EA1CF}"/>
                </a:ext>
              </a:extLst>
            </p:cNvPr>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7062;p53">
              <a:extLst>
                <a:ext uri="{FF2B5EF4-FFF2-40B4-BE49-F238E27FC236}">
                  <a16:creationId xmlns:a16="http://schemas.microsoft.com/office/drawing/2014/main" id="{2C3A670A-8C6A-A684-AB5D-50BEF4B1BA77}"/>
                </a:ext>
              </a:extLst>
            </p:cNvPr>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7063;p53">
              <a:extLst>
                <a:ext uri="{FF2B5EF4-FFF2-40B4-BE49-F238E27FC236}">
                  <a16:creationId xmlns:a16="http://schemas.microsoft.com/office/drawing/2014/main" id="{BF38B48A-5EA9-EDEF-4325-C62F94112E64}"/>
                </a:ext>
              </a:extLst>
            </p:cNvPr>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7064;p53">
              <a:extLst>
                <a:ext uri="{FF2B5EF4-FFF2-40B4-BE49-F238E27FC236}">
                  <a16:creationId xmlns:a16="http://schemas.microsoft.com/office/drawing/2014/main" id="{C710EF6E-57D2-7E4C-24C8-10C6E855BD5D}"/>
                </a:ext>
              </a:extLst>
            </p:cNvPr>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7065;p53">
              <a:extLst>
                <a:ext uri="{FF2B5EF4-FFF2-40B4-BE49-F238E27FC236}">
                  <a16:creationId xmlns:a16="http://schemas.microsoft.com/office/drawing/2014/main" id="{82D63815-02D8-7E91-AB83-C7E6A32129AD}"/>
                </a:ext>
              </a:extLst>
            </p:cNvPr>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7066;p53">
              <a:extLst>
                <a:ext uri="{FF2B5EF4-FFF2-40B4-BE49-F238E27FC236}">
                  <a16:creationId xmlns:a16="http://schemas.microsoft.com/office/drawing/2014/main" id="{78CFE79A-F984-29F1-A337-43C8D4895823}"/>
                </a:ext>
              </a:extLst>
            </p:cNvPr>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7067;p53">
              <a:extLst>
                <a:ext uri="{FF2B5EF4-FFF2-40B4-BE49-F238E27FC236}">
                  <a16:creationId xmlns:a16="http://schemas.microsoft.com/office/drawing/2014/main" id="{BF44614A-7DA1-3874-308F-A63B71F57A2A}"/>
                </a:ext>
              </a:extLst>
            </p:cNvPr>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7068;p53">
              <a:extLst>
                <a:ext uri="{FF2B5EF4-FFF2-40B4-BE49-F238E27FC236}">
                  <a16:creationId xmlns:a16="http://schemas.microsoft.com/office/drawing/2014/main" id="{B8B2A4CB-D4C8-9C46-6E19-898403DDD19B}"/>
                </a:ext>
              </a:extLst>
            </p:cNvPr>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7069;p53">
              <a:extLst>
                <a:ext uri="{FF2B5EF4-FFF2-40B4-BE49-F238E27FC236}">
                  <a16:creationId xmlns:a16="http://schemas.microsoft.com/office/drawing/2014/main" id="{A0A59E70-1107-35C9-C761-8A07D366E918}"/>
                </a:ext>
              </a:extLst>
            </p:cNvPr>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7070;p53">
              <a:extLst>
                <a:ext uri="{FF2B5EF4-FFF2-40B4-BE49-F238E27FC236}">
                  <a16:creationId xmlns:a16="http://schemas.microsoft.com/office/drawing/2014/main" id="{271D031D-EA9E-9448-50C1-B9F1D716FE84}"/>
                </a:ext>
              </a:extLst>
            </p:cNvPr>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7071;p53">
              <a:extLst>
                <a:ext uri="{FF2B5EF4-FFF2-40B4-BE49-F238E27FC236}">
                  <a16:creationId xmlns:a16="http://schemas.microsoft.com/office/drawing/2014/main" id="{3E119C10-FEEA-F2DC-6C36-6D7BD9391095}"/>
                </a:ext>
              </a:extLst>
            </p:cNvPr>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7072;p53">
              <a:extLst>
                <a:ext uri="{FF2B5EF4-FFF2-40B4-BE49-F238E27FC236}">
                  <a16:creationId xmlns:a16="http://schemas.microsoft.com/office/drawing/2014/main" id="{7DB7A798-8053-9CC9-8CC8-2B7B41605386}"/>
                </a:ext>
              </a:extLst>
            </p:cNvPr>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7073;p53">
              <a:extLst>
                <a:ext uri="{FF2B5EF4-FFF2-40B4-BE49-F238E27FC236}">
                  <a16:creationId xmlns:a16="http://schemas.microsoft.com/office/drawing/2014/main" id="{7F565C79-AE7C-895C-E6BF-28FDCCB904E6}"/>
                </a:ext>
              </a:extLst>
            </p:cNvPr>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7074;p53">
              <a:extLst>
                <a:ext uri="{FF2B5EF4-FFF2-40B4-BE49-F238E27FC236}">
                  <a16:creationId xmlns:a16="http://schemas.microsoft.com/office/drawing/2014/main" id="{07C62AD6-7C52-D37F-5C33-7F6B1C506C70}"/>
                </a:ext>
              </a:extLst>
            </p:cNvPr>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7075;p53">
              <a:extLst>
                <a:ext uri="{FF2B5EF4-FFF2-40B4-BE49-F238E27FC236}">
                  <a16:creationId xmlns:a16="http://schemas.microsoft.com/office/drawing/2014/main" id="{1255EA18-04CB-D256-883E-2EAF56EEDE94}"/>
                </a:ext>
              </a:extLst>
            </p:cNvPr>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7076;p53">
              <a:extLst>
                <a:ext uri="{FF2B5EF4-FFF2-40B4-BE49-F238E27FC236}">
                  <a16:creationId xmlns:a16="http://schemas.microsoft.com/office/drawing/2014/main" id="{9A8A1E38-A4BE-4667-66D7-15E6F88A0D01}"/>
                </a:ext>
              </a:extLst>
            </p:cNvPr>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7077;p53">
              <a:extLst>
                <a:ext uri="{FF2B5EF4-FFF2-40B4-BE49-F238E27FC236}">
                  <a16:creationId xmlns:a16="http://schemas.microsoft.com/office/drawing/2014/main" id="{4DB5CE39-A3AD-E327-0D99-18B289FB2ADB}"/>
                </a:ext>
              </a:extLst>
            </p:cNvPr>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7078;p53">
              <a:extLst>
                <a:ext uri="{FF2B5EF4-FFF2-40B4-BE49-F238E27FC236}">
                  <a16:creationId xmlns:a16="http://schemas.microsoft.com/office/drawing/2014/main" id="{FD30C5FE-5904-5A77-3109-A7B3CB95828B}"/>
                </a:ext>
              </a:extLst>
            </p:cNvPr>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7079;p53">
              <a:extLst>
                <a:ext uri="{FF2B5EF4-FFF2-40B4-BE49-F238E27FC236}">
                  <a16:creationId xmlns:a16="http://schemas.microsoft.com/office/drawing/2014/main" id="{6D0BD5E2-3704-CD3A-269B-B8E5FCBB97F9}"/>
                </a:ext>
              </a:extLst>
            </p:cNvPr>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7080;p53">
              <a:extLst>
                <a:ext uri="{FF2B5EF4-FFF2-40B4-BE49-F238E27FC236}">
                  <a16:creationId xmlns:a16="http://schemas.microsoft.com/office/drawing/2014/main" id="{059EF871-5725-FEDE-2F1A-F955A294764A}"/>
                </a:ext>
              </a:extLst>
            </p:cNvPr>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7081;p53">
              <a:extLst>
                <a:ext uri="{FF2B5EF4-FFF2-40B4-BE49-F238E27FC236}">
                  <a16:creationId xmlns:a16="http://schemas.microsoft.com/office/drawing/2014/main" id="{B676837D-1242-1390-CC76-76F62248ADBA}"/>
                </a:ext>
              </a:extLst>
            </p:cNvPr>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7082;p53">
              <a:extLst>
                <a:ext uri="{FF2B5EF4-FFF2-40B4-BE49-F238E27FC236}">
                  <a16:creationId xmlns:a16="http://schemas.microsoft.com/office/drawing/2014/main" id="{06BF81CD-6093-416D-B36F-D3FC28CCBF6A}"/>
                </a:ext>
              </a:extLst>
            </p:cNvPr>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7083;p53">
              <a:extLst>
                <a:ext uri="{FF2B5EF4-FFF2-40B4-BE49-F238E27FC236}">
                  <a16:creationId xmlns:a16="http://schemas.microsoft.com/office/drawing/2014/main" id="{F2622856-E4C0-3A88-2685-6CC27087F71A}"/>
                </a:ext>
              </a:extLst>
            </p:cNvPr>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7084;p53">
              <a:extLst>
                <a:ext uri="{FF2B5EF4-FFF2-40B4-BE49-F238E27FC236}">
                  <a16:creationId xmlns:a16="http://schemas.microsoft.com/office/drawing/2014/main" id="{F15BDDA5-A72B-55E2-1F20-72E4A9101522}"/>
                </a:ext>
              </a:extLst>
            </p:cNvPr>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7085;p53">
              <a:extLst>
                <a:ext uri="{FF2B5EF4-FFF2-40B4-BE49-F238E27FC236}">
                  <a16:creationId xmlns:a16="http://schemas.microsoft.com/office/drawing/2014/main" id="{F2E6A44E-1AEC-FBEE-624E-DAA3FDA530E7}"/>
                </a:ext>
              </a:extLst>
            </p:cNvPr>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7086;p53">
              <a:extLst>
                <a:ext uri="{FF2B5EF4-FFF2-40B4-BE49-F238E27FC236}">
                  <a16:creationId xmlns:a16="http://schemas.microsoft.com/office/drawing/2014/main" id="{9C74F23F-092B-26C5-B18D-8FAF62BEFA54}"/>
                </a:ext>
              </a:extLst>
            </p:cNvPr>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7087;p53">
              <a:extLst>
                <a:ext uri="{FF2B5EF4-FFF2-40B4-BE49-F238E27FC236}">
                  <a16:creationId xmlns:a16="http://schemas.microsoft.com/office/drawing/2014/main" id="{B8B7EFDF-D3A7-5C0D-BE82-1E58802E3DE5}"/>
                </a:ext>
              </a:extLst>
            </p:cNvPr>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7088;p53">
              <a:extLst>
                <a:ext uri="{FF2B5EF4-FFF2-40B4-BE49-F238E27FC236}">
                  <a16:creationId xmlns:a16="http://schemas.microsoft.com/office/drawing/2014/main" id="{78D87CE8-D202-0A46-98D3-97488CD54163}"/>
                </a:ext>
              </a:extLst>
            </p:cNvPr>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7089;p53">
              <a:extLst>
                <a:ext uri="{FF2B5EF4-FFF2-40B4-BE49-F238E27FC236}">
                  <a16:creationId xmlns:a16="http://schemas.microsoft.com/office/drawing/2014/main" id="{F178BE99-0B8F-AAB1-FD7C-196658B9460E}"/>
                </a:ext>
              </a:extLst>
            </p:cNvPr>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7090;p53">
              <a:extLst>
                <a:ext uri="{FF2B5EF4-FFF2-40B4-BE49-F238E27FC236}">
                  <a16:creationId xmlns:a16="http://schemas.microsoft.com/office/drawing/2014/main" id="{E5ECC49A-19E1-884E-7A68-F72F8A3ED442}"/>
                </a:ext>
              </a:extLst>
            </p:cNvPr>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7091;p53">
              <a:extLst>
                <a:ext uri="{FF2B5EF4-FFF2-40B4-BE49-F238E27FC236}">
                  <a16:creationId xmlns:a16="http://schemas.microsoft.com/office/drawing/2014/main" id="{28044CFB-1110-643E-1F48-82405BA4C500}"/>
                </a:ext>
              </a:extLst>
            </p:cNvPr>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7092;p53">
              <a:extLst>
                <a:ext uri="{FF2B5EF4-FFF2-40B4-BE49-F238E27FC236}">
                  <a16:creationId xmlns:a16="http://schemas.microsoft.com/office/drawing/2014/main" id="{08CDE06D-E2A5-FDA7-8086-447C5FB6357F}"/>
                </a:ext>
              </a:extLst>
            </p:cNvPr>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7093;p53">
              <a:extLst>
                <a:ext uri="{FF2B5EF4-FFF2-40B4-BE49-F238E27FC236}">
                  <a16:creationId xmlns:a16="http://schemas.microsoft.com/office/drawing/2014/main" id="{81A32F30-1AC4-5EB8-08C8-262943AD02F6}"/>
                </a:ext>
              </a:extLst>
            </p:cNvPr>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7094;p53">
              <a:extLst>
                <a:ext uri="{FF2B5EF4-FFF2-40B4-BE49-F238E27FC236}">
                  <a16:creationId xmlns:a16="http://schemas.microsoft.com/office/drawing/2014/main" id="{7057FC78-EAB3-6C0B-4626-6FDE8E3237FA}"/>
                </a:ext>
              </a:extLst>
            </p:cNvPr>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7095;p53">
              <a:extLst>
                <a:ext uri="{FF2B5EF4-FFF2-40B4-BE49-F238E27FC236}">
                  <a16:creationId xmlns:a16="http://schemas.microsoft.com/office/drawing/2014/main" id="{37CF0289-72AA-FFE1-D337-43CAD13B92FB}"/>
                </a:ext>
              </a:extLst>
            </p:cNvPr>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7096;p53">
              <a:extLst>
                <a:ext uri="{FF2B5EF4-FFF2-40B4-BE49-F238E27FC236}">
                  <a16:creationId xmlns:a16="http://schemas.microsoft.com/office/drawing/2014/main" id="{39149F28-79F5-9D0A-FD32-0EB3D4487FF0}"/>
                </a:ext>
              </a:extLst>
            </p:cNvPr>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7097;p53">
              <a:extLst>
                <a:ext uri="{FF2B5EF4-FFF2-40B4-BE49-F238E27FC236}">
                  <a16:creationId xmlns:a16="http://schemas.microsoft.com/office/drawing/2014/main" id="{58C31987-91EE-580B-D369-C2BA81AE0C0A}"/>
                </a:ext>
              </a:extLst>
            </p:cNvPr>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7098;p53">
              <a:extLst>
                <a:ext uri="{FF2B5EF4-FFF2-40B4-BE49-F238E27FC236}">
                  <a16:creationId xmlns:a16="http://schemas.microsoft.com/office/drawing/2014/main" id="{387BBAB1-7EF6-9A8D-727F-95949E9F34EF}"/>
                </a:ext>
              </a:extLst>
            </p:cNvPr>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7099;p53">
              <a:extLst>
                <a:ext uri="{FF2B5EF4-FFF2-40B4-BE49-F238E27FC236}">
                  <a16:creationId xmlns:a16="http://schemas.microsoft.com/office/drawing/2014/main" id="{78247E8D-4E9C-8C30-2CDE-307791986E45}"/>
                </a:ext>
              </a:extLst>
            </p:cNvPr>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7100;p53">
              <a:extLst>
                <a:ext uri="{FF2B5EF4-FFF2-40B4-BE49-F238E27FC236}">
                  <a16:creationId xmlns:a16="http://schemas.microsoft.com/office/drawing/2014/main" id="{D72EAD5A-9DDA-AB97-5BEF-737E27CBFA58}"/>
                </a:ext>
              </a:extLst>
            </p:cNvPr>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7101;p53">
              <a:extLst>
                <a:ext uri="{FF2B5EF4-FFF2-40B4-BE49-F238E27FC236}">
                  <a16:creationId xmlns:a16="http://schemas.microsoft.com/office/drawing/2014/main" id="{09F12FF8-3E16-41E1-84C8-2468354A61AE}"/>
                </a:ext>
              </a:extLst>
            </p:cNvPr>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7102;p53">
              <a:extLst>
                <a:ext uri="{FF2B5EF4-FFF2-40B4-BE49-F238E27FC236}">
                  <a16:creationId xmlns:a16="http://schemas.microsoft.com/office/drawing/2014/main" id="{69917DB5-D2AF-8ABE-AA91-C820C407864A}"/>
                </a:ext>
              </a:extLst>
            </p:cNvPr>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7103;p53">
              <a:extLst>
                <a:ext uri="{FF2B5EF4-FFF2-40B4-BE49-F238E27FC236}">
                  <a16:creationId xmlns:a16="http://schemas.microsoft.com/office/drawing/2014/main" id="{A0C02561-5EA4-8DB8-B1AB-790F32E4C86D}"/>
                </a:ext>
              </a:extLst>
            </p:cNvPr>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7104;p53">
              <a:extLst>
                <a:ext uri="{FF2B5EF4-FFF2-40B4-BE49-F238E27FC236}">
                  <a16:creationId xmlns:a16="http://schemas.microsoft.com/office/drawing/2014/main" id="{8582B04D-2465-41DC-88AD-35C50B04F791}"/>
                </a:ext>
              </a:extLst>
            </p:cNvPr>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7105;p53">
              <a:extLst>
                <a:ext uri="{FF2B5EF4-FFF2-40B4-BE49-F238E27FC236}">
                  <a16:creationId xmlns:a16="http://schemas.microsoft.com/office/drawing/2014/main" id="{F0C9CCC4-1C05-77DC-351A-D9DB0D23C41C}"/>
                </a:ext>
              </a:extLst>
            </p:cNvPr>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7106;p53">
              <a:extLst>
                <a:ext uri="{FF2B5EF4-FFF2-40B4-BE49-F238E27FC236}">
                  <a16:creationId xmlns:a16="http://schemas.microsoft.com/office/drawing/2014/main" id="{805E41CC-789B-5011-0697-465B322CABD8}"/>
                </a:ext>
              </a:extLst>
            </p:cNvPr>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7107;p53">
              <a:extLst>
                <a:ext uri="{FF2B5EF4-FFF2-40B4-BE49-F238E27FC236}">
                  <a16:creationId xmlns:a16="http://schemas.microsoft.com/office/drawing/2014/main" id="{55EC6123-60BE-DFF2-CB14-A0EA90C4FB37}"/>
                </a:ext>
              </a:extLst>
            </p:cNvPr>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7108;p53">
              <a:extLst>
                <a:ext uri="{FF2B5EF4-FFF2-40B4-BE49-F238E27FC236}">
                  <a16:creationId xmlns:a16="http://schemas.microsoft.com/office/drawing/2014/main" id="{5FCDA455-E5EF-7F64-2324-6BF2CB2A909C}"/>
                </a:ext>
              </a:extLst>
            </p:cNvPr>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7109;p53">
              <a:extLst>
                <a:ext uri="{FF2B5EF4-FFF2-40B4-BE49-F238E27FC236}">
                  <a16:creationId xmlns:a16="http://schemas.microsoft.com/office/drawing/2014/main" id="{531819AC-2DD3-A0CE-9FFC-833A3409F997}"/>
                </a:ext>
              </a:extLst>
            </p:cNvPr>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7110;p53">
              <a:extLst>
                <a:ext uri="{FF2B5EF4-FFF2-40B4-BE49-F238E27FC236}">
                  <a16:creationId xmlns:a16="http://schemas.microsoft.com/office/drawing/2014/main" id="{FE36EC51-4DD1-2F7B-BE0E-978C8A58B489}"/>
                </a:ext>
              </a:extLst>
            </p:cNvPr>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7111;p53">
              <a:extLst>
                <a:ext uri="{FF2B5EF4-FFF2-40B4-BE49-F238E27FC236}">
                  <a16:creationId xmlns:a16="http://schemas.microsoft.com/office/drawing/2014/main" id="{268AD906-E863-9E2D-49FB-7C3F4689CDB6}"/>
                </a:ext>
              </a:extLst>
            </p:cNvPr>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7112;p53">
              <a:extLst>
                <a:ext uri="{FF2B5EF4-FFF2-40B4-BE49-F238E27FC236}">
                  <a16:creationId xmlns:a16="http://schemas.microsoft.com/office/drawing/2014/main" id="{64B4F1C4-D547-4E72-6E58-69692ECC45FC}"/>
                </a:ext>
              </a:extLst>
            </p:cNvPr>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7113;p53">
              <a:extLst>
                <a:ext uri="{FF2B5EF4-FFF2-40B4-BE49-F238E27FC236}">
                  <a16:creationId xmlns:a16="http://schemas.microsoft.com/office/drawing/2014/main" id="{03CC1A09-47B6-4893-61E5-9E7A19371930}"/>
                </a:ext>
              </a:extLst>
            </p:cNvPr>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7114;p53">
              <a:extLst>
                <a:ext uri="{FF2B5EF4-FFF2-40B4-BE49-F238E27FC236}">
                  <a16:creationId xmlns:a16="http://schemas.microsoft.com/office/drawing/2014/main" id="{DB3F87E9-3A28-364F-3386-F4FBB018603B}"/>
                </a:ext>
              </a:extLst>
            </p:cNvPr>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7115;p53">
              <a:extLst>
                <a:ext uri="{FF2B5EF4-FFF2-40B4-BE49-F238E27FC236}">
                  <a16:creationId xmlns:a16="http://schemas.microsoft.com/office/drawing/2014/main" id="{8FD66348-DEA1-4C07-7EF2-E79F09F06F62}"/>
                </a:ext>
              </a:extLst>
            </p:cNvPr>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7116;p53">
              <a:extLst>
                <a:ext uri="{FF2B5EF4-FFF2-40B4-BE49-F238E27FC236}">
                  <a16:creationId xmlns:a16="http://schemas.microsoft.com/office/drawing/2014/main" id="{34C5E136-A92D-18F4-705A-B3B7E5CA05B0}"/>
                </a:ext>
              </a:extLst>
            </p:cNvPr>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7117;p53">
              <a:extLst>
                <a:ext uri="{FF2B5EF4-FFF2-40B4-BE49-F238E27FC236}">
                  <a16:creationId xmlns:a16="http://schemas.microsoft.com/office/drawing/2014/main" id="{95C5711F-5883-7FC1-3CF6-4FE6AFC2FE7B}"/>
                </a:ext>
              </a:extLst>
            </p:cNvPr>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7118;p53">
              <a:extLst>
                <a:ext uri="{FF2B5EF4-FFF2-40B4-BE49-F238E27FC236}">
                  <a16:creationId xmlns:a16="http://schemas.microsoft.com/office/drawing/2014/main" id="{8D38C554-CA7F-ED44-5D12-E050C0CFA9F2}"/>
                </a:ext>
              </a:extLst>
            </p:cNvPr>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7119;p53">
              <a:extLst>
                <a:ext uri="{FF2B5EF4-FFF2-40B4-BE49-F238E27FC236}">
                  <a16:creationId xmlns:a16="http://schemas.microsoft.com/office/drawing/2014/main" id="{CE2F616F-E01D-B450-EEB4-7E71D58C41B7}"/>
                </a:ext>
              </a:extLst>
            </p:cNvPr>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7120;p53">
              <a:extLst>
                <a:ext uri="{FF2B5EF4-FFF2-40B4-BE49-F238E27FC236}">
                  <a16:creationId xmlns:a16="http://schemas.microsoft.com/office/drawing/2014/main" id="{3ADD01E9-2E96-9C7E-2F9D-F1099D70F615}"/>
                </a:ext>
              </a:extLst>
            </p:cNvPr>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7121;p53">
              <a:extLst>
                <a:ext uri="{FF2B5EF4-FFF2-40B4-BE49-F238E27FC236}">
                  <a16:creationId xmlns:a16="http://schemas.microsoft.com/office/drawing/2014/main" id="{B6B8439A-2C8A-2263-5F1C-CE9120559977}"/>
                </a:ext>
              </a:extLst>
            </p:cNvPr>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7122;p53">
              <a:extLst>
                <a:ext uri="{FF2B5EF4-FFF2-40B4-BE49-F238E27FC236}">
                  <a16:creationId xmlns:a16="http://schemas.microsoft.com/office/drawing/2014/main" id="{1A15308C-C5B7-FFB2-D433-E145904085FA}"/>
                </a:ext>
              </a:extLst>
            </p:cNvPr>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7123;p53">
              <a:extLst>
                <a:ext uri="{FF2B5EF4-FFF2-40B4-BE49-F238E27FC236}">
                  <a16:creationId xmlns:a16="http://schemas.microsoft.com/office/drawing/2014/main" id="{DC6F17A2-D7D6-B768-F85D-7ED20D040BB5}"/>
                </a:ext>
              </a:extLst>
            </p:cNvPr>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7124;p53">
              <a:extLst>
                <a:ext uri="{FF2B5EF4-FFF2-40B4-BE49-F238E27FC236}">
                  <a16:creationId xmlns:a16="http://schemas.microsoft.com/office/drawing/2014/main" id="{3A85D7F5-9F9C-4EF3-DD4D-76F8B8CBA411}"/>
                </a:ext>
              </a:extLst>
            </p:cNvPr>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7125;p53">
              <a:extLst>
                <a:ext uri="{FF2B5EF4-FFF2-40B4-BE49-F238E27FC236}">
                  <a16:creationId xmlns:a16="http://schemas.microsoft.com/office/drawing/2014/main" id="{50B9B1A2-690B-87BB-59B0-C5822D813B4F}"/>
                </a:ext>
              </a:extLst>
            </p:cNvPr>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7126;p53">
              <a:extLst>
                <a:ext uri="{FF2B5EF4-FFF2-40B4-BE49-F238E27FC236}">
                  <a16:creationId xmlns:a16="http://schemas.microsoft.com/office/drawing/2014/main" id="{B48E4C30-94EB-B11E-8117-BBA996006DA5}"/>
                </a:ext>
              </a:extLst>
            </p:cNvPr>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7127;p53">
              <a:extLst>
                <a:ext uri="{FF2B5EF4-FFF2-40B4-BE49-F238E27FC236}">
                  <a16:creationId xmlns:a16="http://schemas.microsoft.com/office/drawing/2014/main" id="{02D9D878-00D1-8758-6280-2DCC8FA6DA87}"/>
                </a:ext>
              </a:extLst>
            </p:cNvPr>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7128;p53">
              <a:extLst>
                <a:ext uri="{FF2B5EF4-FFF2-40B4-BE49-F238E27FC236}">
                  <a16:creationId xmlns:a16="http://schemas.microsoft.com/office/drawing/2014/main" id="{9C040201-7284-083E-4479-EC6EF54A2F70}"/>
                </a:ext>
              </a:extLst>
            </p:cNvPr>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7129;p53">
              <a:extLst>
                <a:ext uri="{FF2B5EF4-FFF2-40B4-BE49-F238E27FC236}">
                  <a16:creationId xmlns:a16="http://schemas.microsoft.com/office/drawing/2014/main" id="{D30AA6CB-F24F-27D3-2226-C34D4FD72101}"/>
                </a:ext>
              </a:extLst>
            </p:cNvPr>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7130;p53">
              <a:extLst>
                <a:ext uri="{FF2B5EF4-FFF2-40B4-BE49-F238E27FC236}">
                  <a16:creationId xmlns:a16="http://schemas.microsoft.com/office/drawing/2014/main" id="{F97A2E83-9F50-F8A6-7E4C-05DB9A7DED38}"/>
                </a:ext>
              </a:extLst>
            </p:cNvPr>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7131;p53">
              <a:extLst>
                <a:ext uri="{FF2B5EF4-FFF2-40B4-BE49-F238E27FC236}">
                  <a16:creationId xmlns:a16="http://schemas.microsoft.com/office/drawing/2014/main" id="{CDB5CB0B-6136-90A9-D748-3E7E27526B53}"/>
                </a:ext>
              </a:extLst>
            </p:cNvPr>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7132;p53">
              <a:extLst>
                <a:ext uri="{FF2B5EF4-FFF2-40B4-BE49-F238E27FC236}">
                  <a16:creationId xmlns:a16="http://schemas.microsoft.com/office/drawing/2014/main" id="{9B96A74B-0FEE-9AE7-2B2E-C0EA67750A8E}"/>
                </a:ext>
              </a:extLst>
            </p:cNvPr>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7133;p53">
              <a:extLst>
                <a:ext uri="{FF2B5EF4-FFF2-40B4-BE49-F238E27FC236}">
                  <a16:creationId xmlns:a16="http://schemas.microsoft.com/office/drawing/2014/main" id="{11EC9AF5-4546-9641-867B-AA6518C3EEA1}"/>
                </a:ext>
              </a:extLst>
            </p:cNvPr>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7134;p53">
              <a:extLst>
                <a:ext uri="{FF2B5EF4-FFF2-40B4-BE49-F238E27FC236}">
                  <a16:creationId xmlns:a16="http://schemas.microsoft.com/office/drawing/2014/main" id="{4C7139BB-E3B8-A378-52E4-F138095E8480}"/>
                </a:ext>
              </a:extLst>
            </p:cNvPr>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7135;p53">
              <a:extLst>
                <a:ext uri="{FF2B5EF4-FFF2-40B4-BE49-F238E27FC236}">
                  <a16:creationId xmlns:a16="http://schemas.microsoft.com/office/drawing/2014/main" id="{3137FD7F-BD79-3C96-3964-FB9221C84132}"/>
                </a:ext>
              </a:extLst>
            </p:cNvPr>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7136;p53">
              <a:extLst>
                <a:ext uri="{FF2B5EF4-FFF2-40B4-BE49-F238E27FC236}">
                  <a16:creationId xmlns:a16="http://schemas.microsoft.com/office/drawing/2014/main" id="{D2C5497D-1565-C934-327F-7C525487DFCB}"/>
                </a:ext>
              </a:extLst>
            </p:cNvPr>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7137;p53">
              <a:extLst>
                <a:ext uri="{FF2B5EF4-FFF2-40B4-BE49-F238E27FC236}">
                  <a16:creationId xmlns:a16="http://schemas.microsoft.com/office/drawing/2014/main" id="{970E64B5-900E-AA1A-C68C-8EFB4CA77F07}"/>
                </a:ext>
              </a:extLst>
            </p:cNvPr>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7138;p53">
              <a:extLst>
                <a:ext uri="{FF2B5EF4-FFF2-40B4-BE49-F238E27FC236}">
                  <a16:creationId xmlns:a16="http://schemas.microsoft.com/office/drawing/2014/main" id="{E074E50B-3EFA-77E6-39C4-0CBC1E1C6734}"/>
                </a:ext>
              </a:extLst>
            </p:cNvPr>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7139;p53">
              <a:extLst>
                <a:ext uri="{FF2B5EF4-FFF2-40B4-BE49-F238E27FC236}">
                  <a16:creationId xmlns:a16="http://schemas.microsoft.com/office/drawing/2014/main" id="{FD341DEB-C620-6D81-4720-2FFF5EADE9B9}"/>
                </a:ext>
              </a:extLst>
            </p:cNvPr>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7140;p53">
              <a:extLst>
                <a:ext uri="{FF2B5EF4-FFF2-40B4-BE49-F238E27FC236}">
                  <a16:creationId xmlns:a16="http://schemas.microsoft.com/office/drawing/2014/main" id="{7CDDB494-1213-C5F9-E190-ECC5E6A2F0BD}"/>
                </a:ext>
              </a:extLst>
            </p:cNvPr>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7141;p53">
              <a:extLst>
                <a:ext uri="{FF2B5EF4-FFF2-40B4-BE49-F238E27FC236}">
                  <a16:creationId xmlns:a16="http://schemas.microsoft.com/office/drawing/2014/main" id="{E87039E9-87C0-9741-DCF6-319CADE558D7}"/>
                </a:ext>
              </a:extLst>
            </p:cNvPr>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7142;p53">
              <a:extLst>
                <a:ext uri="{FF2B5EF4-FFF2-40B4-BE49-F238E27FC236}">
                  <a16:creationId xmlns:a16="http://schemas.microsoft.com/office/drawing/2014/main" id="{EA8D8DBB-34F5-3C35-37DE-A6E042960F37}"/>
                </a:ext>
              </a:extLst>
            </p:cNvPr>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7143;p53">
              <a:extLst>
                <a:ext uri="{FF2B5EF4-FFF2-40B4-BE49-F238E27FC236}">
                  <a16:creationId xmlns:a16="http://schemas.microsoft.com/office/drawing/2014/main" id="{593DCFE4-3CFE-AB15-E877-0EB1A4ADE20D}"/>
                </a:ext>
              </a:extLst>
            </p:cNvPr>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7144;p53">
              <a:extLst>
                <a:ext uri="{FF2B5EF4-FFF2-40B4-BE49-F238E27FC236}">
                  <a16:creationId xmlns:a16="http://schemas.microsoft.com/office/drawing/2014/main" id="{BB809581-32E8-BA49-5EEF-B2EE66763A50}"/>
                </a:ext>
              </a:extLst>
            </p:cNvPr>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7145;p53">
              <a:extLst>
                <a:ext uri="{FF2B5EF4-FFF2-40B4-BE49-F238E27FC236}">
                  <a16:creationId xmlns:a16="http://schemas.microsoft.com/office/drawing/2014/main" id="{2145F9E7-3807-E532-9E39-5DAA7CFEDBAB}"/>
                </a:ext>
              </a:extLst>
            </p:cNvPr>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7146;p53">
              <a:extLst>
                <a:ext uri="{FF2B5EF4-FFF2-40B4-BE49-F238E27FC236}">
                  <a16:creationId xmlns:a16="http://schemas.microsoft.com/office/drawing/2014/main" id="{F6942DFD-8CB0-D539-5F71-18B11BE8E637}"/>
                </a:ext>
              </a:extLst>
            </p:cNvPr>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7147;p53">
              <a:extLst>
                <a:ext uri="{FF2B5EF4-FFF2-40B4-BE49-F238E27FC236}">
                  <a16:creationId xmlns:a16="http://schemas.microsoft.com/office/drawing/2014/main" id="{601F94FB-326B-6D68-3B48-E9B03AFD13B5}"/>
                </a:ext>
              </a:extLst>
            </p:cNvPr>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7148;p53">
              <a:extLst>
                <a:ext uri="{FF2B5EF4-FFF2-40B4-BE49-F238E27FC236}">
                  <a16:creationId xmlns:a16="http://schemas.microsoft.com/office/drawing/2014/main" id="{3E61614A-E8C4-F5C0-5E6C-B8E003908353}"/>
                </a:ext>
              </a:extLst>
            </p:cNvPr>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7149;p53">
              <a:extLst>
                <a:ext uri="{FF2B5EF4-FFF2-40B4-BE49-F238E27FC236}">
                  <a16:creationId xmlns:a16="http://schemas.microsoft.com/office/drawing/2014/main" id="{ED2D7183-450A-F12D-0B94-3751055057B5}"/>
                </a:ext>
              </a:extLst>
            </p:cNvPr>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7150;p53">
              <a:extLst>
                <a:ext uri="{FF2B5EF4-FFF2-40B4-BE49-F238E27FC236}">
                  <a16:creationId xmlns:a16="http://schemas.microsoft.com/office/drawing/2014/main" id="{B9B704F8-6CF0-1572-765B-09B4C6F0DF7B}"/>
                </a:ext>
              </a:extLst>
            </p:cNvPr>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7151;p53">
              <a:extLst>
                <a:ext uri="{FF2B5EF4-FFF2-40B4-BE49-F238E27FC236}">
                  <a16:creationId xmlns:a16="http://schemas.microsoft.com/office/drawing/2014/main" id="{D7CB74DB-4184-A102-E662-9764BFC990C9}"/>
                </a:ext>
              </a:extLst>
            </p:cNvPr>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7152;p53">
              <a:extLst>
                <a:ext uri="{FF2B5EF4-FFF2-40B4-BE49-F238E27FC236}">
                  <a16:creationId xmlns:a16="http://schemas.microsoft.com/office/drawing/2014/main" id="{FCDE591D-07D6-2D82-E58F-79308A3FA4D5}"/>
                </a:ext>
              </a:extLst>
            </p:cNvPr>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7153;p53">
              <a:extLst>
                <a:ext uri="{FF2B5EF4-FFF2-40B4-BE49-F238E27FC236}">
                  <a16:creationId xmlns:a16="http://schemas.microsoft.com/office/drawing/2014/main" id="{DCF4B3B8-8251-317A-0819-A806C83C6DE9}"/>
                </a:ext>
              </a:extLst>
            </p:cNvPr>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7154;p53">
              <a:extLst>
                <a:ext uri="{FF2B5EF4-FFF2-40B4-BE49-F238E27FC236}">
                  <a16:creationId xmlns:a16="http://schemas.microsoft.com/office/drawing/2014/main" id="{7C3B4CD7-5A33-B072-26D5-EA62B92ED500}"/>
                </a:ext>
              </a:extLst>
            </p:cNvPr>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7155;p53">
              <a:extLst>
                <a:ext uri="{FF2B5EF4-FFF2-40B4-BE49-F238E27FC236}">
                  <a16:creationId xmlns:a16="http://schemas.microsoft.com/office/drawing/2014/main" id="{1F415A61-B8B6-4823-CBA9-8E875EC10CCE}"/>
                </a:ext>
              </a:extLst>
            </p:cNvPr>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7156;p53">
              <a:extLst>
                <a:ext uri="{FF2B5EF4-FFF2-40B4-BE49-F238E27FC236}">
                  <a16:creationId xmlns:a16="http://schemas.microsoft.com/office/drawing/2014/main" id="{C81C47C9-D369-6F9F-A477-6EFDD7925F4A}"/>
                </a:ext>
              </a:extLst>
            </p:cNvPr>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7157;p53">
              <a:extLst>
                <a:ext uri="{FF2B5EF4-FFF2-40B4-BE49-F238E27FC236}">
                  <a16:creationId xmlns:a16="http://schemas.microsoft.com/office/drawing/2014/main" id="{8CE4190A-6FCF-30C9-97BE-B119C3F0424B}"/>
                </a:ext>
              </a:extLst>
            </p:cNvPr>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7158;p53">
              <a:extLst>
                <a:ext uri="{FF2B5EF4-FFF2-40B4-BE49-F238E27FC236}">
                  <a16:creationId xmlns:a16="http://schemas.microsoft.com/office/drawing/2014/main" id="{F08FAF04-ABBE-AECE-EBD6-CA3749CC4F32}"/>
                </a:ext>
              </a:extLst>
            </p:cNvPr>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7159;p53">
              <a:extLst>
                <a:ext uri="{FF2B5EF4-FFF2-40B4-BE49-F238E27FC236}">
                  <a16:creationId xmlns:a16="http://schemas.microsoft.com/office/drawing/2014/main" id="{3ED59DE1-D294-0055-9CC7-191627ACE025}"/>
                </a:ext>
              </a:extLst>
            </p:cNvPr>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7160;p53">
              <a:extLst>
                <a:ext uri="{FF2B5EF4-FFF2-40B4-BE49-F238E27FC236}">
                  <a16:creationId xmlns:a16="http://schemas.microsoft.com/office/drawing/2014/main" id="{FCA2BEFA-B900-70D1-24C9-1B4FF7CFC434}"/>
                </a:ext>
              </a:extLst>
            </p:cNvPr>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7161;p53">
              <a:extLst>
                <a:ext uri="{FF2B5EF4-FFF2-40B4-BE49-F238E27FC236}">
                  <a16:creationId xmlns:a16="http://schemas.microsoft.com/office/drawing/2014/main" id="{8D37CE80-727A-8B70-911F-7E7B159AA51A}"/>
                </a:ext>
              </a:extLst>
            </p:cNvPr>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7162;p53">
              <a:extLst>
                <a:ext uri="{FF2B5EF4-FFF2-40B4-BE49-F238E27FC236}">
                  <a16:creationId xmlns:a16="http://schemas.microsoft.com/office/drawing/2014/main" id="{D9C11DF6-9576-2D77-BCFE-67F08362636B}"/>
                </a:ext>
              </a:extLst>
            </p:cNvPr>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7163;p53">
              <a:extLst>
                <a:ext uri="{FF2B5EF4-FFF2-40B4-BE49-F238E27FC236}">
                  <a16:creationId xmlns:a16="http://schemas.microsoft.com/office/drawing/2014/main" id="{06C128BD-EB25-D1F8-A359-74063645BDD1}"/>
                </a:ext>
              </a:extLst>
            </p:cNvPr>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7164;p53">
              <a:extLst>
                <a:ext uri="{FF2B5EF4-FFF2-40B4-BE49-F238E27FC236}">
                  <a16:creationId xmlns:a16="http://schemas.microsoft.com/office/drawing/2014/main" id="{37057D64-CA32-6A18-518F-002FD226F4B4}"/>
                </a:ext>
              </a:extLst>
            </p:cNvPr>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7165;p53">
              <a:extLst>
                <a:ext uri="{FF2B5EF4-FFF2-40B4-BE49-F238E27FC236}">
                  <a16:creationId xmlns:a16="http://schemas.microsoft.com/office/drawing/2014/main" id="{00586C9F-A56F-FBBE-AA1F-FEFA64DE3BD0}"/>
                </a:ext>
              </a:extLst>
            </p:cNvPr>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7166;p53">
              <a:extLst>
                <a:ext uri="{FF2B5EF4-FFF2-40B4-BE49-F238E27FC236}">
                  <a16:creationId xmlns:a16="http://schemas.microsoft.com/office/drawing/2014/main" id="{CA29CFBF-212C-7E9F-658D-A65C2D947590}"/>
                </a:ext>
              </a:extLst>
            </p:cNvPr>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7167;p53">
              <a:extLst>
                <a:ext uri="{FF2B5EF4-FFF2-40B4-BE49-F238E27FC236}">
                  <a16:creationId xmlns:a16="http://schemas.microsoft.com/office/drawing/2014/main" id="{9679AFC1-3CD6-1C8B-44B6-17EC765B0414}"/>
                </a:ext>
              </a:extLst>
            </p:cNvPr>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7168;p53">
              <a:extLst>
                <a:ext uri="{FF2B5EF4-FFF2-40B4-BE49-F238E27FC236}">
                  <a16:creationId xmlns:a16="http://schemas.microsoft.com/office/drawing/2014/main" id="{32722ED4-99E2-24B9-2AC3-2E16C256A88A}"/>
                </a:ext>
              </a:extLst>
            </p:cNvPr>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7169;p53">
              <a:extLst>
                <a:ext uri="{FF2B5EF4-FFF2-40B4-BE49-F238E27FC236}">
                  <a16:creationId xmlns:a16="http://schemas.microsoft.com/office/drawing/2014/main" id="{7F092311-A1FF-8BB6-D7EF-1B79F96348B2}"/>
                </a:ext>
              </a:extLst>
            </p:cNvPr>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7170;p53">
              <a:extLst>
                <a:ext uri="{FF2B5EF4-FFF2-40B4-BE49-F238E27FC236}">
                  <a16:creationId xmlns:a16="http://schemas.microsoft.com/office/drawing/2014/main" id="{3B752142-38C2-607B-74DE-0C90764AF80B}"/>
                </a:ext>
              </a:extLst>
            </p:cNvPr>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7171;p53">
              <a:extLst>
                <a:ext uri="{FF2B5EF4-FFF2-40B4-BE49-F238E27FC236}">
                  <a16:creationId xmlns:a16="http://schemas.microsoft.com/office/drawing/2014/main" id="{B1579D7B-97E7-2AC4-9505-C8C91984DC52}"/>
                </a:ext>
              </a:extLst>
            </p:cNvPr>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7172;p53">
              <a:extLst>
                <a:ext uri="{FF2B5EF4-FFF2-40B4-BE49-F238E27FC236}">
                  <a16:creationId xmlns:a16="http://schemas.microsoft.com/office/drawing/2014/main" id="{600F9E36-46E2-DECE-A89E-5EF5A8494AD0}"/>
                </a:ext>
              </a:extLst>
            </p:cNvPr>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7173;p53">
              <a:extLst>
                <a:ext uri="{FF2B5EF4-FFF2-40B4-BE49-F238E27FC236}">
                  <a16:creationId xmlns:a16="http://schemas.microsoft.com/office/drawing/2014/main" id="{F577924C-A9BB-0122-F067-FEA0B5C54CE5}"/>
                </a:ext>
              </a:extLst>
            </p:cNvPr>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7174;p53">
              <a:extLst>
                <a:ext uri="{FF2B5EF4-FFF2-40B4-BE49-F238E27FC236}">
                  <a16:creationId xmlns:a16="http://schemas.microsoft.com/office/drawing/2014/main" id="{D79018C5-CEBA-B789-53F1-A8B0FCA5A7D7}"/>
                </a:ext>
              </a:extLst>
            </p:cNvPr>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7175;p53">
              <a:extLst>
                <a:ext uri="{FF2B5EF4-FFF2-40B4-BE49-F238E27FC236}">
                  <a16:creationId xmlns:a16="http://schemas.microsoft.com/office/drawing/2014/main" id="{DBEB9C47-D03E-3523-B7D8-63CC4885AA1E}"/>
                </a:ext>
              </a:extLst>
            </p:cNvPr>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7176;p53">
              <a:extLst>
                <a:ext uri="{FF2B5EF4-FFF2-40B4-BE49-F238E27FC236}">
                  <a16:creationId xmlns:a16="http://schemas.microsoft.com/office/drawing/2014/main" id="{54F33D6E-808F-2FBD-FDCD-3FF8E941DE6C}"/>
                </a:ext>
              </a:extLst>
            </p:cNvPr>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7177;p53">
              <a:extLst>
                <a:ext uri="{FF2B5EF4-FFF2-40B4-BE49-F238E27FC236}">
                  <a16:creationId xmlns:a16="http://schemas.microsoft.com/office/drawing/2014/main" id="{B0AE95A6-62AB-A197-C398-9CEDF2D47119}"/>
                </a:ext>
              </a:extLst>
            </p:cNvPr>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7178;p53">
              <a:extLst>
                <a:ext uri="{FF2B5EF4-FFF2-40B4-BE49-F238E27FC236}">
                  <a16:creationId xmlns:a16="http://schemas.microsoft.com/office/drawing/2014/main" id="{BBCC7856-47B4-4D85-9CCB-A75D732054BE}"/>
                </a:ext>
              </a:extLst>
            </p:cNvPr>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7179;p53">
              <a:extLst>
                <a:ext uri="{FF2B5EF4-FFF2-40B4-BE49-F238E27FC236}">
                  <a16:creationId xmlns:a16="http://schemas.microsoft.com/office/drawing/2014/main" id="{3DAF95E6-6F74-9337-E897-09A17CB7F5EF}"/>
                </a:ext>
              </a:extLst>
            </p:cNvPr>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7180;p53">
              <a:extLst>
                <a:ext uri="{FF2B5EF4-FFF2-40B4-BE49-F238E27FC236}">
                  <a16:creationId xmlns:a16="http://schemas.microsoft.com/office/drawing/2014/main" id="{82AA49F0-F733-6816-EE7F-36B21C5CE16C}"/>
                </a:ext>
              </a:extLst>
            </p:cNvPr>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7181;p53">
              <a:extLst>
                <a:ext uri="{FF2B5EF4-FFF2-40B4-BE49-F238E27FC236}">
                  <a16:creationId xmlns:a16="http://schemas.microsoft.com/office/drawing/2014/main" id="{2A6307BD-25F8-28A3-ACC3-BAF177DE4490}"/>
                </a:ext>
              </a:extLst>
            </p:cNvPr>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7182;p53">
              <a:extLst>
                <a:ext uri="{FF2B5EF4-FFF2-40B4-BE49-F238E27FC236}">
                  <a16:creationId xmlns:a16="http://schemas.microsoft.com/office/drawing/2014/main" id="{E94F5B26-1417-CEEB-D84A-AC5FEC05EBB4}"/>
                </a:ext>
              </a:extLst>
            </p:cNvPr>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7183;p53">
              <a:extLst>
                <a:ext uri="{FF2B5EF4-FFF2-40B4-BE49-F238E27FC236}">
                  <a16:creationId xmlns:a16="http://schemas.microsoft.com/office/drawing/2014/main" id="{2CC72AF4-26EE-C963-9A96-479C02557CE5}"/>
                </a:ext>
              </a:extLst>
            </p:cNvPr>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7184;p53">
              <a:extLst>
                <a:ext uri="{FF2B5EF4-FFF2-40B4-BE49-F238E27FC236}">
                  <a16:creationId xmlns:a16="http://schemas.microsoft.com/office/drawing/2014/main" id="{98A58ED5-AF7D-8ABD-BE92-CDBF81255461}"/>
                </a:ext>
              </a:extLst>
            </p:cNvPr>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7185;p53">
              <a:extLst>
                <a:ext uri="{FF2B5EF4-FFF2-40B4-BE49-F238E27FC236}">
                  <a16:creationId xmlns:a16="http://schemas.microsoft.com/office/drawing/2014/main" id="{DA06E20B-580F-9194-75E2-E71E508CC188}"/>
                </a:ext>
              </a:extLst>
            </p:cNvPr>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7186;p53">
              <a:extLst>
                <a:ext uri="{FF2B5EF4-FFF2-40B4-BE49-F238E27FC236}">
                  <a16:creationId xmlns:a16="http://schemas.microsoft.com/office/drawing/2014/main" id="{2B194572-958D-95EB-099E-12B15759BD38}"/>
                </a:ext>
              </a:extLst>
            </p:cNvPr>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7187;p53">
              <a:extLst>
                <a:ext uri="{FF2B5EF4-FFF2-40B4-BE49-F238E27FC236}">
                  <a16:creationId xmlns:a16="http://schemas.microsoft.com/office/drawing/2014/main" id="{10AE7198-DAAD-F756-A41B-6BA73879F2AC}"/>
                </a:ext>
              </a:extLst>
            </p:cNvPr>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7188;p53">
              <a:extLst>
                <a:ext uri="{FF2B5EF4-FFF2-40B4-BE49-F238E27FC236}">
                  <a16:creationId xmlns:a16="http://schemas.microsoft.com/office/drawing/2014/main" id="{E00C7733-EE70-D223-FD90-D4D886A6D38B}"/>
                </a:ext>
              </a:extLst>
            </p:cNvPr>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7189;p53">
              <a:extLst>
                <a:ext uri="{FF2B5EF4-FFF2-40B4-BE49-F238E27FC236}">
                  <a16:creationId xmlns:a16="http://schemas.microsoft.com/office/drawing/2014/main" id="{0EEABC9D-0784-4D9E-4AED-99E0E434AFEA}"/>
                </a:ext>
              </a:extLst>
            </p:cNvPr>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7190;p53">
              <a:extLst>
                <a:ext uri="{FF2B5EF4-FFF2-40B4-BE49-F238E27FC236}">
                  <a16:creationId xmlns:a16="http://schemas.microsoft.com/office/drawing/2014/main" id="{EAC651BF-68CF-5567-0B7D-A9CCA2237544}"/>
                </a:ext>
              </a:extLst>
            </p:cNvPr>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7191;p53">
              <a:extLst>
                <a:ext uri="{FF2B5EF4-FFF2-40B4-BE49-F238E27FC236}">
                  <a16:creationId xmlns:a16="http://schemas.microsoft.com/office/drawing/2014/main" id="{AF7A949D-93C2-F7D7-842F-C2937A475E35}"/>
                </a:ext>
              </a:extLst>
            </p:cNvPr>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7192;p53">
              <a:extLst>
                <a:ext uri="{FF2B5EF4-FFF2-40B4-BE49-F238E27FC236}">
                  <a16:creationId xmlns:a16="http://schemas.microsoft.com/office/drawing/2014/main" id="{4C18E8A5-EE00-912B-AB17-D848F9924A74}"/>
                </a:ext>
              </a:extLst>
            </p:cNvPr>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7193;p53">
              <a:extLst>
                <a:ext uri="{FF2B5EF4-FFF2-40B4-BE49-F238E27FC236}">
                  <a16:creationId xmlns:a16="http://schemas.microsoft.com/office/drawing/2014/main" id="{D86C640C-BCC3-F6AA-6948-ADE5CEF7FC19}"/>
                </a:ext>
              </a:extLst>
            </p:cNvPr>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7194;p53">
              <a:extLst>
                <a:ext uri="{FF2B5EF4-FFF2-40B4-BE49-F238E27FC236}">
                  <a16:creationId xmlns:a16="http://schemas.microsoft.com/office/drawing/2014/main" id="{CA9571FD-0FBA-22DA-9037-ED333F2EEF77}"/>
                </a:ext>
              </a:extLst>
            </p:cNvPr>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7195;p53">
              <a:extLst>
                <a:ext uri="{FF2B5EF4-FFF2-40B4-BE49-F238E27FC236}">
                  <a16:creationId xmlns:a16="http://schemas.microsoft.com/office/drawing/2014/main" id="{650785AF-7878-E0E3-FFB0-9136272125DA}"/>
                </a:ext>
              </a:extLst>
            </p:cNvPr>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7196;p53">
              <a:extLst>
                <a:ext uri="{FF2B5EF4-FFF2-40B4-BE49-F238E27FC236}">
                  <a16:creationId xmlns:a16="http://schemas.microsoft.com/office/drawing/2014/main" id="{7C7E562F-9FFD-3D02-21D9-0B68884EEB53}"/>
                </a:ext>
              </a:extLst>
            </p:cNvPr>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7197;p53">
              <a:extLst>
                <a:ext uri="{FF2B5EF4-FFF2-40B4-BE49-F238E27FC236}">
                  <a16:creationId xmlns:a16="http://schemas.microsoft.com/office/drawing/2014/main" id="{129F9143-EBCC-2244-F45A-0AFDC75F840C}"/>
                </a:ext>
              </a:extLst>
            </p:cNvPr>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7198;p53">
              <a:extLst>
                <a:ext uri="{FF2B5EF4-FFF2-40B4-BE49-F238E27FC236}">
                  <a16:creationId xmlns:a16="http://schemas.microsoft.com/office/drawing/2014/main" id="{AB692098-3FF8-47A8-E4B6-6AA2C00046CF}"/>
                </a:ext>
              </a:extLst>
            </p:cNvPr>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7199;p53">
              <a:extLst>
                <a:ext uri="{FF2B5EF4-FFF2-40B4-BE49-F238E27FC236}">
                  <a16:creationId xmlns:a16="http://schemas.microsoft.com/office/drawing/2014/main" id="{55C34F57-9897-F5D9-F2E5-E92B0C8A0A30}"/>
                </a:ext>
              </a:extLst>
            </p:cNvPr>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7200;p53">
              <a:extLst>
                <a:ext uri="{FF2B5EF4-FFF2-40B4-BE49-F238E27FC236}">
                  <a16:creationId xmlns:a16="http://schemas.microsoft.com/office/drawing/2014/main" id="{F5A837BB-B1D0-1162-242C-B25357C47A32}"/>
                </a:ext>
              </a:extLst>
            </p:cNvPr>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7201;p53">
              <a:extLst>
                <a:ext uri="{FF2B5EF4-FFF2-40B4-BE49-F238E27FC236}">
                  <a16:creationId xmlns:a16="http://schemas.microsoft.com/office/drawing/2014/main" id="{3BB157AE-3E0F-2D72-CC5F-BAC0CAE21068}"/>
                </a:ext>
              </a:extLst>
            </p:cNvPr>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7202;p53">
              <a:extLst>
                <a:ext uri="{FF2B5EF4-FFF2-40B4-BE49-F238E27FC236}">
                  <a16:creationId xmlns:a16="http://schemas.microsoft.com/office/drawing/2014/main" id="{83CF4DF0-6841-36A3-B28F-C11325B27945}"/>
                </a:ext>
              </a:extLst>
            </p:cNvPr>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7203;p53">
              <a:extLst>
                <a:ext uri="{FF2B5EF4-FFF2-40B4-BE49-F238E27FC236}">
                  <a16:creationId xmlns:a16="http://schemas.microsoft.com/office/drawing/2014/main" id="{8D9751AA-9302-7127-0D19-19E9DF235F9A}"/>
                </a:ext>
              </a:extLst>
            </p:cNvPr>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7204;p53">
              <a:extLst>
                <a:ext uri="{FF2B5EF4-FFF2-40B4-BE49-F238E27FC236}">
                  <a16:creationId xmlns:a16="http://schemas.microsoft.com/office/drawing/2014/main" id="{DA6FE1B8-305E-EA78-01F6-EAD7BBE3A2EA}"/>
                </a:ext>
              </a:extLst>
            </p:cNvPr>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7205;p53">
              <a:extLst>
                <a:ext uri="{FF2B5EF4-FFF2-40B4-BE49-F238E27FC236}">
                  <a16:creationId xmlns:a16="http://schemas.microsoft.com/office/drawing/2014/main" id="{F551A084-16D5-F4A9-690E-FE5564F07B6A}"/>
                </a:ext>
              </a:extLst>
            </p:cNvPr>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7206;p53">
              <a:extLst>
                <a:ext uri="{FF2B5EF4-FFF2-40B4-BE49-F238E27FC236}">
                  <a16:creationId xmlns:a16="http://schemas.microsoft.com/office/drawing/2014/main" id="{B9861D3B-3A9B-5432-E7CC-4FC2F9B465E2}"/>
                </a:ext>
              </a:extLst>
            </p:cNvPr>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7207;p53">
              <a:extLst>
                <a:ext uri="{FF2B5EF4-FFF2-40B4-BE49-F238E27FC236}">
                  <a16:creationId xmlns:a16="http://schemas.microsoft.com/office/drawing/2014/main" id="{261202AF-5748-4A10-02FA-D770FB9CEB93}"/>
                </a:ext>
              </a:extLst>
            </p:cNvPr>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7208;p53">
              <a:extLst>
                <a:ext uri="{FF2B5EF4-FFF2-40B4-BE49-F238E27FC236}">
                  <a16:creationId xmlns:a16="http://schemas.microsoft.com/office/drawing/2014/main" id="{5AF4B3B9-2614-2FF8-833A-300D901BE4F9}"/>
                </a:ext>
              </a:extLst>
            </p:cNvPr>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7209;p53">
              <a:extLst>
                <a:ext uri="{FF2B5EF4-FFF2-40B4-BE49-F238E27FC236}">
                  <a16:creationId xmlns:a16="http://schemas.microsoft.com/office/drawing/2014/main" id="{0EF5C3D9-F7EE-E0AC-8077-F4AD2BE56F00}"/>
                </a:ext>
              </a:extLst>
            </p:cNvPr>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7210;p53">
              <a:extLst>
                <a:ext uri="{FF2B5EF4-FFF2-40B4-BE49-F238E27FC236}">
                  <a16:creationId xmlns:a16="http://schemas.microsoft.com/office/drawing/2014/main" id="{81C2AFAA-B7C1-B276-ED49-DF83D363EB42}"/>
                </a:ext>
              </a:extLst>
            </p:cNvPr>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7211;p53">
              <a:extLst>
                <a:ext uri="{FF2B5EF4-FFF2-40B4-BE49-F238E27FC236}">
                  <a16:creationId xmlns:a16="http://schemas.microsoft.com/office/drawing/2014/main" id="{38284CE9-58E7-1FBF-0F6A-59B43B2967B2}"/>
                </a:ext>
              </a:extLst>
            </p:cNvPr>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7212;p53">
              <a:extLst>
                <a:ext uri="{FF2B5EF4-FFF2-40B4-BE49-F238E27FC236}">
                  <a16:creationId xmlns:a16="http://schemas.microsoft.com/office/drawing/2014/main" id="{B7C8EFF7-934F-429F-F903-C986C186C7A5}"/>
                </a:ext>
              </a:extLst>
            </p:cNvPr>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7213;p53">
              <a:extLst>
                <a:ext uri="{FF2B5EF4-FFF2-40B4-BE49-F238E27FC236}">
                  <a16:creationId xmlns:a16="http://schemas.microsoft.com/office/drawing/2014/main" id="{D08EDDD5-0B8D-C94F-AA97-71CF2DF02D44}"/>
                </a:ext>
              </a:extLst>
            </p:cNvPr>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7214;p53">
              <a:extLst>
                <a:ext uri="{FF2B5EF4-FFF2-40B4-BE49-F238E27FC236}">
                  <a16:creationId xmlns:a16="http://schemas.microsoft.com/office/drawing/2014/main" id="{FA64EC6C-E93B-CCE2-321E-6D42256129D2}"/>
                </a:ext>
              </a:extLst>
            </p:cNvPr>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7215;p53">
              <a:extLst>
                <a:ext uri="{FF2B5EF4-FFF2-40B4-BE49-F238E27FC236}">
                  <a16:creationId xmlns:a16="http://schemas.microsoft.com/office/drawing/2014/main" id="{64D901A1-EDC2-82D7-65C0-B23105C10E23}"/>
                </a:ext>
              </a:extLst>
            </p:cNvPr>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7216;p53">
              <a:extLst>
                <a:ext uri="{FF2B5EF4-FFF2-40B4-BE49-F238E27FC236}">
                  <a16:creationId xmlns:a16="http://schemas.microsoft.com/office/drawing/2014/main" id="{B92B6547-FD28-6690-BBB7-5DCA612A82AE}"/>
                </a:ext>
              </a:extLst>
            </p:cNvPr>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7217;p53">
              <a:extLst>
                <a:ext uri="{FF2B5EF4-FFF2-40B4-BE49-F238E27FC236}">
                  <a16:creationId xmlns:a16="http://schemas.microsoft.com/office/drawing/2014/main" id="{84BCFFAE-F593-59F2-9EB6-848F9F803D6B}"/>
                </a:ext>
              </a:extLst>
            </p:cNvPr>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7218;p53">
              <a:extLst>
                <a:ext uri="{FF2B5EF4-FFF2-40B4-BE49-F238E27FC236}">
                  <a16:creationId xmlns:a16="http://schemas.microsoft.com/office/drawing/2014/main" id="{53173A6F-E1C3-0ED4-045A-AE6E206256CF}"/>
                </a:ext>
              </a:extLst>
            </p:cNvPr>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7219;p53">
              <a:extLst>
                <a:ext uri="{FF2B5EF4-FFF2-40B4-BE49-F238E27FC236}">
                  <a16:creationId xmlns:a16="http://schemas.microsoft.com/office/drawing/2014/main" id="{F4FD62CB-AE31-7BF6-7A9B-4F5D226F509C}"/>
                </a:ext>
              </a:extLst>
            </p:cNvPr>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7220;p53">
              <a:extLst>
                <a:ext uri="{FF2B5EF4-FFF2-40B4-BE49-F238E27FC236}">
                  <a16:creationId xmlns:a16="http://schemas.microsoft.com/office/drawing/2014/main" id="{EB6E42BD-1D97-8BAF-E2D2-710B08CEEE65}"/>
                </a:ext>
              </a:extLst>
            </p:cNvPr>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7221;p53">
              <a:extLst>
                <a:ext uri="{FF2B5EF4-FFF2-40B4-BE49-F238E27FC236}">
                  <a16:creationId xmlns:a16="http://schemas.microsoft.com/office/drawing/2014/main" id="{B7C46BBC-0A4D-34C9-C325-FBD172631CD8}"/>
                </a:ext>
              </a:extLst>
            </p:cNvPr>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7222;p53">
              <a:extLst>
                <a:ext uri="{FF2B5EF4-FFF2-40B4-BE49-F238E27FC236}">
                  <a16:creationId xmlns:a16="http://schemas.microsoft.com/office/drawing/2014/main" id="{7F718339-A471-AB19-C8CC-1F731E71CA3D}"/>
                </a:ext>
              </a:extLst>
            </p:cNvPr>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7223;p53">
              <a:extLst>
                <a:ext uri="{FF2B5EF4-FFF2-40B4-BE49-F238E27FC236}">
                  <a16:creationId xmlns:a16="http://schemas.microsoft.com/office/drawing/2014/main" id="{5DA51027-2CA1-9F98-2F23-4EA86BC117AF}"/>
                </a:ext>
              </a:extLst>
            </p:cNvPr>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7224;p53">
              <a:extLst>
                <a:ext uri="{FF2B5EF4-FFF2-40B4-BE49-F238E27FC236}">
                  <a16:creationId xmlns:a16="http://schemas.microsoft.com/office/drawing/2014/main" id="{DCAFBBFB-8CD4-F3BC-2761-119E5274187D}"/>
                </a:ext>
              </a:extLst>
            </p:cNvPr>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7225;p53">
              <a:extLst>
                <a:ext uri="{FF2B5EF4-FFF2-40B4-BE49-F238E27FC236}">
                  <a16:creationId xmlns:a16="http://schemas.microsoft.com/office/drawing/2014/main" id="{646C464A-A243-836D-7677-6EC95D0D50F8}"/>
                </a:ext>
              </a:extLst>
            </p:cNvPr>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7226;p53">
              <a:extLst>
                <a:ext uri="{FF2B5EF4-FFF2-40B4-BE49-F238E27FC236}">
                  <a16:creationId xmlns:a16="http://schemas.microsoft.com/office/drawing/2014/main" id="{B53B0ADC-90BA-4BB0-14A7-B97B79D4E989}"/>
                </a:ext>
              </a:extLst>
            </p:cNvPr>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7227;p53">
              <a:extLst>
                <a:ext uri="{FF2B5EF4-FFF2-40B4-BE49-F238E27FC236}">
                  <a16:creationId xmlns:a16="http://schemas.microsoft.com/office/drawing/2014/main" id="{6E8CC26A-F747-8709-9EE4-08BB54F63346}"/>
                </a:ext>
              </a:extLst>
            </p:cNvPr>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7228;p53">
              <a:extLst>
                <a:ext uri="{FF2B5EF4-FFF2-40B4-BE49-F238E27FC236}">
                  <a16:creationId xmlns:a16="http://schemas.microsoft.com/office/drawing/2014/main" id="{C378AD7A-CF59-6F50-098F-0207610A42BC}"/>
                </a:ext>
              </a:extLst>
            </p:cNvPr>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7229;p53">
              <a:extLst>
                <a:ext uri="{FF2B5EF4-FFF2-40B4-BE49-F238E27FC236}">
                  <a16:creationId xmlns:a16="http://schemas.microsoft.com/office/drawing/2014/main" id="{94A212FC-D884-1595-61AA-010C115460EC}"/>
                </a:ext>
              </a:extLst>
            </p:cNvPr>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7230;p53">
              <a:extLst>
                <a:ext uri="{FF2B5EF4-FFF2-40B4-BE49-F238E27FC236}">
                  <a16:creationId xmlns:a16="http://schemas.microsoft.com/office/drawing/2014/main" id="{33964282-E171-8239-D97B-D24EC57D2220}"/>
                </a:ext>
              </a:extLst>
            </p:cNvPr>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7231;p53">
              <a:extLst>
                <a:ext uri="{FF2B5EF4-FFF2-40B4-BE49-F238E27FC236}">
                  <a16:creationId xmlns:a16="http://schemas.microsoft.com/office/drawing/2014/main" id="{66CA1F56-08E2-CE94-2B4A-41806F7A3BCC}"/>
                </a:ext>
              </a:extLst>
            </p:cNvPr>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7232;p53">
              <a:extLst>
                <a:ext uri="{FF2B5EF4-FFF2-40B4-BE49-F238E27FC236}">
                  <a16:creationId xmlns:a16="http://schemas.microsoft.com/office/drawing/2014/main" id="{5669D287-74F6-DEC7-9756-532623C86AB7}"/>
                </a:ext>
              </a:extLst>
            </p:cNvPr>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7233;p53">
              <a:extLst>
                <a:ext uri="{FF2B5EF4-FFF2-40B4-BE49-F238E27FC236}">
                  <a16:creationId xmlns:a16="http://schemas.microsoft.com/office/drawing/2014/main" id="{509593F6-017D-1872-D80B-9380BEA66FB4}"/>
                </a:ext>
              </a:extLst>
            </p:cNvPr>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7234;p53">
              <a:extLst>
                <a:ext uri="{FF2B5EF4-FFF2-40B4-BE49-F238E27FC236}">
                  <a16:creationId xmlns:a16="http://schemas.microsoft.com/office/drawing/2014/main" id="{72D200EC-593F-0701-4B4C-27788E748FB3}"/>
                </a:ext>
              </a:extLst>
            </p:cNvPr>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7235;p53">
              <a:extLst>
                <a:ext uri="{FF2B5EF4-FFF2-40B4-BE49-F238E27FC236}">
                  <a16:creationId xmlns:a16="http://schemas.microsoft.com/office/drawing/2014/main" id="{A3481480-49B4-BC0C-701C-761E2E9274DD}"/>
                </a:ext>
              </a:extLst>
            </p:cNvPr>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7236;p53">
              <a:extLst>
                <a:ext uri="{FF2B5EF4-FFF2-40B4-BE49-F238E27FC236}">
                  <a16:creationId xmlns:a16="http://schemas.microsoft.com/office/drawing/2014/main" id="{AEDA5244-0F50-1F16-41B9-8DD90C09FE29}"/>
                </a:ext>
              </a:extLst>
            </p:cNvPr>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7237;p53">
              <a:extLst>
                <a:ext uri="{FF2B5EF4-FFF2-40B4-BE49-F238E27FC236}">
                  <a16:creationId xmlns:a16="http://schemas.microsoft.com/office/drawing/2014/main" id="{03BEC41B-62FA-BA73-05B7-A96D60E82C49}"/>
                </a:ext>
              </a:extLst>
            </p:cNvPr>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7238;p53">
              <a:extLst>
                <a:ext uri="{FF2B5EF4-FFF2-40B4-BE49-F238E27FC236}">
                  <a16:creationId xmlns:a16="http://schemas.microsoft.com/office/drawing/2014/main" id="{BAE39C52-3C75-BB3A-D61B-14638DCC7808}"/>
                </a:ext>
              </a:extLst>
            </p:cNvPr>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7239;p53">
              <a:extLst>
                <a:ext uri="{FF2B5EF4-FFF2-40B4-BE49-F238E27FC236}">
                  <a16:creationId xmlns:a16="http://schemas.microsoft.com/office/drawing/2014/main" id="{C37BB35E-EA4C-0B52-02E8-CDFE5A98B10F}"/>
                </a:ext>
              </a:extLst>
            </p:cNvPr>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7240;p53">
              <a:extLst>
                <a:ext uri="{FF2B5EF4-FFF2-40B4-BE49-F238E27FC236}">
                  <a16:creationId xmlns:a16="http://schemas.microsoft.com/office/drawing/2014/main" id="{7133FB8F-5FBC-6D6C-EA65-564A0D5D7EB0}"/>
                </a:ext>
              </a:extLst>
            </p:cNvPr>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7241;p53">
              <a:extLst>
                <a:ext uri="{FF2B5EF4-FFF2-40B4-BE49-F238E27FC236}">
                  <a16:creationId xmlns:a16="http://schemas.microsoft.com/office/drawing/2014/main" id="{600BA998-AB12-A34C-08C0-98842B8D8175}"/>
                </a:ext>
              </a:extLst>
            </p:cNvPr>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7242;p53">
              <a:extLst>
                <a:ext uri="{FF2B5EF4-FFF2-40B4-BE49-F238E27FC236}">
                  <a16:creationId xmlns:a16="http://schemas.microsoft.com/office/drawing/2014/main" id="{5D2ED0F9-6A4F-B3E2-818C-78393205CEDA}"/>
                </a:ext>
              </a:extLst>
            </p:cNvPr>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7243;p53">
              <a:extLst>
                <a:ext uri="{FF2B5EF4-FFF2-40B4-BE49-F238E27FC236}">
                  <a16:creationId xmlns:a16="http://schemas.microsoft.com/office/drawing/2014/main" id="{DCDDAC6D-099C-3D0A-B59E-3174968AEE3A}"/>
                </a:ext>
              </a:extLst>
            </p:cNvPr>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7244;p53">
              <a:extLst>
                <a:ext uri="{FF2B5EF4-FFF2-40B4-BE49-F238E27FC236}">
                  <a16:creationId xmlns:a16="http://schemas.microsoft.com/office/drawing/2014/main" id="{D32582C4-0366-8A90-F81A-7D27BAEB2FA1}"/>
                </a:ext>
              </a:extLst>
            </p:cNvPr>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7245;p53">
              <a:extLst>
                <a:ext uri="{FF2B5EF4-FFF2-40B4-BE49-F238E27FC236}">
                  <a16:creationId xmlns:a16="http://schemas.microsoft.com/office/drawing/2014/main" id="{46213DB9-AE0F-D95F-3265-41A11B2137FF}"/>
                </a:ext>
              </a:extLst>
            </p:cNvPr>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7246;p53">
              <a:extLst>
                <a:ext uri="{FF2B5EF4-FFF2-40B4-BE49-F238E27FC236}">
                  <a16:creationId xmlns:a16="http://schemas.microsoft.com/office/drawing/2014/main" id="{D3921B17-42B4-2786-83DD-1CF335EDB262}"/>
                </a:ext>
              </a:extLst>
            </p:cNvPr>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7247;p53">
              <a:extLst>
                <a:ext uri="{FF2B5EF4-FFF2-40B4-BE49-F238E27FC236}">
                  <a16:creationId xmlns:a16="http://schemas.microsoft.com/office/drawing/2014/main" id="{6E221127-DFE9-96B7-E7A7-8FF26E90535D}"/>
                </a:ext>
              </a:extLst>
            </p:cNvPr>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7248;p53">
              <a:extLst>
                <a:ext uri="{FF2B5EF4-FFF2-40B4-BE49-F238E27FC236}">
                  <a16:creationId xmlns:a16="http://schemas.microsoft.com/office/drawing/2014/main" id="{87F06699-9ADB-E684-EF01-DAC8BF574499}"/>
                </a:ext>
              </a:extLst>
            </p:cNvPr>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7249;p53">
              <a:extLst>
                <a:ext uri="{FF2B5EF4-FFF2-40B4-BE49-F238E27FC236}">
                  <a16:creationId xmlns:a16="http://schemas.microsoft.com/office/drawing/2014/main" id="{AA5DB22A-E2B7-05C9-2F14-916A8F834304}"/>
                </a:ext>
              </a:extLst>
            </p:cNvPr>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7250;p53">
              <a:extLst>
                <a:ext uri="{FF2B5EF4-FFF2-40B4-BE49-F238E27FC236}">
                  <a16:creationId xmlns:a16="http://schemas.microsoft.com/office/drawing/2014/main" id="{D7A192A2-3AC9-A486-D388-250D76E72ACE}"/>
                </a:ext>
              </a:extLst>
            </p:cNvPr>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7251;p53">
              <a:extLst>
                <a:ext uri="{FF2B5EF4-FFF2-40B4-BE49-F238E27FC236}">
                  <a16:creationId xmlns:a16="http://schemas.microsoft.com/office/drawing/2014/main" id="{1E693F36-7806-77AB-F492-EEDD402B6D55}"/>
                </a:ext>
              </a:extLst>
            </p:cNvPr>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7252;p53">
              <a:extLst>
                <a:ext uri="{FF2B5EF4-FFF2-40B4-BE49-F238E27FC236}">
                  <a16:creationId xmlns:a16="http://schemas.microsoft.com/office/drawing/2014/main" id="{1E7C460A-517A-535B-7EF0-5131B4F25D2B}"/>
                </a:ext>
              </a:extLst>
            </p:cNvPr>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7253;p53">
              <a:extLst>
                <a:ext uri="{FF2B5EF4-FFF2-40B4-BE49-F238E27FC236}">
                  <a16:creationId xmlns:a16="http://schemas.microsoft.com/office/drawing/2014/main" id="{4DFA0D29-6534-7638-D14B-62289660E3F1}"/>
                </a:ext>
              </a:extLst>
            </p:cNvPr>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7254;p53">
              <a:extLst>
                <a:ext uri="{FF2B5EF4-FFF2-40B4-BE49-F238E27FC236}">
                  <a16:creationId xmlns:a16="http://schemas.microsoft.com/office/drawing/2014/main" id="{9BDD7512-8177-4CFF-9820-25693DE98FD0}"/>
                </a:ext>
              </a:extLst>
            </p:cNvPr>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7255;p53">
              <a:extLst>
                <a:ext uri="{FF2B5EF4-FFF2-40B4-BE49-F238E27FC236}">
                  <a16:creationId xmlns:a16="http://schemas.microsoft.com/office/drawing/2014/main" id="{D48181BC-47E7-12F8-3680-2E7FB8FC3534}"/>
                </a:ext>
              </a:extLst>
            </p:cNvPr>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7256;p53">
              <a:extLst>
                <a:ext uri="{FF2B5EF4-FFF2-40B4-BE49-F238E27FC236}">
                  <a16:creationId xmlns:a16="http://schemas.microsoft.com/office/drawing/2014/main" id="{0C12BFFE-9099-986A-60FB-75F9A91E8BB8}"/>
                </a:ext>
              </a:extLst>
            </p:cNvPr>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7257;p53">
              <a:extLst>
                <a:ext uri="{FF2B5EF4-FFF2-40B4-BE49-F238E27FC236}">
                  <a16:creationId xmlns:a16="http://schemas.microsoft.com/office/drawing/2014/main" id="{B54F9DB2-05C5-A195-7A0C-B0D8DEDED47A}"/>
                </a:ext>
              </a:extLst>
            </p:cNvPr>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7258;p53">
              <a:extLst>
                <a:ext uri="{FF2B5EF4-FFF2-40B4-BE49-F238E27FC236}">
                  <a16:creationId xmlns:a16="http://schemas.microsoft.com/office/drawing/2014/main" id="{D251F4F7-989F-0B78-5AA2-3FB72451BA45}"/>
                </a:ext>
              </a:extLst>
            </p:cNvPr>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7259;p53">
              <a:extLst>
                <a:ext uri="{FF2B5EF4-FFF2-40B4-BE49-F238E27FC236}">
                  <a16:creationId xmlns:a16="http://schemas.microsoft.com/office/drawing/2014/main" id="{8F6B1D22-B28C-7A7C-F3D9-A2A5A63CA4A8}"/>
                </a:ext>
              </a:extLst>
            </p:cNvPr>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7260;p53">
              <a:extLst>
                <a:ext uri="{FF2B5EF4-FFF2-40B4-BE49-F238E27FC236}">
                  <a16:creationId xmlns:a16="http://schemas.microsoft.com/office/drawing/2014/main" id="{808ECEBD-8ECE-6006-9278-337861349021}"/>
                </a:ext>
              </a:extLst>
            </p:cNvPr>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7261;p53">
              <a:extLst>
                <a:ext uri="{FF2B5EF4-FFF2-40B4-BE49-F238E27FC236}">
                  <a16:creationId xmlns:a16="http://schemas.microsoft.com/office/drawing/2014/main" id="{02519738-E0FD-1209-564D-9D54170B4693}"/>
                </a:ext>
              </a:extLst>
            </p:cNvPr>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7262;p53">
              <a:extLst>
                <a:ext uri="{FF2B5EF4-FFF2-40B4-BE49-F238E27FC236}">
                  <a16:creationId xmlns:a16="http://schemas.microsoft.com/office/drawing/2014/main" id="{4C143A04-E59E-35C1-D627-4A784BA5F05F}"/>
                </a:ext>
              </a:extLst>
            </p:cNvPr>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7263;p53">
              <a:extLst>
                <a:ext uri="{FF2B5EF4-FFF2-40B4-BE49-F238E27FC236}">
                  <a16:creationId xmlns:a16="http://schemas.microsoft.com/office/drawing/2014/main" id="{2B21DFB8-8250-C5FF-2257-DD176148A03D}"/>
                </a:ext>
              </a:extLst>
            </p:cNvPr>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7264;p53">
              <a:extLst>
                <a:ext uri="{FF2B5EF4-FFF2-40B4-BE49-F238E27FC236}">
                  <a16:creationId xmlns:a16="http://schemas.microsoft.com/office/drawing/2014/main" id="{983B9049-469C-DFF7-B911-4ADF56DA1052}"/>
                </a:ext>
              </a:extLst>
            </p:cNvPr>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7265;p53">
              <a:extLst>
                <a:ext uri="{FF2B5EF4-FFF2-40B4-BE49-F238E27FC236}">
                  <a16:creationId xmlns:a16="http://schemas.microsoft.com/office/drawing/2014/main" id="{9883F5F1-2BD0-B56B-2B26-46BCE2341335}"/>
                </a:ext>
              </a:extLst>
            </p:cNvPr>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7266;p53">
              <a:extLst>
                <a:ext uri="{FF2B5EF4-FFF2-40B4-BE49-F238E27FC236}">
                  <a16:creationId xmlns:a16="http://schemas.microsoft.com/office/drawing/2014/main" id="{5F66C1D4-AA19-3295-C7B5-874EAEFDF28B}"/>
                </a:ext>
              </a:extLst>
            </p:cNvPr>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7267;p53">
              <a:extLst>
                <a:ext uri="{FF2B5EF4-FFF2-40B4-BE49-F238E27FC236}">
                  <a16:creationId xmlns:a16="http://schemas.microsoft.com/office/drawing/2014/main" id="{A3C4AF72-EB66-98F8-5598-08427AA8D29A}"/>
                </a:ext>
              </a:extLst>
            </p:cNvPr>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7268;p53">
              <a:extLst>
                <a:ext uri="{FF2B5EF4-FFF2-40B4-BE49-F238E27FC236}">
                  <a16:creationId xmlns:a16="http://schemas.microsoft.com/office/drawing/2014/main" id="{D8921BD9-1A7D-9532-E5DF-576F4888779B}"/>
                </a:ext>
              </a:extLst>
            </p:cNvPr>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7269;p53">
              <a:extLst>
                <a:ext uri="{FF2B5EF4-FFF2-40B4-BE49-F238E27FC236}">
                  <a16:creationId xmlns:a16="http://schemas.microsoft.com/office/drawing/2014/main" id="{7FB88123-B492-7D5C-36FF-72BA11C792B9}"/>
                </a:ext>
              </a:extLst>
            </p:cNvPr>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7270;p53">
              <a:extLst>
                <a:ext uri="{FF2B5EF4-FFF2-40B4-BE49-F238E27FC236}">
                  <a16:creationId xmlns:a16="http://schemas.microsoft.com/office/drawing/2014/main" id="{E771611B-33A7-AB04-0A7E-655A19827C7A}"/>
                </a:ext>
              </a:extLst>
            </p:cNvPr>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7271;p53">
              <a:extLst>
                <a:ext uri="{FF2B5EF4-FFF2-40B4-BE49-F238E27FC236}">
                  <a16:creationId xmlns:a16="http://schemas.microsoft.com/office/drawing/2014/main" id="{AB3AA516-98FC-5345-7A03-5219E1B0DFE7}"/>
                </a:ext>
              </a:extLst>
            </p:cNvPr>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7272;p53">
              <a:extLst>
                <a:ext uri="{FF2B5EF4-FFF2-40B4-BE49-F238E27FC236}">
                  <a16:creationId xmlns:a16="http://schemas.microsoft.com/office/drawing/2014/main" id="{D97B5EC7-1C16-EAAB-EF04-9FB1445E4CBD}"/>
                </a:ext>
              </a:extLst>
            </p:cNvPr>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7273;p53">
              <a:extLst>
                <a:ext uri="{FF2B5EF4-FFF2-40B4-BE49-F238E27FC236}">
                  <a16:creationId xmlns:a16="http://schemas.microsoft.com/office/drawing/2014/main" id="{F0B70B48-1EFF-A9EE-F32A-72A5F612A7DF}"/>
                </a:ext>
              </a:extLst>
            </p:cNvPr>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7274;p53">
              <a:extLst>
                <a:ext uri="{FF2B5EF4-FFF2-40B4-BE49-F238E27FC236}">
                  <a16:creationId xmlns:a16="http://schemas.microsoft.com/office/drawing/2014/main" id="{9C77433C-65B8-4E22-6F31-0EA0C777104B}"/>
                </a:ext>
              </a:extLst>
            </p:cNvPr>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7275;p53">
              <a:extLst>
                <a:ext uri="{FF2B5EF4-FFF2-40B4-BE49-F238E27FC236}">
                  <a16:creationId xmlns:a16="http://schemas.microsoft.com/office/drawing/2014/main" id="{12D17DA0-2D50-8B0A-263A-E328E6333734}"/>
                </a:ext>
              </a:extLst>
            </p:cNvPr>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7276;p53">
              <a:extLst>
                <a:ext uri="{FF2B5EF4-FFF2-40B4-BE49-F238E27FC236}">
                  <a16:creationId xmlns:a16="http://schemas.microsoft.com/office/drawing/2014/main" id="{A60F66D3-B2FF-1EFC-B3C7-63D4D9F7999A}"/>
                </a:ext>
              </a:extLst>
            </p:cNvPr>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7277;p53">
              <a:extLst>
                <a:ext uri="{FF2B5EF4-FFF2-40B4-BE49-F238E27FC236}">
                  <a16:creationId xmlns:a16="http://schemas.microsoft.com/office/drawing/2014/main" id="{CF2DB503-798E-A292-B389-7768F3F331C5}"/>
                </a:ext>
              </a:extLst>
            </p:cNvPr>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7278;p53">
              <a:extLst>
                <a:ext uri="{FF2B5EF4-FFF2-40B4-BE49-F238E27FC236}">
                  <a16:creationId xmlns:a16="http://schemas.microsoft.com/office/drawing/2014/main" id="{6D26C89D-BC75-96B5-B24D-92579ADBBB44}"/>
                </a:ext>
              </a:extLst>
            </p:cNvPr>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7279;p53">
              <a:extLst>
                <a:ext uri="{FF2B5EF4-FFF2-40B4-BE49-F238E27FC236}">
                  <a16:creationId xmlns:a16="http://schemas.microsoft.com/office/drawing/2014/main" id="{91EF21EF-137D-C146-617B-D654A21FF950}"/>
                </a:ext>
              </a:extLst>
            </p:cNvPr>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7280;p53">
              <a:extLst>
                <a:ext uri="{FF2B5EF4-FFF2-40B4-BE49-F238E27FC236}">
                  <a16:creationId xmlns:a16="http://schemas.microsoft.com/office/drawing/2014/main" id="{1934D751-442C-27A5-89F8-BF11ECC5FE12}"/>
                </a:ext>
              </a:extLst>
            </p:cNvPr>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7281;p53">
              <a:extLst>
                <a:ext uri="{FF2B5EF4-FFF2-40B4-BE49-F238E27FC236}">
                  <a16:creationId xmlns:a16="http://schemas.microsoft.com/office/drawing/2014/main" id="{1CC4D9B9-8F2F-CD6A-DC47-C1BED89E9A0D}"/>
                </a:ext>
              </a:extLst>
            </p:cNvPr>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7282;p53">
              <a:extLst>
                <a:ext uri="{FF2B5EF4-FFF2-40B4-BE49-F238E27FC236}">
                  <a16:creationId xmlns:a16="http://schemas.microsoft.com/office/drawing/2014/main" id="{830C8950-6477-2443-392D-4E5B0392F56D}"/>
                </a:ext>
              </a:extLst>
            </p:cNvPr>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7283;p53">
              <a:extLst>
                <a:ext uri="{FF2B5EF4-FFF2-40B4-BE49-F238E27FC236}">
                  <a16:creationId xmlns:a16="http://schemas.microsoft.com/office/drawing/2014/main" id="{332BC39F-AEF5-CAD5-33BC-8B2523717AEA}"/>
                </a:ext>
              </a:extLst>
            </p:cNvPr>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7284;p53">
              <a:extLst>
                <a:ext uri="{FF2B5EF4-FFF2-40B4-BE49-F238E27FC236}">
                  <a16:creationId xmlns:a16="http://schemas.microsoft.com/office/drawing/2014/main" id="{59A31078-C483-9F97-054D-2A72507A89CC}"/>
                </a:ext>
              </a:extLst>
            </p:cNvPr>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7285;p53">
              <a:extLst>
                <a:ext uri="{FF2B5EF4-FFF2-40B4-BE49-F238E27FC236}">
                  <a16:creationId xmlns:a16="http://schemas.microsoft.com/office/drawing/2014/main" id="{AF90CF84-DDE5-BEC1-A657-958764CD949B}"/>
                </a:ext>
              </a:extLst>
            </p:cNvPr>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7286;p53">
              <a:extLst>
                <a:ext uri="{FF2B5EF4-FFF2-40B4-BE49-F238E27FC236}">
                  <a16:creationId xmlns:a16="http://schemas.microsoft.com/office/drawing/2014/main" id="{7E631599-DE77-85A4-815A-F29AD5511205}"/>
                </a:ext>
              </a:extLst>
            </p:cNvPr>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7287;p53">
              <a:extLst>
                <a:ext uri="{FF2B5EF4-FFF2-40B4-BE49-F238E27FC236}">
                  <a16:creationId xmlns:a16="http://schemas.microsoft.com/office/drawing/2014/main" id="{C40C02B0-FDBD-54C8-8F8F-E5D02F1CEC24}"/>
                </a:ext>
              </a:extLst>
            </p:cNvPr>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7288;p53">
              <a:extLst>
                <a:ext uri="{FF2B5EF4-FFF2-40B4-BE49-F238E27FC236}">
                  <a16:creationId xmlns:a16="http://schemas.microsoft.com/office/drawing/2014/main" id="{039D045E-1CE0-FF19-956E-A73BFA94524E}"/>
                </a:ext>
              </a:extLst>
            </p:cNvPr>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7289;p53">
              <a:extLst>
                <a:ext uri="{FF2B5EF4-FFF2-40B4-BE49-F238E27FC236}">
                  <a16:creationId xmlns:a16="http://schemas.microsoft.com/office/drawing/2014/main" id="{9152AD2F-5DFE-5B94-0A38-23D8C0347223}"/>
                </a:ext>
              </a:extLst>
            </p:cNvPr>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7290;p53">
              <a:extLst>
                <a:ext uri="{FF2B5EF4-FFF2-40B4-BE49-F238E27FC236}">
                  <a16:creationId xmlns:a16="http://schemas.microsoft.com/office/drawing/2014/main" id="{6B254D97-3624-63B1-EEB5-155260128F74}"/>
                </a:ext>
              </a:extLst>
            </p:cNvPr>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7291;p53">
              <a:extLst>
                <a:ext uri="{FF2B5EF4-FFF2-40B4-BE49-F238E27FC236}">
                  <a16:creationId xmlns:a16="http://schemas.microsoft.com/office/drawing/2014/main" id="{4B39B1A5-D625-4645-C964-F9DFC3ECD6AB}"/>
                </a:ext>
              </a:extLst>
            </p:cNvPr>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7292;p53">
              <a:extLst>
                <a:ext uri="{FF2B5EF4-FFF2-40B4-BE49-F238E27FC236}">
                  <a16:creationId xmlns:a16="http://schemas.microsoft.com/office/drawing/2014/main" id="{38684F47-BCD2-C3C8-D3A9-0E11D8F5C0DA}"/>
                </a:ext>
              </a:extLst>
            </p:cNvPr>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7293;p53">
              <a:extLst>
                <a:ext uri="{FF2B5EF4-FFF2-40B4-BE49-F238E27FC236}">
                  <a16:creationId xmlns:a16="http://schemas.microsoft.com/office/drawing/2014/main" id="{D91BB37C-7AF6-5657-DFF9-01CE97C7B999}"/>
                </a:ext>
              </a:extLst>
            </p:cNvPr>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7294;p53">
              <a:extLst>
                <a:ext uri="{FF2B5EF4-FFF2-40B4-BE49-F238E27FC236}">
                  <a16:creationId xmlns:a16="http://schemas.microsoft.com/office/drawing/2014/main" id="{C1DFB08C-4C53-BE09-DA01-1D11F7D33B7B}"/>
                </a:ext>
              </a:extLst>
            </p:cNvPr>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7295;p53">
              <a:extLst>
                <a:ext uri="{FF2B5EF4-FFF2-40B4-BE49-F238E27FC236}">
                  <a16:creationId xmlns:a16="http://schemas.microsoft.com/office/drawing/2014/main" id="{74787567-01B5-EFD2-985F-A36C1527EDFC}"/>
                </a:ext>
              </a:extLst>
            </p:cNvPr>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7296;p53">
              <a:extLst>
                <a:ext uri="{FF2B5EF4-FFF2-40B4-BE49-F238E27FC236}">
                  <a16:creationId xmlns:a16="http://schemas.microsoft.com/office/drawing/2014/main" id="{29278B2B-B60C-E82A-C96F-D68FA050CF90}"/>
                </a:ext>
              </a:extLst>
            </p:cNvPr>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7297;p53">
              <a:extLst>
                <a:ext uri="{FF2B5EF4-FFF2-40B4-BE49-F238E27FC236}">
                  <a16:creationId xmlns:a16="http://schemas.microsoft.com/office/drawing/2014/main" id="{27E8514C-78A5-4814-B5F6-0BC5764965FC}"/>
                </a:ext>
              </a:extLst>
            </p:cNvPr>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7298;p53">
              <a:extLst>
                <a:ext uri="{FF2B5EF4-FFF2-40B4-BE49-F238E27FC236}">
                  <a16:creationId xmlns:a16="http://schemas.microsoft.com/office/drawing/2014/main" id="{63942958-59BD-243C-02DA-30BADAE62391}"/>
                </a:ext>
              </a:extLst>
            </p:cNvPr>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7299;p53">
              <a:extLst>
                <a:ext uri="{FF2B5EF4-FFF2-40B4-BE49-F238E27FC236}">
                  <a16:creationId xmlns:a16="http://schemas.microsoft.com/office/drawing/2014/main" id="{5052B3F5-EC97-C1F0-39E8-39E261FD8D41}"/>
                </a:ext>
              </a:extLst>
            </p:cNvPr>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7300;p53">
              <a:extLst>
                <a:ext uri="{FF2B5EF4-FFF2-40B4-BE49-F238E27FC236}">
                  <a16:creationId xmlns:a16="http://schemas.microsoft.com/office/drawing/2014/main" id="{17FDB9D2-DE5F-F0DF-09DB-7905A2D018FA}"/>
                </a:ext>
              </a:extLst>
            </p:cNvPr>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7301;p53">
              <a:extLst>
                <a:ext uri="{FF2B5EF4-FFF2-40B4-BE49-F238E27FC236}">
                  <a16:creationId xmlns:a16="http://schemas.microsoft.com/office/drawing/2014/main" id="{D141A3B3-FEDB-FFDB-8396-9D60CD896C9D}"/>
                </a:ext>
              </a:extLst>
            </p:cNvPr>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7302;p53">
              <a:extLst>
                <a:ext uri="{FF2B5EF4-FFF2-40B4-BE49-F238E27FC236}">
                  <a16:creationId xmlns:a16="http://schemas.microsoft.com/office/drawing/2014/main" id="{BF383C5B-655F-BC63-227E-48F71BB95C60}"/>
                </a:ext>
              </a:extLst>
            </p:cNvPr>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7303;p53">
              <a:extLst>
                <a:ext uri="{FF2B5EF4-FFF2-40B4-BE49-F238E27FC236}">
                  <a16:creationId xmlns:a16="http://schemas.microsoft.com/office/drawing/2014/main" id="{22F08C0B-F3E6-DDC4-ADC4-21B64190FAA8}"/>
                </a:ext>
              </a:extLst>
            </p:cNvPr>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7304;p53">
              <a:extLst>
                <a:ext uri="{FF2B5EF4-FFF2-40B4-BE49-F238E27FC236}">
                  <a16:creationId xmlns:a16="http://schemas.microsoft.com/office/drawing/2014/main" id="{AB23800E-4641-2308-8441-DB57FD12CEDA}"/>
                </a:ext>
              </a:extLst>
            </p:cNvPr>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7305;p53">
              <a:extLst>
                <a:ext uri="{FF2B5EF4-FFF2-40B4-BE49-F238E27FC236}">
                  <a16:creationId xmlns:a16="http://schemas.microsoft.com/office/drawing/2014/main" id="{34BDCD4F-A837-EAEE-56EB-094CCA98237E}"/>
                </a:ext>
              </a:extLst>
            </p:cNvPr>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7306;p53">
              <a:extLst>
                <a:ext uri="{FF2B5EF4-FFF2-40B4-BE49-F238E27FC236}">
                  <a16:creationId xmlns:a16="http://schemas.microsoft.com/office/drawing/2014/main" id="{41E25036-A158-A9D2-202A-07AF6147FAE6}"/>
                </a:ext>
              </a:extLst>
            </p:cNvPr>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7307;p53">
              <a:extLst>
                <a:ext uri="{FF2B5EF4-FFF2-40B4-BE49-F238E27FC236}">
                  <a16:creationId xmlns:a16="http://schemas.microsoft.com/office/drawing/2014/main" id="{4F46F5EE-B3DC-1C0A-950D-BFEF1184297B}"/>
                </a:ext>
              </a:extLst>
            </p:cNvPr>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7308;p53">
              <a:extLst>
                <a:ext uri="{FF2B5EF4-FFF2-40B4-BE49-F238E27FC236}">
                  <a16:creationId xmlns:a16="http://schemas.microsoft.com/office/drawing/2014/main" id="{3C5FB50D-9D9A-9907-E1F8-B8FEAD426716}"/>
                </a:ext>
              </a:extLst>
            </p:cNvPr>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7309;p53">
              <a:extLst>
                <a:ext uri="{FF2B5EF4-FFF2-40B4-BE49-F238E27FC236}">
                  <a16:creationId xmlns:a16="http://schemas.microsoft.com/office/drawing/2014/main" id="{13FAA375-BA31-8001-026A-29341532BBB8}"/>
                </a:ext>
              </a:extLst>
            </p:cNvPr>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7310;p53">
              <a:extLst>
                <a:ext uri="{FF2B5EF4-FFF2-40B4-BE49-F238E27FC236}">
                  <a16:creationId xmlns:a16="http://schemas.microsoft.com/office/drawing/2014/main" id="{DDDD648A-9B7F-5149-C4F5-D43FDABC3923}"/>
                </a:ext>
              </a:extLst>
            </p:cNvPr>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7311;p53">
              <a:extLst>
                <a:ext uri="{FF2B5EF4-FFF2-40B4-BE49-F238E27FC236}">
                  <a16:creationId xmlns:a16="http://schemas.microsoft.com/office/drawing/2014/main" id="{5B083CA2-7F16-8CB1-D873-06CE266AAD72}"/>
                </a:ext>
              </a:extLst>
            </p:cNvPr>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7312;p53">
              <a:extLst>
                <a:ext uri="{FF2B5EF4-FFF2-40B4-BE49-F238E27FC236}">
                  <a16:creationId xmlns:a16="http://schemas.microsoft.com/office/drawing/2014/main" id="{A2EDE529-C023-AD74-F3A1-C0F7193C431E}"/>
                </a:ext>
              </a:extLst>
            </p:cNvPr>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7313;p53">
              <a:extLst>
                <a:ext uri="{FF2B5EF4-FFF2-40B4-BE49-F238E27FC236}">
                  <a16:creationId xmlns:a16="http://schemas.microsoft.com/office/drawing/2014/main" id="{0308C888-D88D-736F-E74D-E7EA5A7B1AC1}"/>
                </a:ext>
              </a:extLst>
            </p:cNvPr>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7314;p53">
              <a:extLst>
                <a:ext uri="{FF2B5EF4-FFF2-40B4-BE49-F238E27FC236}">
                  <a16:creationId xmlns:a16="http://schemas.microsoft.com/office/drawing/2014/main" id="{D6518839-6610-4B23-9626-B02FBB9C8F4E}"/>
                </a:ext>
              </a:extLst>
            </p:cNvPr>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7315;p53">
              <a:extLst>
                <a:ext uri="{FF2B5EF4-FFF2-40B4-BE49-F238E27FC236}">
                  <a16:creationId xmlns:a16="http://schemas.microsoft.com/office/drawing/2014/main" id="{77661F11-2B07-B9B5-917F-9FB51EC55F2E}"/>
                </a:ext>
              </a:extLst>
            </p:cNvPr>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7316;p53">
              <a:extLst>
                <a:ext uri="{FF2B5EF4-FFF2-40B4-BE49-F238E27FC236}">
                  <a16:creationId xmlns:a16="http://schemas.microsoft.com/office/drawing/2014/main" id="{D8B03937-29D2-3689-38BF-075CB42CD51F}"/>
                </a:ext>
              </a:extLst>
            </p:cNvPr>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7317;p53">
              <a:extLst>
                <a:ext uri="{FF2B5EF4-FFF2-40B4-BE49-F238E27FC236}">
                  <a16:creationId xmlns:a16="http://schemas.microsoft.com/office/drawing/2014/main" id="{1AE0A324-E416-65DB-FD6C-3A61614D4562}"/>
                </a:ext>
              </a:extLst>
            </p:cNvPr>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7318;p53">
              <a:extLst>
                <a:ext uri="{FF2B5EF4-FFF2-40B4-BE49-F238E27FC236}">
                  <a16:creationId xmlns:a16="http://schemas.microsoft.com/office/drawing/2014/main" id="{2DA797A2-D643-4B89-66BD-AAF7E06AD9CF}"/>
                </a:ext>
              </a:extLst>
            </p:cNvPr>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7319;p53">
              <a:extLst>
                <a:ext uri="{FF2B5EF4-FFF2-40B4-BE49-F238E27FC236}">
                  <a16:creationId xmlns:a16="http://schemas.microsoft.com/office/drawing/2014/main" id="{1210EA6B-44A4-164B-EBE3-E27283BF7C4C}"/>
                </a:ext>
              </a:extLst>
            </p:cNvPr>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7320;p53">
              <a:extLst>
                <a:ext uri="{FF2B5EF4-FFF2-40B4-BE49-F238E27FC236}">
                  <a16:creationId xmlns:a16="http://schemas.microsoft.com/office/drawing/2014/main" id="{6B13989F-C618-7024-875F-52BCCFBF820D}"/>
                </a:ext>
              </a:extLst>
            </p:cNvPr>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7321;p53">
              <a:extLst>
                <a:ext uri="{FF2B5EF4-FFF2-40B4-BE49-F238E27FC236}">
                  <a16:creationId xmlns:a16="http://schemas.microsoft.com/office/drawing/2014/main" id="{57E953F8-BC69-6965-F7FE-1D306972BBD6}"/>
                </a:ext>
              </a:extLst>
            </p:cNvPr>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7322;p53">
              <a:extLst>
                <a:ext uri="{FF2B5EF4-FFF2-40B4-BE49-F238E27FC236}">
                  <a16:creationId xmlns:a16="http://schemas.microsoft.com/office/drawing/2014/main" id="{339D6894-625F-310D-AAE6-E66C9DFE65EA}"/>
                </a:ext>
              </a:extLst>
            </p:cNvPr>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7323;p53">
              <a:extLst>
                <a:ext uri="{FF2B5EF4-FFF2-40B4-BE49-F238E27FC236}">
                  <a16:creationId xmlns:a16="http://schemas.microsoft.com/office/drawing/2014/main" id="{7811E5FD-06DC-6E61-03F4-CA9E8BD4B3F6}"/>
                </a:ext>
              </a:extLst>
            </p:cNvPr>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7324;p53">
              <a:extLst>
                <a:ext uri="{FF2B5EF4-FFF2-40B4-BE49-F238E27FC236}">
                  <a16:creationId xmlns:a16="http://schemas.microsoft.com/office/drawing/2014/main" id="{33B38DA6-AF66-B9B6-C1E5-6A6F033D78CB}"/>
                </a:ext>
              </a:extLst>
            </p:cNvPr>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7325;p53">
              <a:extLst>
                <a:ext uri="{FF2B5EF4-FFF2-40B4-BE49-F238E27FC236}">
                  <a16:creationId xmlns:a16="http://schemas.microsoft.com/office/drawing/2014/main" id="{BAB345AD-FEB3-DB04-6044-38358E67A194}"/>
                </a:ext>
              </a:extLst>
            </p:cNvPr>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7326;p53">
              <a:extLst>
                <a:ext uri="{FF2B5EF4-FFF2-40B4-BE49-F238E27FC236}">
                  <a16:creationId xmlns:a16="http://schemas.microsoft.com/office/drawing/2014/main" id="{EEB2D92F-0DF2-EB20-0C85-FEEB7C74C4DB}"/>
                </a:ext>
              </a:extLst>
            </p:cNvPr>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7327;p53">
              <a:extLst>
                <a:ext uri="{FF2B5EF4-FFF2-40B4-BE49-F238E27FC236}">
                  <a16:creationId xmlns:a16="http://schemas.microsoft.com/office/drawing/2014/main" id="{67208013-D880-7974-BCE4-357938CC7422}"/>
                </a:ext>
              </a:extLst>
            </p:cNvPr>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7328;p53">
              <a:extLst>
                <a:ext uri="{FF2B5EF4-FFF2-40B4-BE49-F238E27FC236}">
                  <a16:creationId xmlns:a16="http://schemas.microsoft.com/office/drawing/2014/main" id="{A3A2228F-A363-2761-054C-AB0FAA1B3C65}"/>
                </a:ext>
              </a:extLst>
            </p:cNvPr>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7329;p53">
              <a:extLst>
                <a:ext uri="{FF2B5EF4-FFF2-40B4-BE49-F238E27FC236}">
                  <a16:creationId xmlns:a16="http://schemas.microsoft.com/office/drawing/2014/main" id="{017C0A08-41EE-7387-B12A-46F4886CC6AF}"/>
                </a:ext>
              </a:extLst>
            </p:cNvPr>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7330;p53">
              <a:extLst>
                <a:ext uri="{FF2B5EF4-FFF2-40B4-BE49-F238E27FC236}">
                  <a16:creationId xmlns:a16="http://schemas.microsoft.com/office/drawing/2014/main" id="{8FCBA2AC-0480-7746-2ACD-31F84A2FBD41}"/>
                </a:ext>
              </a:extLst>
            </p:cNvPr>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7331;p53">
              <a:extLst>
                <a:ext uri="{FF2B5EF4-FFF2-40B4-BE49-F238E27FC236}">
                  <a16:creationId xmlns:a16="http://schemas.microsoft.com/office/drawing/2014/main" id="{94771B17-C818-8D21-47B1-98EA62AC2ED0}"/>
                </a:ext>
              </a:extLst>
            </p:cNvPr>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7332;p53">
              <a:extLst>
                <a:ext uri="{FF2B5EF4-FFF2-40B4-BE49-F238E27FC236}">
                  <a16:creationId xmlns:a16="http://schemas.microsoft.com/office/drawing/2014/main" id="{8E582DEB-FC7B-05E1-8C1D-5773277117B2}"/>
                </a:ext>
              </a:extLst>
            </p:cNvPr>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7333;p53">
              <a:extLst>
                <a:ext uri="{FF2B5EF4-FFF2-40B4-BE49-F238E27FC236}">
                  <a16:creationId xmlns:a16="http://schemas.microsoft.com/office/drawing/2014/main" id="{166ADF21-587A-1C80-4984-1B7BDD380759}"/>
                </a:ext>
              </a:extLst>
            </p:cNvPr>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7334;p53">
              <a:extLst>
                <a:ext uri="{FF2B5EF4-FFF2-40B4-BE49-F238E27FC236}">
                  <a16:creationId xmlns:a16="http://schemas.microsoft.com/office/drawing/2014/main" id="{31ACF894-3BA5-D80A-073C-F87798BF788D}"/>
                </a:ext>
              </a:extLst>
            </p:cNvPr>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7335;p53">
              <a:extLst>
                <a:ext uri="{FF2B5EF4-FFF2-40B4-BE49-F238E27FC236}">
                  <a16:creationId xmlns:a16="http://schemas.microsoft.com/office/drawing/2014/main" id="{7B226575-BBAD-7250-EF4B-213A9AF906E6}"/>
                </a:ext>
              </a:extLst>
            </p:cNvPr>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7336;p53">
              <a:extLst>
                <a:ext uri="{FF2B5EF4-FFF2-40B4-BE49-F238E27FC236}">
                  <a16:creationId xmlns:a16="http://schemas.microsoft.com/office/drawing/2014/main" id="{FC6C925E-9330-9BF0-CEF6-921E41866571}"/>
                </a:ext>
              </a:extLst>
            </p:cNvPr>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7337;p53">
              <a:extLst>
                <a:ext uri="{FF2B5EF4-FFF2-40B4-BE49-F238E27FC236}">
                  <a16:creationId xmlns:a16="http://schemas.microsoft.com/office/drawing/2014/main" id="{632BF462-8CED-90A5-1581-29584878149C}"/>
                </a:ext>
              </a:extLst>
            </p:cNvPr>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7338;p53">
              <a:extLst>
                <a:ext uri="{FF2B5EF4-FFF2-40B4-BE49-F238E27FC236}">
                  <a16:creationId xmlns:a16="http://schemas.microsoft.com/office/drawing/2014/main" id="{6528352B-04A8-5E8F-CE12-1B79C40027E7}"/>
                </a:ext>
              </a:extLst>
            </p:cNvPr>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7339;p53">
              <a:extLst>
                <a:ext uri="{FF2B5EF4-FFF2-40B4-BE49-F238E27FC236}">
                  <a16:creationId xmlns:a16="http://schemas.microsoft.com/office/drawing/2014/main" id="{9BCC6F5E-C6FD-5CB7-499F-4A024415E0F3}"/>
                </a:ext>
              </a:extLst>
            </p:cNvPr>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7340;p53">
              <a:extLst>
                <a:ext uri="{FF2B5EF4-FFF2-40B4-BE49-F238E27FC236}">
                  <a16:creationId xmlns:a16="http://schemas.microsoft.com/office/drawing/2014/main" id="{55CCBD43-D163-F339-4685-EE49A056FF7C}"/>
                </a:ext>
              </a:extLst>
            </p:cNvPr>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7341;p53">
              <a:extLst>
                <a:ext uri="{FF2B5EF4-FFF2-40B4-BE49-F238E27FC236}">
                  <a16:creationId xmlns:a16="http://schemas.microsoft.com/office/drawing/2014/main" id="{CCAF7C13-54F3-8307-73E2-00FECD29BD2E}"/>
                </a:ext>
              </a:extLst>
            </p:cNvPr>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7342;p53">
              <a:extLst>
                <a:ext uri="{FF2B5EF4-FFF2-40B4-BE49-F238E27FC236}">
                  <a16:creationId xmlns:a16="http://schemas.microsoft.com/office/drawing/2014/main" id="{463E7A8B-12BD-DD36-E9D4-6076284EF163}"/>
                </a:ext>
              </a:extLst>
            </p:cNvPr>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7343;p53">
              <a:extLst>
                <a:ext uri="{FF2B5EF4-FFF2-40B4-BE49-F238E27FC236}">
                  <a16:creationId xmlns:a16="http://schemas.microsoft.com/office/drawing/2014/main" id="{DA3E2F02-9E22-021F-7573-8533CAA4646C}"/>
                </a:ext>
              </a:extLst>
            </p:cNvPr>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7344;p53">
              <a:extLst>
                <a:ext uri="{FF2B5EF4-FFF2-40B4-BE49-F238E27FC236}">
                  <a16:creationId xmlns:a16="http://schemas.microsoft.com/office/drawing/2014/main" id="{741FBC19-54CD-FDDC-2D4E-237940758D61}"/>
                </a:ext>
              </a:extLst>
            </p:cNvPr>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7345;p53">
              <a:extLst>
                <a:ext uri="{FF2B5EF4-FFF2-40B4-BE49-F238E27FC236}">
                  <a16:creationId xmlns:a16="http://schemas.microsoft.com/office/drawing/2014/main" id="{A4172B68-ADBD-5737-B647-BC7C51595D73}"/>
                </a:ext>
              </a:extLst>
            </p:cNvPr>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7346;p53">
              <a:extLst>
                <a:ext uri="{FF2B5EF4-FFF2-40B4-BE49-F238E27FC236}">
                  <a16:creationId xmlns:a16="http://schemas.microsoft.com/office/drawing/2014/main" id="{AA498C2E-A08A-35F9-82B6-310BD96F1030}"/>
                </a:ext>
              </a:extLst>
            </p:cNvPr>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7347;p53">
              <a:extLst>
                <a:ext uri="{FF2B5EF4-FFF2-40B4-BE49-F238E27FC236}">
                  <a16:creationId xmlns:a16="http://schemas.microsoft.com/office/drawing/2014/main" id="{FDE93E5B-2BD1-61D3-8A3B-7FB0875E659A}"/>
                </a:ext>
              </a:extLst>
            </p:cNvPr>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7348;p53">
              <a:extLst>
                <a:ext uri="{FF2B5EF4-FFF2-40B4-BE49-F238E27FC236}">
                  <a16:creationId xmlns:a16="http://schemas.microsoft.com/office/drawing/2014/main" id="{3830AABF-1CAB-D874-F06E-594102F89F0C}"/>
                </a:ext>
              </a:extLst>
            </p:cNvPr>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7349;p53">
              <a:extLst>
                <a:ext uri="{FF2B5EF4-FFF2-40B4-BE49-F238E27FC236}">
                  <a16:creationId xmlns:a16="http://schemas.microsoft.com/office/drawing/2014/main" id="{C270DDA5-B9D4-BC6C-97A6-1AC50434EF7B}"/>
                </a:ext>
              </a:extLst>
            </p:cNvPr>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7350;p53">
              <a:extLst>
                <a:ext uri="{FF2B5EF4-FFF2-40B4-BE49-F238E27FC236}">
                  <a16:creationId xmlns:a16="http://schemas.microsoft.com/office/drawing/2014/main" id="{CF00F070-C212-3648-8E06-1F62B439AEAB}"/>
                </a:ext>
              </a:extLst>
            </p:cNvPr>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7351;p53">
              <a:extLst>
                <a:ext uri="{FF2B5EF4-FFF2-40B4-BE49-F238E27FC236}">
                  <a16:creationId xmlns:a16="http://schemas.microsoft.com/office/drawing/2014/main" id="{476C0ADC-CA86-AE49-42D4-BA87A40B2723}"/>
                </a:ext>
              </a:extLst>
            </p:cNvPr>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7352;p53">
              <a:extLst>
                <a:ext uri="{FF2B5EF4-FFF2-40B4-BE49-F238E27FC236}">
                  <a16:creationId xmlns:a16="http://schemas.microsoft.com/office/drawing/2014/main" id="{9B35EF65-3748-C4A6-1525-FEC6AEE79D9D}"/>
                </a:ext>
              </a:extLst>
            </p:cNvPr>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7353;p53">
              <a:extLst>
                <a:ext uri="{FF2B5EF4-FFF2-40B4-BE49-F238E27FC236}">
                  <a16:creationId xmlns:a16="http://schemas.microsoft.com/office/drawing/2014/main" id="{39C5F8DE-3AF0-F4A8-0C91-2FB2562DEE66}"/>
                </a:ext>
              </a:extLst>
            </p:cNvPr>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7354;p53">
              <a:extLst>
                <a:ext uri="{FF2B5EF4-FFF2-40B4-BE49-F238E27FC236}">
                  <a16:creationId xmlns:a16="http://schemas.microsoft.com/office/drawing/2014/main" id="{A53682E5-3581-9E13-2463-1DFEC424545C}"/>
                </a:ext>
              </a:extLst>
            </p:cNvPr>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7355;p53">
              <a:extLst>
                <a:ext uri="{FF2B5EF4-FFF2-40B4-BE49-F238E27FC236}">
                  <a16:creationId xmlns:a16="http://schemas.microsoft.com/office/drawing/2014/main" id="{10E94427-0826-57D7-DBFE-1D361D112FB1}"/>
                </a:ext>
              </a:extLst>
            </p:cNvPr>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7356;p53">
              <a:extLst>
                <a:ext uri="{FF2B5EF4-FFF2-40B4-BE49-F238E27FC236}">
                  <a16:creationId xmlns:a16="http://schemas.microsoft.com/office/drawing/2014/main" id="{366C6C17-68BD-0833-C79D-69B61DE814F4}"/>
                </a:ext>
              </a:extLst>
            </p:cNvPr>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7357;p53">
              <a:extLst>
                <a:ext uri="{FF2B5EF4-FFF2-40B4-BE49-F238E27FC236}">
                  <a16:creationId xmlns:a16="http://schemas.microsoft.com/office/drawing/2014/main" id="{7B1E0815-F52F-6825-5CB8-CD5182C25160}"/>
                </a:ext>
              </a:extLst>
            </p:cNvPr>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7358;p53">
              <a:extLst>
                <a:ext uri="{FF2B5EF4-FFF2-40B4-BE49-F238E27FC236}">
                  <a16:creationId xmlns:a16="http://schemas.microsoft.com/office/drawing/2014/main" id="{51E5967B-38C2-B28F-125B-C0A826BB154E}"/>
                </a:ext>
              </a:extLst>
            </p:cNvPr>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7359;p53">
              <a:extLst>
                <a:ext uri="{FF2B5EF4-FFF2-40B4-BE49-F238E27FC236}">
                  <a16:creationId xmlns:a16="http://schemas.microsoft.com/office/drawing/2014/main" id="{844A50DD-8717-3717-A48A-EC81CD5EE4A6}"/>
                </a:ext>
              </a:extLst>
            </p:cNvPr>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7360;p53">
              <a:extLst>
                <a:ext uri="{FF2B5EF4-FFF2-40B4-BE49-F238E27FC236}">
                  <a16:creationId xmlns:a16="http://schemas.microsoft.com/office/drawing/2014/main" id="{B9D108B2-BA19-A513-6B7D-E0C2B12823F8}"/>
                </a:ext>
              </a:extLst>
            </p:cNvPr>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7361;p53">
              <a:extLst>
                <a:ext uri="{FF2B5EF4-FFF2-40B4-BE49-F238E27FC236}">
                  <a16:creationId xmlns:a16="http://schemas.microsoft.com/office/drawing/2014/main" id="{E2C4E1D9-233D-80D8-DC8D-1DFD72DEAC50}"/>
                </a:ext>
              </a:extLst>
            </p:cNvPr>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7362;p53">
              <a:extLst>
                <a:ext uri="{FF2B5EF4-FFF2-40B4-BE49-F238E27FC236}">
                  <a16:creationId xmlns:a16="http://schemas.microsoft.com/office/drawing/2014/main" id="{E3C728E0-74FA-82E6-B5C7-733EAFB5A675}"/>
                </a:ext>
              </a:extLst>
            </p:cNvPr>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7363;p53">
              <a:extLst>
                <a:ext uri="{FF2B5EF4-FFF2-40B4-BE49-F238E27FC236}">
                  <a16:creationId xmlns:a16="http://schemas.microsoft.com/office/drawing/2014/main" id="{02C09C3C-04D4-66C5-5B07-160C180C78E5}"/>
                </a:ext>
              </a:extLst>
            </p:cNvPr>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7364;p53">
              <a:extLst>
                <a:ext uri="{FF2B5EF4-FFF2-40B4-BE49-F238E27FC236}">
                  <a16:creationId xmlns:a16="http://schemas.microsoft.com/office/drawing/2014/main" id="{F43E2EB7-8BFF-95BF-4945-9C637908518C}"/>
                </a:ext>
              </a:extLst>
            </p:cNvPr>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7365;p53">
              <a:extLst>
                <a:ext uri="{FF2B5EF4-FFF2-40B4-BE49-F238E27FC236}">
                  <a16:creationId xmlns:a16="http://schemas.microsoft.com/office/drawing/2014/main" id="{133E0095-376C-728E-D6C1-00E5DF4D8FA3}"/>
                </a:ext>
              </a:extLst>
            </p:cNvPr>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7366;p53">
              <a:extLst>
                <a:ext uri="{FF2B5EF4-FFF2-40B4-BE49-F238E27FC236}">
                  <a16:creationId xmlns:a16="http://schemas.microsoft.com/office/drawing/2014/main" id="{DB98E10D-023D-CDB9-ACA7-106F262FA7C2}"/>
                </a:ext>
              </a:extLst>
            </p:cNvPr>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7367;p53">
              <a:extLst>
                <a:ext uri="{FF2B5EF4-FFF2-40B4-BE49-F238E27FC236}">
                  <a16:creationId xmlns:a16="http://schemas.microsoft.com/office/drawing/2014/main" id="{961AB51E-5D3C-C032-224B-54FFFDE9845A}"/>
                </a:ext>
              </a:extLst>
            </p:cNvPr>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7368;p53">
              <a:extLst>
                <a:ext uri="{FF2B5EF4-FFF2-40B4-BE49-F238E27FC236}">
                  <a16:creationId xmlns:a16="http://schemas.microsoft.com/office/drawing/2014/main" id="{39488AE1-1F8A-2687-B3F4-0EE66681D155}"/>
                </a:ext>
              </a:extLst>
            </p:cNvPr>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7369;p53">
              <a:extLst>
                <a:ext uri="{FF2B5EF4-FFF2-40B4-BE49-F238E27FC236}">
                  <a16:creationId xmlns:a16="http://schemas.microsoft.com/office/drawing/2014/main" id="{873FFAB0-F8D8-2476-2F48-B2110E119D1D}"/>
                </a:ext>
              </a:extLst>
            </p:cNvPr>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7370;p53">
              <a:extLst>
                <a:ext uri="{FF2B5EF4-FFF2-40B4-BE49-F238E27FC236}">
                  <a16:creationId xmlns:a16="http://schemas.microsoft.com/office/drawing/2014/main" id="{4038BD03-9976-62C6-03A0-BA8E520B7528}"/>
                </a:ext>
              </a:extLst>
            </p:cNvPr>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7371;p53">
              <a:extLst>
                <a:ext uri="{FF2B5EF4-FFF2-40B4-BE49-F238E27FC236}">
                  <a16:creationId xmlns:a16="http://schemas.microsoft.com/office/drawing/2014/main" id="{130783B4-13D3-A5B8-F660-89FDA7A9EFF6}"/>
                </a:ext>
              </a:extLst>
            </p:cNvPr>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7372;p53">
              <a:extLst>
                <a:ext uri="{FF2B5EF4-FFF2-40B4-BE49-F238E27FC236}">
                  <a16:creationId xmlns:a16="http://schemas.microsoft.com/office/drawing/2014/main" id="{8F65FD91-E064-BAC6-6AB5-D18B7D4CDB16}"/>
                </a:ext>
              </a:extLst>
            </p:cNvPr>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7373;p53">
              <a:extLst>
                <a:ext uri="{FF2B5EF4-FFF2-40B4-BE49-F238E27FC236}">
                  <a16:creationId xmlns:a16="http://schemas.microsoft.com/office/drawing/2014/main" id="{A7E2B7EE-5B15-343D-383F-8F3EB9F60769}"/>
                </a:ext>
              </a:extLst>
            </p:cNvPr>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7374;p53">
              <a:extLst>
                <a:ext uri="{FF2B5EF4-FFF2-40B4-BE49-F238E27FC236}">
                  <a16:creationId xmlns:a16="http://schemas.microsoft.com/office/drawing/2014/main" id="{ECBE2710-42FC-75DC-E997-2637C4AEE71F}"/>
                </a:ext>
              </a:extLst>
            </p:cNvPr>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7375;p53">
              <a:extLst>
                <a:ext uri="{FF2B5EF4-FFF2-40B4-BE49-F238E27FC236}">
                  <a16:creationId xmlns:a16="http://schemas.microsoft.com/office/drawing/2014/main" id="{610FF38A-D0CC-CF4F-1702-8C0BE0C68394}"/>
                </a:ext>
              </a:extLst>
            </p:cNvPr>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7376;p53">
              <a:extLst>
                <a:ext uri="{FF2B5EF4-FFF2-40B4-BE49-F238E27FC236}">
                  <a16:creationId xmlns:a16="http://schemas.microsoft.com/office/drawing/2014/main" id="{92233095-133B-896D-3FBF-57E4894E0D4C}"/>
                </a:ext>
              </a:extLst>
            </p:cNvPr>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7377;p53">
              <a:extLst>
                <a:ext uri="{FF2B5EF4-FFF2-40B4-BE49-F238E27FC236}">
                  <a16:creationId xmlns:a16="http://schemas.microsoft.com/office/drawing/2014/main" id="{1186C53C-D034-9592-42E9-C524CF204B2E}"/>
                </a:ext>
              </a:extLst>
            </p:cNvPr>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7378;p53">
              <a:extLst>
                <a:ext uri="{FF2B5EF4-FFF2-40B4-BE49-F238E27FC236}">
                  <a16:creationId xmlns:a16="http://schemas.microsoft.com/office/drawing/2014/main" id="{85AFD623-C265-2AF3-9601-5E5F3AEB1E3B}"/>
                </a:ext>
              </a:extLst>
            </p:cNvPr>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7379;p53">
              <a:extLst>
                <a:ext uri="{FF2B5EF4-FFF2-40B4-BE49-F238E27FC236}">
                  <a16:creationId xmlns:a16="http://schemas.microsoft.com/office/drawing/2014/main" id="{659A9DA8-7516-4BD1-25B4-CBDF554EC1FA}"/>
                </a:ext>
              </a:extLst>
            </p:cNvPr>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7380;p53">
              <a:extLst>
                <a:ext uri="{FF2B5EF4-FFF2-40B4-BE49-F238E27FC236}">
                  <a16:creationId xmlns:a16="http://schemas.microsoft.com/office/drawing/2014/main" id="{02C6DB67-9524-F8CE-4CD0-32F7AEB2E1D5}"/>
                </a:ext>
              </a:extLst>
            </p:cNvPr>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7381;p53">
              <a:extLst>
                <a:ext uri="{FF2B5EF4-FFF2-40B4-BE49-F238E27FC236}">
                  <a16:creationId xmlns:a16="http://schemas.microsoft.com/office/drawing/2014/main" id="{77B56BA0-B844-F744-4425-AD907EC788A8}"/>
                </a:ext>
              </a:extLst>
            </p:cNvPr>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7382;p53">
              <a:extLst>
                <a:ext uri="{FF2B5EF4-FFF2-40B4-BE49-F238E27FC236}">
                  <a16:creationId xmlns:a16="http://schemas.microsoft.com/office/drawing/2014/main" id="{3008C73C-A96C-E20F-DA28-B60EC4948A5F}"/>
                </a:ext>
              </a:extLst>
            </p:cNvPr>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7383;p53">
              <a:extLst>
                <a:ext uri="{FF2B5EF4-FFF2-40B4-BE49-F238E27FC236}">
                  <a16:creationId xmlns:a16="http://schemas.microsoft.com/office/drawing/2014/main" id="{13FC5252-1C0A-CA2D-D0A8-AF4B7CA034E5}"/>
                </a:ext>
              </a:extLst>
            </p:cNvPr>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7384;p53">
              <a:extLst>
                <a:ext uri="{FF2B5EF4-FFF2-40B4-BE49-F238E27FC236}">
                  <a16:creationId xmlns:a16="http://schemas.microsoft.com/office/drawing/2014/main" id="{5FAFC0D4-E590-F907-B7CB-333F983221BF}"/>
                </a:ext>
              </a:extLst>
            </p:cNvPr>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7385;p53">
              <a:extLst>
                <a:ext uri="{FF2B5EF4-FFF2-40B4-BE49-F238E27FC236}">
                  <a16:creationId xmlns:a16="http://schemas.microsoft.com/office/drawing/2014/main" id="{84C4B28D-2884-DB05-316B-7573BAB5BBB7}"/>
                </a:ext>
              </a:extLst>
            </p:cNvPr>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7386;p53">
              <a:extLst>
                <a:ext uri="{FF2B5EF4-FFF2-40B4-BE49-F238E27FC236}">
                  <a16:creationId xmlns:a16="http://schemas.microsoft.com/office/drawing/2014/main" id="{E96AFB80-3637-365C-4878-96C6B026EEEC}"/>
                </a:ext>
              </a:extLst>
            </p:cNvPr>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7387;p53">
              <a:extLst>
                <a:ext uri="{FF2B5EF4-FFF2-40B4-BE49-F238E27FC236}">
                  <a16:creationId xmlns:a16="http://schemas.microsoft.com/office/drawing/2014/main" id="{233329FF-3DE8-CEC3-3207-4FCCD9BBDF91}"/>
                </a:ext>
              </a:extLst>
            </p:cNvPr>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7388;p53">
              <a:extLst>
                <a:ext uri="{FF2B5EF4-FFF2-40B4-BE49-F238E27FC236}">
                  <a16:creationId xmlns:a16="http://schemas.microsoft.com/office/drawing/2014/main" id="{3DAD8297-F950-7F8E-5DAD-5FFFEA97BB44}"/>
                </a:ext>
              </a:extLst>
            </p:cNvPr>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7389;p53">
              <a:extLst>
                <a:ext uri="{FF2B5EF4-FFF2-40B4-BE49-F238E27FC236}">
                  <a16:creationId xmlns:a16="http://schemas.microsoft.com/office/drawing/2014/main" id="{B392CDC4-728C-B0BB-59DF-D88868DDB255}"/>
                </a:ext>
              </a:extLst>
            </p:cNvPr>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7390;p53">
              <a:extLst>
                <a:ext uri="{FF2B5EF4-FFF2-40B4-BE49-F238E27FC236}">
                  <a16:creationId xmlns:a16="http://schemas.microsoft.com/office/drawing/2014/main" id="{A5CC5975-FA79-6FE7-A332-12BE3CE21030}"/>
                </a:ext>
              </a:extLst>
            </p:cNvPr>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7391;p53">
              <a:extLst>
                <a:ext uri="{FF2B5EF4-FFF2-40B4-BE49-F238E27FC236}">
                  <a16:creationId xmlns:a16="http://schemas.microsoft.com/office/drawing/2014/main" id="{E106FC6E-DB77-E8A2-0D6D-E6A197D4BECC}"/>
                </a:ext>
              </a:extLst>
            </p:cNvPr>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7392;p53">
              <a:extLst>
                <a:ext uri="{FF2B5EF4-FFF2-40B4-BE49-F238E27FC236}">
                  <a16:creationId xmlns:a16="http://schemas.microsoft.com/office/drawing/2014/main" id="{98626515-4309-89F5-2049-287BD873991A}"/>
                </a:ext>
              </a:extLst>
            </p:cNvPr>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7393;p53">
              <a:extLst>
                <a:ext uri="{FF2B5EF4-FFF2-40B4-BE49-F238E27FC236}">
                  <a16:creationId xmlns:a16="http://schemas.microsoft.com/office/drawing/2014/main" id="{DD1233B4-B9BA-BEE2-7B48-CED56AD708F4}"/>
                </a:ext>
              </a:extLst>
            </p:cNvPr>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7394;p53">
              <a:extLst>
                <a:ext uri="{FF2B5EF4-FFF2-40B4-BE49-F238E27FC236}">
                  <a16:creationId xmlns:a16="http://schemas.microsoft.com/office/drawing/2014/main" id="{F7B21339-2F41-FA61-E506-BBB2E5E86A9A}"/>
                </a:ext>
              </a:extLst>
            </p:cNvPr>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7395;p53">
              <a:extLst>
                <a:ext uri="{FF2B5EF4-FFF2-40B4-BE49-F238E27FC236}">
                  <a16:creationId xmlns:a16="http://schemas.microsoft.com/office/drawing/2014/main" id="{3CBE35BC-53EE-44EE-4FF1-01247868BC30}"/>
                </a:ext>
              </a:extLst>
            </p:cNvPr>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7396;p53">
              <a:extLst>
                <a:ext uri="{FF2B5EF4-FFF2-40B4-BE49-F238E27FC236}">
                  <a16:creationId xmlns:a16="http://schemas.microsoft.com/office/drawing/2014/main" id="{647E587E-90C1-80B1-7122-D15F9C196990}"/>
                </a:ext>
              </a:extLst>
            </p:cNvPr>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7397;p53">
              <a:extLst>
                <a:ext uri="{FF2B5EF4-FFF2-40B4-BE49-F238E27FC236}">
                  <a16:creationId xmlns:a16="http://schemas.microsoft.com/office/drawing/2014/main" id="{44A9E37F-0661-E9BB-F905-1B4DDD59B6B3}"/>
                </a:ext>
              </a:extLst>
            </p:cNvPr>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7398;p53">
              <a:extLst>
                <a:ext uri="{FF2B5EF4-FFF2-40B4-BE49-F238E27FC236}">
                  <a16:creationId xmlns:a16="http://schemas.microsoft.com/office/drawing/2014/main" id="{3BFE4741-6517-2060-4DA8-19F18DB8D20C}"/>
                </a:ext>
              </a:extLst>
            </p:cNvPr>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7399;p53">
              <a:extLst>
                <a:ext uri="{FF2B5EF4-FFF2-40B4-BE49-F238E27FC236}">
                  <a16:creationId xmlns:a16="http://schemas.microsoft.com/office/drawing/2014/main" id="{9B587F2F-4B4A-6E4A-B5C4-F5674082885E}"/>
                </a:ext>
              </a:extLst>
            </p:cNvPr>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7400;p53">
              <a:extLst>
                <a:ext uri="{FF2B5EF4-FFF2-40B4-BE49-F238E27FC236}">
                  <a16:creationId xmlns:a16="http://schemas.microsoft.com/office/drawing/2014/main" id="{61D8D470-D8BB-243A-D23F-B9E516BA9F32}"/>
                </a:ext>
              </a:extLst>
            </p:cNvPr>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7401;p53">
              <a:extLst>
                <a:ext uri="{FF2B5EF4-FFF2-40B4-BE49-F238E27FC236}">
                  <a16:creationId xmlns:a16="http://schemas.microsoft.com/office/drawing/2014/main" id="{ED674C77-646E-2A0D-93B4-E5A2A1E95BD8}"/>
                </a:ext>
              </a:extLst>
            </p:cNvPr>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7402;p53">
              <a:extLst>
                <a:ext uri="{FF2B5EF4-FFF2-40B4-BE49-F238E27FC236}">
                  <a16:creationId xmlns:a16="http://schemas.microsoft.com/office/drawing/2014/main" id="{E37B5574-9333-6E6B-8E3C-3540372223AE}"/>
                </a:ext>
              </a:extLst>
            </p:cNvPr>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7403;p53">
              <a:extLst>
                <a:ext uri="{FF2B5EF4-FFF2-40B4-BE49-F238E27FC236}">
                  <a16:creationId xmlns:a16="http://schemas.microsoft.com/office/drawing/2014/main" id="{BA66B793-4AB5-C388-88B5-382387A61BE5}"/>
                </a:ext>
              </a:extLst>
            </p:cNvPr>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7404;p53">
              <a:extLst>
                <a:ext uri="{FF2B5EF4-FFF2-40B4-BE49-F238E27FC236}">
                  <a16:creationId xmlns:a16="http://schemas.microsoft.com/office/drawing/2014/main" id="{30EEFE96-7638-E4CB-5302-615CAF616E33}"/>
                </a:ext>
              </a:extLst>
            </p:cNvPr>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7405;p53">
              <a:extLst>
                <a:ext uri="{FF2B5EF4-FFF2-40B4-BE49-F238E27FC236}">
                  <a16:creationId xmlns:a16="http://schemas.microsoft.com/office/drawing/2014/main" id="{47E7224F-1E2A-5060-D3A2-E712A6A2EE48}"/>
                </a:ext>
              </a:extLst>
            </p:cNvPr>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7406;p53">
              <a:extLst>
                <a:ext uri="{FF2B5EF4-FFF2-40B4-BE49-F238E27FC236}">
                  <a16:creationId xmlns:a16="http://schemas.microsoft.com/office/drawing/2014/main" id="{8432CFFD-157D-F9B6-0905-FFDC3D224D20}"/>
                </a:ext>
              </a:extLst>
            </p:cNvPr>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7407;p53">
              <a:extLst>
                <a:ext uri="{FF2B5EF4-FFF2-40B4-BE49-F238E27FC236}">
                  <a16:creationId xmlns:a16="http://schemas.microsoft.com/office/drawing/2014/main" id="{08967539-4266-0F13-C4C6-7959A5E874DB}"/>
                </a:ext>
              </a:extLst>
            </p:cNvPr>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7408;p53">
              <a:extLst>
                <a:ext uri="{FF2B5EF4-FFF2-40B4-BE49-F238E27FC236}">
                  <a16:creationId xmlns:a16="http://schemas.microsoft.com/office/drawing/2014/main" id="{8105B361-6D5E-CE0B-695E-D84FCB6A5982}"/>
                </a:ext>
              </a:extLst>
            </p:cNvPr>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7409;p53">
              <a:extLst>
                <a:ext uri="{FF2B5EF4-FFF2-40B4-BE49-F238E27FC236}">
                  <a16:creationId xmlns:a16="http://schemas.microsoft.com/office/drawing/2014/main" id="{A7180A96-F00D-A210-A5A5-58F23F82B376}"/>
                </a:ext>
              </a:extLst>
            </p:cNvPr>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7410;p53">
              <a:extLst>
                <a:ext uri="{FF2B5EF4-FFF2-40B4-BE49-F238E27FC236}">
                  <a16:creationId xmlns:a16="http://schemas.microsoft.com/office/drawing/2014/main" id="{0B45B24F-5446-9BFC-EFF3-94917A2D65C5}"/>
                </a:ext>
              </a:extLst>
            </p:cNvPr>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7411;p53">
              <a:extLst>
                <a:ext uri="{FF2B5EF4-FFF2-40B4-BE49-F238E27FC236}">
                  <a16:creationId xmlns:a16="http://schemas.microsoft.com/office/drawing/2014/main" id="{99965299-3C60-DD5B-82B7-55B03D864A69}"/>
                </a:ext>
              </a:extLst>
            </p:cNvPr>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7412;p53">
              <a:extLst>
                <a:ext uri="{FF2B5EF4-FFF2-40B4-BE49-F238E27FC236}">
                  <a16:creationId xmlns:a16="http://schemas.microsoft.com/office/drawing/2014/main" id="{DE4E75D8-3C88-ECC4-260B-5C11FBCCCCA7}"/>
                </a:ext>
              </a:extLst>
            </p:cNvPr>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7413;p53">
              <a:extLst>
                <a:ext uri="{FF2B5EF4-FFF2-40B4-BE49-F238E27FC236}">
                  <a16:creationId xmlns:a16="http://schemas.microsoft.com/office/drawing/2014/main" id="{689EDB32-81CC-7B36-E6FB-4DB22618055F}"/>
                </a:ext>
              </a:extLst>
            </p:cNvPr>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7414;p53">
              <a:extLst>
                <a:ext uri="{FF2B5EF4-FFF2-40B4-BE49-F238E27FC236}">
                  <a16:creationId xmlns:a16="http://schemas.microsoft.com/office/drawing/2014/main" id="{D955424B-77BC-EEF2-BB17-80725A6E5E77}"/>
                </a:ext>
              </a:extLst>
            </p:cNvPr>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7415;p53">
              <a:extLst>
                <a:ext uri="{FF2B5EF4-FFF2-40B4-BE49-F238E27FC236}">
                  <a16:creationId xmlns:a16="http://schemas.microsoft.com/office/drawing/2014/main" id="{30A4E438-8ED0-1501-8A3F-139C5BC0D017}"/>
                </a:ext>
              </a:extLst>
            </p:cNvPr>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7416;p53">
              <a:extLst>
                <a:ext uri="{FF2B5EF4-FFF2-40B4-BE49-F238E27FC236}">
                  <a16:creationId xmlns:a16="http://schemas.microsoft.com/office/drawing/2014/main" id="{21E90769-A3CE-FA9D-1C51-DFBE1554F52E}"/>
                </a:ext>
              </a:extLst>
            </p:cNvPr>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7417;p53">
              <a:extLst>
                <a:ext uri="{FF2B5EF4-FFF2-40B4-BE49-F238E27FC236}">
                  <a16:creationId xmlns:a16="http://schemas.microsoft.com/office/drawing/2014/main" id="{00D3AFE3-7AB5-DD83-A013-8FDDE79D3479}"/>
                </a:ext>
              </a:extLst>
            </p:cNvPr>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7418;p53">
              <a:extLst>
                <a:ext uri="{FF2B5EF4-FFF2-40B4-BE49-F238E27FC236}">
                  <a16:creationId xmlns:a16="http://schemas.microsoft.com/office/drawing/2014/main" id="{0DFCC9B5-5FB6-16A3-DC30-E7A238CC9B08}"/>
                </a:ext>
              </a:extLst>
            </p:cNvPr>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7419;p53">
              <a:extLst>
                <a:ext uri="{FF2B5EF4-FFF2-40B4-BE49-F238E27FC236}">
                  <a16:creationId xmlns:a16="http://schemas.microsoft.com/office/drawing/2014/main" id="{95841CAB-7B46-DDF6-DB59-CC9974B22985}"/>
                </a:ext>
              </a:extLst>
            </p:cNvPr>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7420;p53">
              <a:extLst>
                <a:ext uri="{FF2B5EF4-FFF2-40B4-BE49-F238E27FC236}">
                  <a16:creationId xmlns:a16="http://schemas.microsoft.com/office/drawing/2014/main" id="{2707816A-E2DE-3C02-962B-0036C3007614}"/>
                </a:ext>
              </a:extLst>
            </p:cNvPr>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7421;p53">
              <a:extLst>
                <a:ext uri="{FF2B5EF4-FFF2-40B4-BE49-F238E27FC236}">
                  <a16:creationId xmlns:a16="http://schemas.microsoft.com/office/drawing/2014/main" id="{C595064B-3A71-E516-112C-AF82FD99CBEF}"/>
                </a:ext>
              </a:extLst>
            </p:cNvPr>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7422;p53">
              <a:extLst>
                <a:ext uri="{FF2B5EF4-FFF2-40B4-BE49-F238E27FC236}">
                  <a16:creationId xmlns:a16="http://schemas.microsoft.com/office/drawing/2014/main" id="{B43D4573-0284-B1B3-5629-DAF792457A53}"/>
                </a:ext>
              </a:extLst>
            </p:cNvPr>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7423;p53">
              <a:extLst>
                <a:ext uri="{FF2B5EF4-FFF2-40B4-BE49-F238E27FC236}">
                  <a16:creationId xmlns:a16="http://schemas.microsoft.com/office/drawing/2014/main" id="{17B4818E-0BEB-9664-B8B4-999E016D9922}"/>
                </a:ext>
              </a:extLst>
            </p:cNvPr>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7424;p53">
              <a:extLst>
                <a:ext uri="{FF2B5EF4-FFF2-40B4-BE49-F238E27FC236}">
                  <a16:creationId xmlns:a16="http://schemas.microsoft.com/office/drawing/2014/main" id="{57425175-4AB5-11AB-E313-B04E4E3F410D}"/>
                </a:ext>
              </a:extLst>
            </p:cNvPr>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7425;p53">
              <a:extLst>
                <a:ext uri="{FF2B5EF4-FFF2-40B4-BE49-F238E27FC236}">
                  <a16:creationId xmlns:a16="http://schemas.microsoft.com/office/drawing/2014/main" id="{8A96D133-C872-E9F2-F3FE-963E279A102B}"/>
                </a:ext>
              </a:extLst>
            </p:cNvPr>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7426;p53">
              <a:extLst>
                <a:ext uri="{FF2B5EF4-FFF2-40B4-BE49-F238E27FC236}">
                  <a16:creationId xmlns:a16="http://schemas.microsoft.com/office/drawing/2014/main" id="{F15DCDC1-71A3-CDB8-A851-544E110CEBD3}"/>
                </a:ext>
              </a:extLst>
            </p:cNvPr>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7427;p53">
              <a:extLst>
                <a:ext uri="{FF2B5EF4-FFF2-40B4-BE49-F238E27FC236}">
                  <a16:creationId xmlns:a16="http://schemas.microsoft.com/office/drawing/2014/main" id="{93D5C11A-1AD1-E741-B208-034034EB6827}"/>
                </a:ext>
              </a:extLst>
            </p:cNvPr>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7428;p53">
              <a:extLst>
                <a:ext uri="{FF2B5EF4-FFF2-40B4-BE49-F238E27FC236}">
                  <a16:creationId xmlns:a16="http://schemas.microsoft.com/office/drawing/2014/main" id="{6C921CC3-4227-314A-7D12-3BD89A1FB8A1}"/>
                </a:ext>
              </a:extLst>
            </p:cNvPr>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7429;p53">
              <a:extLst>
                <a:ext uri="{FF2B5EF4-FFF2-40B4-BE49-F238E27FC236}">
                  <a16:creationId xmlns:a16="http://schemas.microsoft.com/office/drawing/2014/main" id="{3F0CCB10-81BD-FEAD-3E8C-B795D92662AB}"/>
                </a:ext>
              </a:extLst>
            </p:cNvPr>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7430;p53">
              <a:extLst>
                <a:ext uri="{FF2B5EF4-FFF2-40B4-BE49-F238E27FC236}">
                  <a16:creationId xmlns:a16="http://schemas.microsoft.com/office/drawing/2014/main" id="{685CC9AA-D555-B91B-0405-BDCA9A8D37CA}"/>
                </a:ext>
              </a:extLst>
            </p:cNvPr>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7431;p53">
              <a:extLst>
                <a:ext uri="{FF2B5EF4-FFF2-40B4-BE49-F238E27FC236}">
                  <a16:creationId xmlns:a16="http://schemas.microsoft.com/office/drawing/2014/main" id="{F132473C-558B-E802-E877-1738748639B9}"/>
                </a:ext>
              </a:extLst>
            </p:cNvPr>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7432;p53">
              <a:extLst>
                <a:ext uri="{FF2B5EF4-FFF2-40B4-BE49-F238E27FC236}">
                  <a16:creationId xmlns:a16="http://schemas.microsoft.com/office/drawing/2014/main" id="{A54FCA81-9133-CC05-2A3C-0FD2862BE160}"/>
                </a:ext>
              </a:extLst>
            </p:cNvPr>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7433;p53">
              <a:extLst>
                <a:ext uri="{FF2B5EF4-FFF2-40B4-BE49-F238E27FC236}">
                  <a16:creationId xmlns:a16="http://schemas.microsoft.com/office/drawing/2014/main" id="{D3EDD118-66A6-E4D3-AA54-C6E79E735B42}"/>
                </a:ext>
              </a:extLst>
            </p:cNvPr>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7434;p53">
              <a:extLst>
                <a:ext uri="{FF2B5EF4-FFF2-40B4-BE49-F238E27FC236}">
                  <a16:creationId xmlns:a16="http://schemas.microsoft.com/office/drawing/2014/main" id="{FB493456-3A4F-A0CA-A14A-AA49BF1487E5}"/>
                </a:ext>
              </a:extLst>
            </p:cNvPr>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7435;p53">
              <a:extLst>
                <a:ext uri="{FF2B5EF4-FFF2-40B4-BE49-F238E27FC236}">
                  <a16:creationId xmlns:a16="http://schemas.microsoft.com/office/drawing/2014/main" id="{6E354C18-758C-7FD2-1916-DA492A49C780}"/>
                </a:ext>
              </a:extLst>
            </p:cNvPr>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7436;p53">
              <a:extLst>
                <a:ext uri="{FF2B5EF4-FFF2-40B4-BE49-F238E27FC236}">
                  <a16:creationId xmlns:a16="http://schemas.microsoft.com/office/drawing/2014/main" id="{D2FD5D73-0070-4CF9-A0EC-293D5A5AE264}"/>
                </a:ext>
              </a:extLst>
            </p:cNvPr>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7437;p53">
              <a:extLst>
                <a:ext uri="{FF2B5EF4-FFF2-40B4-BE49-F238E27FC236}">
                  <a16:creationId xmlns:a16="http://schemas.microsoft.com/office/drawing/2014/main" id="{1266EBC9-7F99-9880-A613-28D4B25E01F5}"/>
                </a:ext>
              </a:extLst>
            </p:cNvPr>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7438;p53">
              <a:extLst>
                <a:ext uri="{FF2B5EF4-FFF2-40B4-BE49-F238E27FC236}">
                  <a16:creationId xmlns:a16="http://schemas.microsoft.com/office/drawing/2014/main" id="{ACA315EC-3F67-94CC-0165-BC517EF6115C}"/>
                </a:ext>
              </a:extLst>
            </p:cNvPr>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7439;p53">
              <a:extLst>
                <a:ext uri="{FF2B5EF4-FFF2-40B4-BE49-F238E27FC236}">
                  <a16:creationId xmlns:a16="http://schemas.microsoft.com/office/drawing/2014/main" id="{70FB09F6-4E64-0F7A-9DEA-697B9CE34A52}"/>
                </a:ext>
              </a:extLst>
            </p:cNvPr>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7440;p53">
              <a:extLst>
                <a:ext uri="{FF2B5EF4-FFF2-40B4-BE49-F238E27FC236}">
                  <a16:creationId xmlns:a16="http://schemas.microsoft.com/office/drawing/2014/main" id="{537BF529-40DC-065F-F403-CCB55FE604D9}"/>
                </a:ext>
              </a:extLst>
            </p:cNvPr>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7441;p53">
              <a:extLst>
                <a:ext uri="{FF2B5EF4-FFF2-40B4-BE49-F238E27FC236}">
                  <a16:creationId xmlns:a16="http://schemas.microsoft.com/office/drawing/2014/main" id="{49BF5794-F2BA-DE28-1673-4F127773AA63}"/>
                </a:ext>
              </a:extLst>
            </p:cNvPr>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7442;p53">
              <a:extLst>
                <a:ext uri="{FF2B5EF4-FFF2-40B4-BE49-F238E27FC236}">
                  <a16:creationId xmlns:a16="http://schemas.microsoft.com/office/drawing/2014/main" id="{FCED1054-BFFA-566C-FFE9-20899BFA3C6B}"/>
                </a:ext>
              </a:extLst>
            </p:cNvPr>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7443;p53">
              <a:extLst>
                <a:ext uri="{FF2B5EF4-FFF2-40B4-BE49-F238E27FC236}">
                  <a16:creationId xmlns:a16="http://schemas.microsoft.com/office/drawing/2014/main" id="{B59BF2D6-61FC-92D6-929E-71F269BB4DFB}"/>
                </a:ext>
              </a:extLst>
            </p:cNvPr>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7444;p53">
              <a:extLst>
                <a:ext uri="{FF2B5EF4-FFF2-40B4-BE49-F238E27FC236}">
                  <a16:creationId xmlns:a16="http://schemas.microsoft.com/office/drawing/2014/main" id="{B9B6A597-6358-DECE-44EA-D692CBE0B695}"/>
                </a:ext>
              </a:extLst>
            </p:cNvPr>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7445;p53">
              <a:extLst>
                <a:ext uri="{FF2B5EF4-FFF2-40B4-BE49-F238E27FC236}">
                  <a16:creationId xmlns:a16="http://schemas.microsoft.com/office/drawing/2014/main" id="{F7DB2179-8DE7-D64E-4BD7-F05A17BF4BF1}"/>
                </a:ext>
              </a:extLst>
            </p:cNvPr>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7446;p53">
              <a:extLst>
                <a:ext uri="{FF2B5EF4-FFF2-40B4-BE49-F238E27FC236}">
                  <a16:creationId xmlns:a16="http://schemas.microsoft.com/office/drawing/2014/main" id="{3625351D-43B9-142A-2A6C-5BB0CEFB73C7}"/>
                </a:ext>
              </a:extLst>
            </p:cNvPr>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7447;p53">
              <a:extLst>
                <a:ext uri="{FF2B5EF4-FFF2-40B4-BE49-F238E27FC236}">
                  <a16:creationId xmlns:a16="http://schemas.microsoft.com/office/drawing/2014/main" id="{9AA003E0-43E5-6B6E-EE44-3F252A53FC89}"/>
                </a:ext>
              </a:extLst>
            </p:cNvPr>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7448;p53">
              <a:extLst>
                <a:ext uri="{FF2B5EF4-FFF2-40B4-BE49-F238E27FC236}">
                  <a16:creationId xmlns:a16="http://schemas.microsoft.com/office/drawing/2014/main" id="{A7D6C554-E9B3-A5C8-97CE-A14D79FADF03}"/>
                </a:ext>
              </a:extLst>
            </p:cNvPr>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7449;p53">
              <a:extLst>
                <a:ext uri="{FF2B5EF4-FFF2-40B4-BE49-F238E27FC236}">
                  <a16:creationId xmlns:a16="http://schemas.microsoft.com/office/drawing/2014/main" id="{90C3FF10-9BBD-08C7-74A2-37573842477A}"/>
                </a:ext>
              </a:extLst>
            </p:cNvPr>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7450;p53">
              <a:extLst>
                <a:ext uri="{FF2B5EF4-FFF2-40B4-BE49-F238E27FC236}">
                  <a16:creationId xmlns:a16="http://schemas.microsoft.com/office/drawing/2014/main" id="{CF7C2B8F-3DB2-4B9A-E9CB-B13AF17F337C}"/>
                </a:ext>
              </a:extLst>
            </p:cNvPr>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7451;p53">
              <a:extLst>
                <a:ext uri="{FF2B5EF4-FFF2-40B4-BE49-F238E27FC236}">
                  <a16:creationId xmlns:a16="http://schemas.microsoft.com/office/drawing/2014/main" id="{1B1448C9-9020-48AB-D77C-225632B6C5E4}"/>
                </a:ext>
              </a:extLst>
            </p:cNvPr>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7452;p53">
              <a:extLst>
                <a:ext uri="{FF2B5EF4-FFF2-40B4-BE49-F238E27FC236}">
                  <a16:creationId xmlns:a16="http://schemas.microsoft.com/office/drawing/2014/main" id="{6FFD38EB-FB6E-2AAD-E6F1-96C91FE8DB00}"/>
                </a:ext>
              </a:extLst>
            </p:cNvPr>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7453;p53">
              <a:extLst>
                <a:ext uri="{FF2B5EF4-FFF2-40B4-BE49-F238E27FC236}">
                  <a16:creationId xmlns:a16="http://schemas.microsoft.com/office/drawing/2014/main" id="{9545FDDB-858B-1BD7-55D7-34687716DC50}"/>
                </a:ext>
              </a:extLst>
            </p:cNvPr>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7454;p53">
              <a:extLst>
                <a:ext uri="{FF2B5EF4-FFF2-40B4-BE49-F238E27FC236}">
                  <a16:creationId xmlns:a16="http://schemas.microsoft.com/office/drawing/2014/main" id="{FF906A29-05DC-27FE-D427-546C3E4B1F2C}"/>
                </a:ext>
              </a:extLst>
            </p:cNvPr>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7455;p53">
              <a:extLst>
                <a:ext uri="{FF2B5EF4-FFF2-40B4-BE49-F238E27FC236}">
                  <a16:creationId xmlns:a16="http://schemas.microsoft.com/office/drawing/2014/main" id="{7A699ECB-648E-025C-6767-62BB40207264}"/>
                </a:ext>
              </a:extLst>
            </p:cNvPr>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7456;p53">
              <a:extLst>
                <a:ext uri="{FF2B5EF4-FFF2-40B4-BE49-F238E27FC236}">
                  <a16:creationId xmlns:a16="http://schemas.microsoft.com/office/drawing/2014/main" id="{7B60A72E-DDD0-5609-AF4B-EE40F792927A}"/>
                </a:ext>
              </a:extLst>
            </p:cNvPr>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7457;p53">
              <a:extLst>
                <a:ext uri="{FF2B5EF4-FFF2-40B4-BE49-F238E27FC236}">
                  <a16:creationId xmlns:a16="http://schemas.microsoft.com/office/drawing/2014/main" id="{3548EA3D-0010-AD06-0F19-53C385234C5C}"/>
                </a:ext>
              </a:extLst>
            </p:cNvPr>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7458;p53">
              <a:extLst>
                <a:ext uri="{FF2B5EF4-FFF2-40B4-BE49-F238E27FC236}">
                  <a16:creationId xmlns:a16="http://schemas.microsoft.com/office/drawing/2014/main" id="{60E6BA8B-B37E-93A3-3492-19434EC90A85}"/>
                </a:ext>
              </a:extLst>
            </p:cNvPr>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7459;p53">
              <a:extLst>
                <a:ext uri="{FF2B5EF4-FFF2-40B4-BE49-F238E27FC236}">
                  <a16:creationId xmlns:a16="http://schemas.microsoft.com/office/drawing/2014/main" id="{E1C068D2-16FF-6982-F9F4-1BD0A2C2B06B}"/>
                </a:ext>
              </a:extLst>
            </p:cNvPr>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7460;p53">
              <a:extLst>
                <a:ext uri="{FF2B5EF4-FFF2-40B4-BE49-F238E27FC236}">
                  <a16:creationId xmlns:a16="http://schemas.microsoft.com/office/drawing/2014/main" id="{A13AF223-E420-4241-BD2F-8E0166F96BA7}"/>
                </a:ext>
              </a:extLst>
            </p:cNvPr>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7461;p53">
              <a:extLst>
                <a:ext uri="{FF2B5EF4-FFF2-40B4-BE49-F238E27FC236}">
                  <a16:creationId xmlns:a16="http://schemas.microsoft.com/office/drawing/2014/main" id="{27B87EE0-3D33-48F3-28B3-F7E7FADD8F08}"/>
                </a:ext>
              </a:extLst>
            </p:cNvPr>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7462;p53">
              <a:extLst>
                <a:ext uri="{FF2B5EF4-FFF2-40B4-BE49-F238E27FC236}">
                  <a16:creationId xmlns:a16="http://schemas.microsoft.com/office/drawing/2014/main" id="{70A3A743-198E-CEC7-0E3C-99173581DB9D}"/>
                </a:ext>
              </a:extLst>
            </p:cNvPr>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7463;p53">
              <a:extLst>
                <a:ext uri="{FF2B5EF4-FFF2-40B4-BE49-F238E27FC236}">
                  <a16:creationId xmlns:a16="http://schemas.microsoft.com/office/drawing/2014/main" id="{FE1A8C4B-5EB7-D458-3AFD-C338A05DE0E4}"/>
                </a:ext>
              </a:extLst>
            </p:cNvPr>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7464;p53">
              <a:extLst>
                <a:ext uri="{FF2B5EF4-FFF2-40B4-BE49-F238E27FC236}">
                  <a16:creationId xmlns:a16="http://schemas.microsoft.com/office/drawing/2014/main" id="{1D4B348C-A534-31D9-ED37-3B650F39100A}"/>
                </a:ext>
              </a:extLst>
            </p:cNvPr>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7465;p53">
              <a:extLst>
                <a:ext uri="{FF2B5EF4-FFF2-40B4-BE49-F238E27FC236}">
                  <a16:creationId xmlns:a16="http://schemas.microsoft.com/office/drawing/2014/main" id="{1B696A70-A070-E70D-9070-C1BB5497FDC9}"/>
                </a:ext>
              </a:extLst>
            </p:cNvPr>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7466;p53">
              <a:extLst>
                <a:ext uri="{FF2B5EF4-FFF2-40B4-BE49-F238E27FC236}">
                  <a16:creationId xmlns:a16="http://schemas.microsoft.com/office/drawing/2014/main" id="{72650C87-FCD6-0DB6-BC48-4A9524E6A671}"/>
                </a:ext>
              </a:extLst>
            </p:cNvPr>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7467;p53">
              <a:extLst>
                <a:ext uri="{FF2B5EF4-FFF2-40B4-BE49-F238E27FC236}">
                  <a16:creationId xmlns:a16="http://schemas.microsoft.com/office/drawing/2014/main" id="{797E435A-674C-551D-1FE5-90F6911AF132}"/>
                </a:ext>
              </a:extLst>
            </p:cNvPr>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7468;p53">
              <a:extLst>
                <a:ext uri="{FF2B5EF4-FFF2-40B4-BE49-F238E27FC236}">
                  <a16:creationId xmlns:a16="http://schemas.microsoft.com/office/drawing/2014/main" id="{E84ACF84-34A1-A403-7613-06698F6123F4}"/>
                </a:ext>
              </a:extLst>
            </p:cNvPr>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7469;p53">
              <a:extLst>
                <a:ext uri="{FF2B5EF4-FFF2-40B4-BE49-F238E27FC236}">
                  <a16:creationId xmlns:a16="http://schemas.microsoft.com/office/drawing/2014/main" id="{351600F4-7F4C-884A-CE33-A18DEB3AA199}"/>
                </a:ext>
              </a:extLst>
            </p:cNvPr>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7470;p53">
              <a:extLst>
                <a:ext uri="{FF2B5EF4-FFF2-40B4-BE49-F238E27FC236}">
                  <a16:creationId xmlns:a16="http://schemas.microsoft.com/office/drawing/2014/main" id="{24DBB5FA-62D1-E67A-6181-28DC9637F2C2}"/>
                </a:ext>
              </a:extLst>
            </p:cNvPr>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7471;p53">
              <a:extLst>
                <a:ext uri="{FF2B5EF4-FFF2-40B4-BE49-F238E27FC236}">
                  <a16:creationId xmlns:a16="http://schemas.microsoft.com/office/drawing/2014/main" id="{6B6D618D-EAF1-1D58-8F4F-0D3AA9555854}"/>
                </a:ext>
              </a:extLst>
            </p:cNvPr>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7472;p53">
              <a:extLst>
                <a:ext uri="{FF2B5EF4-FFF2-40B4-BE49-F238E27FC236}">
                  <a16:creationId xmlns:a16="http://schemas.microsoft.com/office/drawing/2014/main" id="{C01A001E-3125-F41A-41B2-C0C506D4C7DE}"/>
                </a:ext>
              </a:extLst>
            </p:cNvPr>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7473;p53">
              <a:extLst>
                <a:ext uri="{FF2B5EF4-FFF2-40B4-BE49-F238E27FC236}">
                  <a16:creationId xmlns:a16="http://schemas.microsoft.com/office/drawing/2014/main" id="{C38EF98D-D8B7-0823-01D7-B491EF954988}"/>
                </a:ext>
              </a:extLst>
            </p:cNvPr>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7474;p53">
              <a:extLst>
                <a:ext uri="{FF2B5EF4-FFF2-40B4-BE49-F238E27FC236}">
                  <a16:creationId xmlns:a16="http://schemas.microsoft.com/office/drawing/2014/main" id="{E5E6CA1A-6AAA-AD25-D7F5-D81EC7960BD3}"/>
                </a:ext>
              </a:extLst>
            </p:cNvPr>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7475;p53">
              <a:extLst>
                <a:ext uri="{FF2B5EF4-FFF2-40B4-BE49-F238E27FC236}">
                  <a16:creationId xmlns:a16="http://schemas.microsoft.com/office/drawing/2014/main" id="{3F1AD16D-43CC-F391-FD18-D0D54ECDE72A}"/>
                </a:ext>
              </a:extLst>
            </p:cNvPr>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7476;p53">
              <a:extLst>
                <a:ext uri="{FF2B5EF4-FFF2-40B4-BE49-F238E27FC236}">
                  <a16:creationId xmlns:a16="http://schemas.microsoft.com/office/drawing/2014/main" id="{0C1E6BE6-9C0A-A4DC-42AB-B5A3989FD873}"/>
                </a:ext>
              </a:extLst>
            </p:cNvPr>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7477;p53">
              <a:extLst>
                <a:ext uri="{FF2B5EF4-FFF2-40B4-BE49-F238E27FC236}">
                  <a16:creationId xmlns:a16="http://schemas.microsoft.com/office/drawing/2014/main" id="{2EC43173-9A8A-ABA7-2638-12DDA7C16649}"/>
                </a:ext>
              </a:extLst>
            </p:cNvPr>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7478;p53">
              <a:extLst>
                <a:ext uri="{FF2B5EF4-FFF2-40B4-BE49-F238E27FC236}">
                  <a16:creationId xmlns:a16="http://schemas.microsoft.com/office/drawing/2014/main" id="{FE7D9756-1BB1-C86F-6FE5-9B5BBB4F5938}"/>
                </a:ext>
              </a:extLst>
            </p:cNvPr>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7479;p53">
              <a:extLst>
                <a:ext uri="{FF2B5EF4-FFF2-40B4-BE49-F238E27FC236}">
                  <a16:creationId xmlns:a16="http://schemas.microsoft.com/office/drawing/2014/main" id="{ED12B6B7-D834-416D-A534-7E516D02479F}"/>
                </a:ext>
              </a:extLst>
            </p:cNvPr>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7480;p53">
              <a:extLst>
                <a:ext uri="{FF2B5EF4-FFF2-40B4-BE49-F238E27FC236}">
                  <a16:creationId xmlns:a16="http://schemas.microsoft.com/office/drawing/2014/main" id="{3521AE01-B64A-98F5-1935-28F85DA793AE}"/>
                </a:ext>
              </a:extLst>
            </p:cNvPr>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7481;p53">
              <a:extLst>
                <a:ext uri="{FF2B5EF4-FFF2-40B4-BE49-F238E27FC236}">
                  <a16:creationId xmlns:a16="http://schemas.microsoft.com/office/drawing/2014/main" id="{9140C8DA-FC21-BD64-F23E-02FF0B6562D6}"/>
                </a:ext>
              </a:extLst>
            </p:cNvPr>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7482;p53">
              <a:extLst>
                <a:ext uri="{FF2B5EF4-FFF2-40B4-BE49-F238E27FC236}">
                  <a16:creationId xmlns:a16="http://schemas.microsoft.com/office/drawing/2014/main" id="{FFF68777-D72B-7142-1FC7-D6DEA76704AB}"/>
                </a:ext>
              </a:extLst>
            </p:cNvPr>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7483;p53">
              <a:extLst>
                <a:ext uri="{FF2B5EF4-FFF2-40B4-BE49-F238E27FC236}">
                  <a16:creationId xmlns:a16="http://schemas.microsoft.com/office/drawing/2014/main" id="{B48227CF-3CDA-BB3D-C5FA-438E40E77102}"/>
                </a:ext>
              </a:extLst>
            </p:cNvPr>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7484;p53">
              <a:extLst>
                <a:ext uri="{FF2B5EF4-FFF2-40B4-BE49-F238E27FC236}">
                  <a16:creationId xmlns:a16="http://schemas.microsoft.com/office/drawing/2014/main" id="{6B2F90AF-0114-8F67-8BC8-FBE9578E1225}"/>
                </a:ext>
              </a:extLst>
            </p:cNvPr>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7485;p53">
              <a:extLst>
                <a:ext uri="{FF2B5EF4-FFF2-40B4-BE49-F238E27FC236}">
                  <a16:creationId xmlns:a16="http://schemas.microsoft.com/office/drawing/2014/main" id="{64528AD7-D1C8-12A2-11E0-871DC79CE89D}"/>
                </a:ext>
              </a:extLst>
            </p:cNvPr>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7486;p53">
              <a:extLst>
                <a:ext uri="{FF2B5EF4-FFF2-40B4-BE49-F238E27FC236}">
                  <a16:creationId xmlns:a16="http://schemas.microsoft.com/office/drawing/2014/main" id="{D1FDDF51-C136-F215-352B-9D6A3A988BBD}"/>
                </a:ext>
              </a:extLst>
            </p:cNvPr>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7487;p53">
              <a:extLst>
                <a:ext uri="{FF2B5EF4-FFF2-40B4-BE49-F238E27FC236}">
                  <a16:creationId xmlns:a16="http://schemas.microsoft.com/office/drawing/2014/main" id="{B4CBF944-BB84-D4EF-5877-E0A6EF991C4A}"/>
                </a:ext>
              </a:extLst>
            </p:cNvPr>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7488;p53">
              <a:extLst>
                <a:ext uri="{FF2B5EF4-FFF2-40B4-BE49-F238E27FC236}">
                  <a16:creationId xmlns:a16="http://schemas.microsoft.com/office/drawing/2014/main" id="{04B3B0C6-6DA4-11CD-9126-0F6FD5A62D7B}"/>
                </a:ext>
              </a:extLst>
            </p:cNvPr>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7489;p53">
              <a:extLst>
                <a:ext uri="{FF2B5EF4-FFF2-40B4-BE49-F238E27FC236}">
                  <a16:creationId xmlns:a16="http://schemas.microsoft.com/office/drawing/2014/main" id="{3ECCEC17-5F9A-618C-66B3-0BCEBD38CD67}"/>
                </a:ext>
              </a:extLst>
            </p:cNvPr>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7490;p53">
              <a:extLst>
                <a:ext uri="{FF2B5EF4-FFF2-40B4-BE49-F238E27FC236}">
                  <a16:creationId xmlns:a16="http://schemas.microsoft.com/office/drawing/2014/main" id="{8AA806DB-509A-6824-397E-ECBB4AAB38A0}"/>
                </a:ext>
              </a:extLst>
            </p:cNvPr>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7491;p53">
              <a:extLst>
                <a:ext uri="{FF2B5EF4-FFF2-40B4-BE49-F238E27FC236}">
                  <a16:creationId xmlns:a16="http://schemas.microsoft.com/office/drawing/2014/main" id="{255235F9-324A-DE6B-3EDA-649620132875}"/>
                </a:ext>
              </a:extLst>
            </p:cNvPr>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7492;p53">
              <a:extLst>
                <a:ext uri="{FF2B5EF4-FFF2-40B4-BE49-F238E27FC236}">
                  <a16:creationId xmlns:a16="http://schemas.microsoft.com/office/drawing/2014/main" id="{38B24476-D4F0-C0B1-1401-64EEF4011FE8}"/>
                </a:ext>
              </a:extLst>
            </p:cNvPr>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7493;p53">
              <a:extLst>
                <a:ext uri="{FF2B5EF4-FFF2-40B4-BE49-F238E27FC236}">
                  <a16:creationId xmlns:a16="http://schemas.microsoft.com/office/drawing/2014/main" id="{41A9D490-E3FF-43B0-5948-257B29A2E7A3}"/>
                </a:ext>
              </a:extLst>
            </p:cNvPr>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7494;p53">
              <a:extLst>
                <a:ext uri="{FF2B5EF4-FFF2-40B4-BE49-F238E27FC236}">
                  <a16:creationId xmlns:a16="http://schemas.microsoft.com/office/drawing/2014/main" id="{56F6431A-64C6-8FAB-5516-A3FC7A04AFFF}"/>
                </a:ext>
              </a:extLst>
            </p:cNvPr>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7495;p53">
              <a:extLst>
                <a:ext uri="{FF2B5EF4-FFF2-40B4-BE49-F238E27FC236}">
                  <a16:creationId xmlns:a16="http://schemas.microsoft.com/office/drawing/2014/main" id="{8D618491-79D4-38D1-C4A3-AD2658A50B1E}"/>
                </a:ext>
              </a:extLst>
            </p:cNvPr>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7496;p53">
              <a:extLst>
                <a:ext uri="{FF2B5EF4-FFF2-40B4-BE49-F238E27FC236}">
                  <a16:creationId xmlns:a16="http://schemas.microsoft.com/office/drawing/2014/main" id="{E26959FA-FF3D-E842-D57C-1825EB580CA4}"/>
                </a:ext>
              </a:extLst>
            </p:cNvPr>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7497;p53">
              <a:extLst>
                <a:ext uri="{FF2B5EF4-FFF2-40B4-BE49-F238E27FC236}">
                  <a16:creationId xmlns:a16="http://schemas.microsoft.com/office/drawing/2014/main" id="{49839ED1-3F4E-5273-9C5F-C12166737DC3}"/>
                </a:ext>
              </a:extLst>
            </p:cNvPr>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7498;p53">
              <a:extLst>
                <a:ext uri="{FF2B5EF4-FFF2-40B4-BE49-F238E27FC236}">
                  <a16:creationId xmlns:a16="http://schemas.microsoft.com/office/drawing/2014/main" id="{9AD87BE5-0F14-6662-5BAD-613794778683}"/>
                </a:ext>
              </a:extLst>
            </p:cNvPr>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7499;p53">
              <a:extLst>
                <a:ext uri="{FF2B5EF4-FFF2-40B4-BE49-F238E27FC236}">
                  <a16:creationId xmlns:a16="http://schemas.microsoft.com/office/drawing/2014/main" id="{3439A036-FF9C-6826-3605-9CDDDEC03E82}"/>
                </a:ext>
              </a:extLst>
            </p:cNvPr>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7500;p53">
              <a:extLst>
                <a:ext uri="{FF2B5EF4-FFF2-40B4-BE49-F238E27FC236}">
                  <a16:creationId xmlns:a16="http://schemas.microsoft.com/office/drawing/2014/main" id="{E6448B57-3F7F-8FC5-8D13-ADAB5A2C74BB}"/>
                </a:ext>
              </a:extLst>
            </p:cNvPr>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7501;p53">
              <a:extLst>
                <a:ext uri="{FF2B5EF4-FFF2-40B4-BE49-F238E27FC236}">
                  <a16:creationId xmlns:a16="http://schemas.microsoft.com/office/drawing/2014/main" id="{221C37EB-A164-0EA7-255B-3D26F674EBE7}"/>
                </a:ext>
              </a:extLst>
            </p:cNvPr>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7502;p53">
              <a:extLst>
                <a:ext uri="{FF2B5EF4-FFF2-40B4-BE49-F238E27FC236}">
                  <a16:creationId xmlns:a16="http://schemas.microsoft.com/office/drawing/2014/main" id="{2B31A764-9E45-CE09-E86B-5FE1CC64CD5A}"/>
                </a:ext>
              </a:extLst>
            </p:cNvPr>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7503;p53">
              <a:extLst>
                <a:ext uri="{FF2B5EF4-FFF2-40B4-BE49-F238E27FC236}">
                  <a16:creationId xmlns:a16="http://schemas.microsoft.com/office/drawing/2014/main" id="{1B36A1B7-F3C2-A123-1ACD-37F0857140DA}"/>
                </a:ext>
              </a:extLst>
            </p:cNvPr>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7504;p53">
              <a:extLst>
                <a:ext uri="{FF2B5EF4-FFF2-40B4-BE49-F238E27FC236}">
                  <a16:creationId xmlns:a16="http://schemas.microsoft.com/office/drawing/2014/main" id="{019E4C8D-FAA4-4033-7F6E-E928725DA203}"/>
                </a:ext>
              </a:extLst>
            </p:cNvPr>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7505;p53">
              <a:extLst>
                <a:ext uri="{FF2B5EF4-FFF2-40B4-BE49-F238E27FC236}">
                  <a16:creationId xmlns:a16="http://schemas.microsoft.com/office/drawing/2014/main" id="{B812E64C-E372-F5A3-D536-224D8308FDF9}"/>
                </a:ext>
              </a:extLst>
            </p:cNvPr>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7506;p53">
              <a:extLst>
                <a:ext uri="{FF2B5EF4-FFF2-40B4-BE49-F238E27FC236}">
                  <a16:creationId xmlns:a16="http://schemas.microsoft.com/office/drawing/2014/main" id="{ED70BC19-6EA0-1C77-4D4E-9B8B6F56C44A}"/>
                </a:ext>
              </a:extLst>
            </p:cNvPr>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7507;p53">
              <a:extLst>
                <a:ext uri="{FF2B5EF4-FFF2-40B4-BE49-F238E27FC236}">
                  <a16:creationId xmlns:a16="http://schemas.microsoft.com/office/drawing/2014/main" id="{7AAF1631-55B6-D1F0-E92A-987FA09A989A}"/>
                </a:ext>
              </a:extLst>
            </p:cNvPr>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7508;p53">
              <a:extLst>
                <a:ext uri="{FF2B5EF4-FFF2-40B4-BE49-F238E27FC236}">
                  <a16:creationId xmlns:a16="http://schemas.microsoft.com/office/drawing/2014/main" id="{3665A4B7-6120-E9D8-D930-81D60410F61A}"/>
                </a:ext>
              </a:extLst>
            </p:cNvPr>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7509;p53">
              <a:extLst>
                <a:ext uri="{FF2B5EF4-FFF2-40B4-BE49-F238E27FC236}">
                  <a16:creationId xmlns:a16="http://schemas.microsoft.com/office/drawing/2014/main" id="{7DD24BEE-DEC4-83FD-298F-F1B98AEEA460}"/>
                </a:ext>
              </a:extLst>
            </p:cNvPr>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7510;p53">
              <a:extLst>
                <a:ext uri="{FF2B5EF4-FFF2-40B4-BE49-F238E27FC236}">
                  <a16:creationId xmlns:a16="http://schemas.microsoft.com/office/drawing/2014/main" id="{E2153EE0-B6B0-8260-27DA-A4E076E06535}"/>
                </a:ext>
              </a:extLst>
            </p:cNvPr>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7511;p53">
              <a:extLst>
                <a:ext uri="{FF2B5EF4-FFF2-40B4-BE49-F238E27FC236}">
                  <a16:creationId xmlns:a16="http://schemas.microsoft.com/office/drawing/2014/main" id="{4730617E-09B9-E419-692C-2251AB3BAFC9}"/>
                </a:ext>
              </a:extLst>
            </p:cNvPr>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7512;p53">
              <a:extLst>
                <a:ext uri="{FF2B5EF4-FFF2-40B4-BE49-F238E27FC236}">
                  <a16:creationId xmlns:a16="http://schemas.microsoft.com/office/drawing/2014/main" id="{E4306430-EA42-87D7-4B25-B741AAB96DA3}"/>
                </a:ext>
              </a:extLst>
            </p:cNvPr>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7513;p53">
              <a:extLst>
                <a:ext uri="{FF2B5EF4-FFF2-40B4-BE49-F238E27FC236}">
                  <a16:creationId xmlns:a16="http://schemas.microsoft.com/office/drawing/2014/main" id="{5F4010D8-50CE-8175-AED6-75B1338EA5C2}"/>
                </a:ext>
              </a:extLst>
            </p:cNvPr>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7514;p53">
              <a:extLst>
                <a:ext uri="{FF2B5EF4-FFF2-40B4-BE49-F238E27FC236}">
                  <a16:creationId xmlns:a16="http://schemas.microsoft.com/office/drawing/2014/main" id="{306BEDDB-EE55-FCCA-92F9-BD4D81C01502}"/>
                </a:ext>
              </a:extLst>
            </p:cNvPr>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7515;p53">
              <a:extLst>
                <a:ext uri="{FF2B5EF4-FFF2-40B4-BE49-F238E27FC236}">
                  <a16:creationId xmlns:a16="http://schemas.microsoft.com/office/drawing/2014/main" id="{3496B1BC-EEA3-CAB0-9DBE-C4943EE29900}"/>
                </a:ext>
              </a:extLst>
            </p:cNvPr>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7516;p53">
              <a:extLst>
                <a:ext uri="{FF2B5EF4-FFF2-40B4-BE49-F238E27FC236}">
                  <a16:creationId xmlns:a16="http://schemas.microsoft.com/office/drawing/2014/main" id="{2912842C-2758-FC93-39D5-378670D49DD8}"/>
                </a:ext>
              </a:extLst>
            </p:cNvPr>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7517;p53">
              <a:extLst>
                <a:ext uri="{FF2B5EF4-FFF2-40B4-BE49-F238E27FC236}">
                  <a16:creationId xmlns:a16="http://schemas.microsoft.com/office/drawing/2014/main" id="{A64EE90C-0AD0-2954-8597-5A0CB06F928F}"/>
                </a:ext>
              </a:extLst>
            </p:cNvPr>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7518;p53">
              <a:extLst>
                <a:ext uri="{FF2B5EF4-FFF2-40B4-BE49-F238E27FC236}">
                  <a16:creationId xmlns:a16="http://schemas.microsoft.com/office/drawing/2014/main" id="{1976AC9B-BABD-9B2B-B786-4DB4ACEEA4CE}"/>
                </a:ext>
              </a:extLst>
            </p:cNvPr>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7519;p53">
              <a:extLst>
                <a:ext uri="{FF2B5EF4-FFF2-40B4-BE49-F238E27FC236}">
                  <a16:creationId xmlns:a16="http://schemas.microsoft.com/office/drawing/2014/main" id="{515DD3B4-C404-2203-8260-2D25E59DD680}"/>
                </a:ext>
              </a:extLst>
            </p:cNvPr>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7520;p53">
              <a:extLst>
                <a:ext uri="{FF2B5EF4-FFF2-40B4-BE49-F238E27FC236}">
                  <a16:creationId xmlns:a16="http://schemas.microsoft.com/office/drawing/2014/main" id="{55CD9ED6-12FE-DF1D-18A0-4775B53916CD}"/>
                </a:ext>
              </a:extLst>
            </p:cNvPr>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7521;p53">
              <a:extLst>
                <a:ext uri="{FF2B5EF4-FFF2-40B4-BE49-F238E27FC236}">
                  <a16:creationId xmlns:a16="http://schemas.microsoft.com/office/drawing/2014/main" id="{1E4BC277-CECF-4F05-4782-E5F824B548A6}"/>
                </a:ext>
              </a:extLst>
            </p:cNvPr>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7522;p53">
              <a:extLst>
                <a:ext uri="{FF2B5EF4-FFF2-40B4-BE49-F238E27FC236}">
                  <a16:creationId xmlns:a16="http://schemas.microsoft.com/office/drawing/2014/main" id="{A330B372-9C90-23EA-014C-71F8EC050F71}"/>
                </a:ext>
              </a:extLst>
            </p:cNvPr>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7523;p53">
              <a:extLst>
                <a:ext uri="{FF2B5EF4-FFF2-40B4-BE49-F238E27FC236}">
                  <a16:creationId xmlns:a16="http://schemas.microsoft.com/office/drawing/2014/main" id="{9E5D8B20-598F-F91E-6618-D3B21A4C955D}"/>
                </a:ext>
              </a:extLst>
            </p:cNvPr>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7524;p53">
              <a:extLst>
                <a:ext uri="{FF2B5EF4-FFF2-40B4-BE49-F238E27FC236}">
                  <a16:creationId xmlns:a16="http://schemas.microsoft.com/office/drawing/2014/main" id="{54193134-165C-BD1B-53C8-25B0E834CF05}"/>
                </a:ext>
              </a:extLst>
            </p:cNvPr>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7525;p53">
              <a:extLst>
                <a:ext uri="{FF2B5EF4-FFF2-40B4-BE49-F238E27FC236}">
                  <a16:creationId xmlns:a16="http://schemas.microsoft.com/office/drawing/2014/main" id="{8F106179-B7F7-F840-21A3-0E16D70587D0}"/>
                </a:ext>
              </a:extLst>
            </p:cNvPr>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7526;p53">
              <a:extLst>
                <a:ext uri="{FF2B5EF4-FFF2-40B4-BE49-F238E27FC236}">
                  <a16:creationId xmlns:a16="http://schemas.microsoft.com/office/drawing/2014/main" id="{A6F30C4E-C642-2CE9-2592-D878A128C411}"/>
                </a:ext>
              </a:extLst>
            </p:cNvPr>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7527;p53">
              <a:extLst>
                <a:ext uri="{FF2B5EF4-FFF2-40B4-BE49-F238E27FC236}">
                  <a16:creationId xmlns:a16="http://schemas.microsoft.com/office/drawing/2014/main" id="{6B28C38D-1FBE-8DA2-D699-90D574A89A48}"/>
                </a:ext>
              </a:extLst>
            </p:cNvPr>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7528;p53">
              <a:extLst>
                <a:ext uri="{FF2B5EF4-FFF2-40B4-BE49-F238E27FC236}">
                  <a16:creationId xmlns:a16="http://schemas.microsoft.com/office/drawing/2014/main" id="{25720DB5-0F80-F6C2-0108-55F32B0D1A3C}"/>
                </a:ext>
              </a:extLst>
            </p:cNvPr>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7529;p53">
              <a:extLst>
                <a:ext uri="{FF2B5EF4-FFF2-40B4-BE49-F238E27FC236}">
                  <a16:creationId xmlns:a16="http://schemas.microsoft.com/office/drawing/2014/main" id="{001A695A-4DD0-C906-74C3-345E8919703A}"/>
                </a:ext>
              </a:extLst>
            </p:cNvPr>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7530;p53">
              <a:extLst>
                <a:ext uri="{FF2B5EF4-FFF2-40B4-BE49-F238E27FC236}">
                  <a16:creationId xmlns:a16="http://schemas.microsoft.com/office/drawing/2014/main" id="{43601061-3941-119C-C5DD-000F39560D09}"/>
                </a:ext>
              </a:extLst>
            </p:cNvPr>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7531;p53">
              <a:extLst>
                <a:ext uri="{FF2B5EF4-FFF2-40B4-BE49-F238E27FC236}">
                  <a16:creationId xmlns:a16="http://schemas.microsoft.com/office/drawing/2014/main" id="{D9A3EE0C-F3EF-4CED-7E6C-2868D42C5CC9}"/>
                </a:ext>
              </a:extLst>
            </p:cNvPr>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7532;p53">
              <a:extLst>
                <a:ext uri="{FF2B5EF4-FFF2-40B4-BE49-F238E27FC236}">
                  <a16:creationId xmlns:a16="http://schemas.microsoft.com/office/drawing/2014/main" id="{1CDE16B2-7510-33E5-8FDF-754F9B550B85}"/>
                </a:ext>
              </a:extLst>
            </p:cNvPr>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7533;p53">
              <a:extLst>
                <a:ext uri="{FF2B5EF4-FFF2-40B4-BE49-F238E27FC236}">
                  <a16:creationId xmlns:a16="http://schemas.microsoft.com/office/drawing/2014/main" id="{6509C44C-D6AA-6B0E-3C6F-7762C307A411}"/>
                </a:ext>
              </a:extLst>
            </p:cNvPr>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7534;p53">
              <a:extLst>
                <a:ext uri="{FF2B5EF4-FFF2-40B4-BE49-F238E27FC236}">
                  <a16:creationId xmlns:a16="http://schemas.microsoft.com/office/drawing/2014/main" id="{43B768E8-9C25-C8AD-0464-DC46876D935D}"/>
                </a:ext>
              </a:extLst>
            </p:cNvPr>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7535;p53">
              <a:extLst>
                <a:ext uri="{FF2B5EF4-FFF2-40B4-BE49-F238E27FC236}">
                  <a16:creationId xmlns:a16="http://schemas.microsoft.com/office/drawing/2014/main" id="{8D86FA93-EAA3-B499-04D1-4BC022B4222F}"/>
                </a:ext>
              </a:extLst>
            </p:cNvPr>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7536;p53">
              <a:extLst>
                <a:ext uri="{FF2B5EF4-FFF2-40B4-BE49-F238E27FC236}">
                  <a16:creationId xmlns:a16="http://schemas.microsoft.com/office/drawing/2014/main" id="{1F56537C-306A-182C-A459-A35B74A18013}"/>
                </a:ext>
              </a:extLst>
            </p:cNvPr>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7537;p53">
              <a:extLst>
                <a:ext uri="{FF2B5EF4-FFF2-40B4-BE49-F238E27FC236}">
                  <a16:creationId xmlns:a16="http://schemas.microsoft.com/office/drawing/2014/main" id="{FE56D44C-F1BD-75BC-7EB2-B1D3B94F0E87}"/>
                </a:ext>
              </a:extLst>
            </p:cNvPr>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7538;p53">
              <a:extLst>
                <a:ext uri="{FF2B5EF4-FFF2-40B4-BE49-F238E27FC236}">
                  <a16:creationId xmlns:a16="http://schemas.microsoft.com/office/drawing/2014/main" id="{1936A55C-7712-C545-0E32-BEFF7BA427B9}"/>
                </a:ext>
              </a:extLst>
            </p:cNvPr>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7539;p53">
              <a:extLst>
                <a:ext uri="{FF2B5EF4-FFF2-40B4-BE49-F238E27FC236}">
                  <a16:creationId xmlns:a16="http://schemas.microsoft.com/office/drawing/2014/main" id="{9E2D8514-98CC-EFCB-4F9D-C3E4698AE4CF}"/>
                </a:ext>
              </a:extLst>
            </p:cNvPr>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7540;p53">
              <a:extLst>
                <a:ext uri="{FF2B5EF4-FFF2-40B4-BE49-F238E27FC236}">
                  <a16:creationId xmlns:a16="http://schemas.microsoft.com/office/drawing/2014/main" id="{EC87279C-0AF3-0050-5174-9B6DBF66D7DD}"/>
                </a:ext>
              </a:extLst>
            </p:cNvPr>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7541;p53">
              <a:extLst>
                <a:ext uri="{FF2B5EF4-FFF2-40B4-BE49-F238E27FC236}">
                  <a16:creationId xmlns:a16="http://schemas.microsoft.com/office/drawing/2014/main" id="{75525AA3-F887-24C1-49DB-B8A16BBFA263}"/>
                </a:ext>
              </a:extLst>
            </p:cNvPr>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7542;p53">
              <a:extLst>
                <a:ext uri="{FF2B5EF4-FFF2-40B4-BE49-F238E27FC236}">
                  <a16:creationId xmlns:a16="http://schemas.microsoft.com/office/drawing/2014/main" id="{A8391048-EAFE-E1CC-8149-61474E307316}"/>
                </a:ext>
              </a:extLst>
            </p:cNvPr>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7543;p53">
              <a:extLst>
                <a:ext uri="{FF2B5EF4-FFF2-40B4-BE49-F238E27FC236}">
                  <a16:creationId xmlns:a16="http://schemas.microsoft.com/office/drawing/2014/main" id="{44D8DA3D-545F-37A9-7526-64592ACAF982}"/>
                </a:ext>
              </a:extLst>
            </p:cNvPr>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7544;p53">
              <a:extLst>
                <a:ext uri="{FF2B5EF4-FFF2-40B4-BE49-F238E27FC236}">
                  <a16:creationId xmlns:a16="http://schemas.microsoft.com/office/drawing/2014/main" id="{115DFC8B-7C22-11D9-06BE-3E40F04A662D}"/>
                </a:ext>
              </a:extLst>
            </p:cNvPr>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7545;p53">
              <a:extLst>
                <a:ext uri="{FF2B5EF4-FFF2-40B4-BE49-F238E27FC236}">
                  <a16:creationId xmlns:a16="http://schemas.microsoft.com/office/drawing/2014/main" id="{2FE983B3-F745-B058-9A3C-E3B10DE424F8}"/>
                </a:ext>
              </a:extLst>
            </p:cNvPr>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7546;p53">
              <a:extLst>
                <a:ext uri="{FF2B5EF4-FFF2-40B4-BE49-F238E27FC236}">
                  <a16:creationId xmlns:a16="http://schemas.microsoft.com/office/drawing/2014/main" id="{9D9B090C-E3C2-8965-80A9-13A0F1BA6522}"/>
                </a:ext>
              </a:extLst>
            </p:cNvPr>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7547;p53">
              <a:extLst>
                <a:ext uri="{FF2B5EF4-FFF2-40B4-BE49-F238E27FC236}">
                  <a16:creationId xmlns:a16="http://schemas.microsoft.com/office/drawing/2014/main" id="{5E63B209-8813-D7F8-DB27-1B74110170C2}"/>
                </a:ext>
              </a:extLst>
            </p:cNvPr>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7548;p53">
              <a:extLst>
                <a:ext uri="{FF2B5EF4-FFF2-40B4-BE49-F238E27FC236}">
                  <a16:creationId xmlns:a16="http://schemas.microsoft.com/office/drawing/2014/main" id="{25F465F0-6B2A-B9CC-4711-A0EFAA9B9AAC}"/>
                </a:ext>
              </a:extLst>
            </p:cNvPr>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7549;p53">
              <a:extLst>
                <a:ext uri="{FF2B5EF4-FFF2-40B4-BE49-F238E27FC236}">
                  <a16:creationId xmlns:a16="http://schemas.microsoft.com/office/drawing/2014/main" id="{8E0F30AF-DBE1-2DDE-7E37-F3F193A0D6BF}"/>
                </a:ext>
              </a:extLst>
            </p:cNvPr>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7550;p53">
              <a:extLst>
                <a:ext uri="{FF2B5EF4-FFF2-40B4-BE49-F238E27FC236}">
                  <a16:creationId xmlns:a16="http://schemas.microsoft.com/office/drawing/2014/main" id="{167D6D07-FAF9-72DA-0658-3C38A34A5C96}"/>
                </a:ext>
              </a:extLst>
            </p:cNvPr>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7551;p53">
              <a:extLst>
                <a:ext uri="{FF2B5EF4-FFF2-40B4-BE49-F238E27FC236}">
                  <a16:creationId xmlns:a16="http://schemas.microsoft.com/office/drawing/2014/main" id="{1B2652F3-DBAF-BA67-A175-40F36C02A5E9}"/>
                </a:ext>
              </a:extLst>
            </p:cNvPr>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7552;p53">
              <a:extLst>
                <a:ext uri="{FF2B5EF4-FFF2-40B4-BE49-F238E27FC236}">
                  <a16:creationId xmlns:a16="http://schemas.microsoft.com/office/drawing/2014/main" id="{5722383C-CC3B-AD21-44B8-2692BD13C0E1}"/>
                </a:ext>
              </a:extLst>
            </p:cNvPr>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7553;p53">
              <a:extLst>
                <a:ext uri="{FF2B5EF4-FFF2-40B4-BE49-F238E27FC236}">
                  <a16:creationId xmlns:a16="http://schemas.microsoft.com/office/drawing/2014/main" id="{8C583FB0-1AA1-A452-1D83-A5A95C0B2597}"/>
                </a:ext>
              </a:extLst>
            </p:cNvPr>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7554;p53">
              <a:extLst>
                <a:ext uri="{FF2B5EF4-FFF2-40B4-BE49-F238E27FC236}">
                  <a16:creationId xmlns:a16="http://schemas.microsoft.com/office/drawing/2014/main" id="{B78CB352-448E-EBC7-2D32-2E659906C56C}"/>
                </a:ext>
              </a:extLst>
            </p:cNvPr>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7555;p53">
              <a:extLst>
                <a:ext uri="{FF2B5EF4-FFF2-40B4-BE49-F238E27FC236}">
                  <a16:creationId xmlns:a16="http://schemas.microsoft.com/office/drawing/2014/main" id="{570EC237-27EF-904A-404A-EA3F5EFEE983}"/>
                </a:ext>
              </a:extLst>
            </p:cNvPr>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7556;p53">
              <a:extLst>
                <a:ext uri="{FF2B5EF4-FFF2-40B4-BE49-F238E27FC236}">
                  <a16:creationId xmlns:a16="http://schemas.microsoft.com/office/drawing/2014/main" id="{5FFCC5F6-AA9E-DC90-3B7C-9E44405297DE}"/>
                </a:ext>
              </a:extLst>
            </p:cNvPr>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7557;p53">
              <a:extLst>
                <a:ext uri="{FF2B5EF4-FFF2-40B4-BE49-F238E27FC236}">
                  <a16:creationId xmlns:a16="http://schemas.microsoft.com/office/drawing/2014/main" id="{290D8DAF-1D90-A60B-8428-5A0A4497559D}"/>
                </a:ext>
              </a:extLst>
            </p:cNvPr>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7558;p53">
              <a:extLst>
                <a:ext uri="{FF2B5EF4-FFF2-40B4-BE49-F238E27FC236}">
                  <a16:creationId xmlns:a16="http://schemas.microsoft.com/office/drawing/2014/main" id="{B1630FAC-4023-C918-8485-42E1022E2DF4}"/>
                </a:ext>
              </a:extLst>
            </p:cNvPr>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7559;p53">
              <a:extLst>
                <a:ext uri="{FF2B5EF4-FFF2-40B4-BE49-F238E27FC236}">
                  <a16:creationId xmlns:a16="http://schemas.microsoft.com/office/drawing/2014/main" id="{B7CCB0A5-6741-893D-26F6-E013BDAE2365}"/>
                </a:ext>
              </a:extLst>
            </p:cNvPr>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7560;p53">
              <a:extLst>
                <a:ext uri="{FF2B5EF4-FFF2-40B4-BE49-F238E27FC236}">
                  <a16:creationId xmlns:a16="http://schemas.microsoft.com/office/drawing/2014/main" id="{15BA568F-E9C5-1E6B-C300-8D63B0282238}"/>
                </a:ext>
              </a:extLst>
            </p:cNvPr>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7561;p53">
              <a:extLst>
                <a:ext uri="{FF2B5EF4-FFF2-40B4-BE49-F238E27FC236}">
                  <a16:creationId xmlns:a16="http://schemas.microsoft.com/office/drawing/2014/main" id="{6889DDA8-4396-17B8-2D2F-E09E42C56D83}"/>
                </a:ext>
              </a:extLst>
            </p:cNvPr>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7562;p53">
              <a:extLst>
                <a:ext uri="{FF2B5EF4-FFF2-40B4-BE49-F238E27FC236}">
                  <a16:creationId xmlns:a16="http://schemas.microsoft.com/office/drawing/2014/main" id="{33E98C09-D6B8-718B-DB3F-DD1173AD65DB}"/>
                </a:ext>
              </a:extLst>
            </p:cNvPr>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7563;p53">
              <a:extLst>
                <a:ext uri="{FF2B5EF4-FFF2-40B4-BE49-F238E27FC236}">
                  <a16:creationId xmlns:a16="http://schemas.microsoft.com/office/drawing/2014/main" id="{7AE9565B-F521-2DF8-EC86-19E5D2B5C3CB}"/>
                </a:ext>
              </a:extLst>
            </p:cNvPr>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7564;p53">
              <a:extLst>
                <a:ext uri="{FF2B5EF4-FFF2-40B4-BE49-F238E27FC236}">
                  <a16:creationId xmlns:a16="http://schemas.microsoft.com/office/drawing/2014/main" id="{BA1646D7-5B04-4B3C-8A50-4D0CC7C9982B}"/>
                </a:ext>
              </a:extLst>
            </p:cNvPr>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7565;p53">
              <a:extLst>
                <a:ext uri="{FF2B5EF4-FFF2-40B4-BE49-F238E27FC236}">
                  <a16:creationId xmlns:a16="http://schemas.microsoft.com/office/drawing/2014/main" id="{3DF8899E-7BC4-8C68-B58F-068A7FB72D9B}"/>
                </a:ext>
              </a:extLst>
            </p:cNvPr>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7566;p53">
              <a:extLst>
                <a:ext uri="{FF2B5EF4-FFF2-40B4-BE49-F238E27FC236}">
                  <a16:creationId xmlns:a16="http://schemas.microsoft.com/office/drawing/2014/main" id="{76EAC74C-3431-F0AE-4AD6-9A7A33A82D64}"/>
                </a:ext>
              </a:extLst>
            </p:cNvPr>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7567;p53">
              <a:extLst>
                <a:ext uri="{FF2B5EF4-FFF2-40B4-BE49-F238E27FC236}">
                  <a16:creationId xmlns:a16="http://schemas.microsoft.com/office/drawing/2014/main" id="{E2E9AE59-880F-56EE-7C83-7D3364165B74}"/>
                </a:ext>
              </a:extLst>
            </p:cNvPr>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7568;p53">
              <a:extLst>
                <a:ext uri="{FF2B5EF4-FFF2-40B4-BE49-F238E27FC236}">
                  <a16:creationId xmlns:a16="http://schemas.microsoft.com/office/drawing/2014/main" id="{3A0B0FAA-508B-0716-5392-F159637B2DDC}"/>
                </a:ext>
              </a:extLst>
            </p:cNvPr>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7569;p53">
              <a:extLst>
                <a:ext uri="{FF2B5EF4-FFF2-40B4-BE49-F238E27FC236}">
                  <a16:creationId xmlns:a16="http://schemas.microsoft.com/office/drawing/2014/main" id="{CA749201-9B23-8E38-B195-3B9EEB4B9D13}"/>
                </a:ext>
              </a:extLst>
            </p:cNvPr>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7570;p53">
              <a:extLst>
                <a:ext uri="{FF2B5EF4-FFF2-40B4-BE49-F238E27FC236}">
                  <a16:creationId xmlns:a16="http://schemas.microsoft.com/office/drawing/2014/main" id="{662030C7-6B94-0E46-9D4B-1EF4F1C41536}"/>
                </a:ext>
              </a:extLst>
            </p:cNvPr>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7571;p53">
              <a:extLst>
                <a:ext uri="{FF2B5EF4-FFF2-40B4-BE49-F238E27FC236}">
                  <a16:creationId xmlns:a16="http://schemas.microsoft.com/office/drawing/2014/main" id="{7AF33F18-3DB3-0021-803C-45159C48A499}"/>
                </a:ext>
              </a:extLst>
            </p:cNvPr>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7572;p53">
              <a:extLst>
                <a:ext uri="{FF2B5EF4-FFF2-40B4-BE49-F238E27FC236}">
                  <a16:creationId xmlns:a16="http://schemas.microsoft.com/office/drawing/2014/main" id="{850887F5-5560-0034-BF17-275D1005E098}"/>
                </a:ext>
              </a:extLst>
            </p:cNvPr>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7573;p53">
              <a:extLst>
                <a:ext uri="{FF2B5EF4-FFF2-40B4-BE49-F238E27FC236}">
                  <a16:creationId xmlns:a16="http://schemas.microsoft.com/office/drawing/2014/main" id="{43F0EC46-941F-F70C-7A4B-618E019A007D}"/>
                </a:ext>
              </a:extLst>
            </p:cNvPr>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7574;p53">
              <a:extLst>
                <a:ext uri="{FF2B5EF4-FFF2-40B4-BE49-F238E27FC236}">
                  <a16:creationId xmlns:a16="http://schemas.microsoft.com/office/drawing/2014/main" id="{68074844-818F-7F1B-86B3-43C10628D893}"/>
                </a:ext>
              </a:extLst>
            </p:cNvPr>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7575;p53">
              <a:extLst>
                <a:ext uri="{FF2B5EF4-FFF2-40B4-BE49-F238E27FC236}">
                  <a16:creationId xmlns:a16="http://schemas.microsoft.com/office/drawing/2014/main" id="{41FCC121-45A1-381C-CF34-47A7DD4F84EE}"/>
                </a:ext>
              </a:extLst>
            </p:cNvPr>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7576;p53">
              <a:extLst>
                <a:ext uri="{FF2B5EF4-FFF2-40B4-BE49-F238E27FC236}">
                  <a16:creationId xmlns:a16="http://schemas.microsoft.com/office/drawing/2014/main" id="{B426AAE1-C778-67B0-DB5D-DD3F8116595F}"/>
                </a:ext>
              </a:extLst>
            </p:cNvPr>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7577;p53">
              <a:extLst>
                <a:ext uri="{FF2B5EF4-FFF2-40B4-BE49-F238E27FC236}">
                  <a16:creationId xmlns:a16="http://schemas.microsoft.com/office/drawing/2014/main" id="{8C90D5A6-2258-FBF6-85CE-3D2C872C8B02}"/>
                </a:ext>
              </a:extLst>
            </p:cNvPr>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7578;p53">
              <a:extLst>
                <a:ext uri="{FF2B5EF4-FFF2-40B4-BE49-F238E27FC236}">
                  <a16:creationId xmlns:a16="http://schemas.microsoft.com/office/drawing/2014/main" id="{FA075197-53FA-EB76-2CCE-A719F467F3A5}"/>
                </a:ext>
              </a:extLst>
            </p:cNvPr>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7579;p53">
              <a:extLst>
                <a:ext uri="{FF2B5EF4-FFF2-40B4-BE49-F238E27FC236}">
                  <a16:creationId xmlns:a16="http://schemas.microsoft.com/office/drawing/2014/main" id="{D6D3FC0A-2620-68B1-38A8-EAC51FDD5F83}"/>
                </a:ext>
              </a:extLst>
            </p:cNvPr>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7580;p53">
              <a:extLst>
                <a:ext uri="{FF2B5EF4-FFF2-40B4-BE49-F238E27FC236}">
                  <a16:creationId xmlns:a16="http://schemas.microsoft.com/office/drawing/2014/main" id="{7ACE49C8-5013-ADF6-1AAC-DF26FB2A92AC}"/>
                </a:ext>
              </a:extLst>
            </p:cNvPr>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7581;p53">
              <a:extLst>
                <a:ext uri="{FF2B5EF4-FFF2-40B4-BE49-F238E27FC236}">
                  <a16:creationId xmlns:a16="http://schemas.microsoft.com/office/drawing/2014/main" id="{610F0E11-91D9-1368-A17D-70042FD2E3A6}"/>
                </a:ext>
              </a:extLst>
            </p:cNvPr>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7582;p53">
              <a:extLst>
                <a:ext uri="{FF2B5EF4-FFF2-40B4-BE49-F238E27FC236}">
                  <a16:creationId xmlns:a16="http://schemas.microsoft.com/office/drawing/2014/main" id="{83569B23-D829-A7E9-D559-E044BA5F21C4}"/>
                </a:ext>
              </a:extLst>
            </p:cNvPr>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7583;p53">
              <a:extLst>
                <a:ext uri="{FF2B5EF4-FFF2-40B4-BE49-F238E27FC236}">
                  <a16:creationId xmlns:a16="http://schemas.microsoft.com/office/drawing/2014/main" id="{70D995C4-BDDE-39B6-1F61-E62AA9FD679C}"/>
                </a:ext>
              </a:extLst>
            </p:cNvPr>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7584;p53">
              <a:extLst>
                <a:ext uri="{FF2B5EF4-FFF2-40B4-BE49-F238E27FC236}">
                  <a16:creationId xmlns:a16="http://schemas.microsoft.com/office/drawing/2014/main" id="{5248F8A5-B234-1091-F81C-2647263E8336}"/>
                </a:ext>
              </a:extLst>
            </p:cNvPr>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7585;p53">
              <a:extLst>
                <a:ext uri="{FF2B5EF4-FFF2-40B4-BE49-F238E27FC236}">
                  <a16:creationId xmlns:a16="http://schemas.microsoft.com/office/drawing/2014/main" id="{3B16F7C6-629E-6309-1088-824DCFBF7C70}"/>
                </a:ext>
              </a:extLst>
            </p:cNvPr>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7586;p53">
              <a:extLst>
                <a:ext uri="{FF2B5EF4-FFF2-40B4-BE49-F238E27FC236}">
                  <a16:creationId xmlns:a16="http://schemas.microsoft.com/office/drawing/2014/main" id="{E6C2975A-AE42-4277-A3C0-D5BD00A8F063}"/>
                </a:ext>
              </a:extLst>
            </p:cNvPr>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7587;p53">
              <a:extLst>
                <a:ext uri="{FF2B5EF4-FFF2-40B4-BE49-F238E27FC236}">
                  <a16:creationId xmlns:a16="http://schemas.microsoft.com/office/drawing/2014/main" id="{AF3328DE-B3BA-E4EE-8652-E55CD1CE8C53}"/>
                </a:ext>
              </a:extLst>
            </p:cNvPr>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7588;p53">
              <a:extLst>
                <a:ext uri="{FF2B5EF4-FFF2-40B4-BE49-F238E27FC236}">
                  <a16:creationId xmlns:a16="http://schemas.microsoft.com/office/drawing/2014/main" id="{52571604-74F7-0EE9-BB55-DFF262D36366}"/>
                </a:ext>
              </a:extLst>
            </p:cNvPr>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7589;p53">
              <a:extLst>
                <a:ext uri="{FF2B5EF4-FFF2-40B4-BE49-F238E27FC236}">
                  <a16:creationId xmlns:a16="http://schemas.microsoft.com/office/drawing/2014/main" id="{E0BCDF02-9D79-3C1A-FD37-C04D66677F21}"/>
                </a:ext>
              </a:extLst>
            </p:cNvPr>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7590;p53">
              <a:extLst>
                <a:ext uri="{FF2B5EF4-FFF2-40B4-BE49-F238E27FC236}">
                  <a16:creationId xmlns:a16="http://schemas.microsoft.com/office/drawing/2014/main" id="{1ABB071B-3D6C-766E-3603-6D4989D693EB}"/>
                </a:ext>
              </a:extLst>
            </p:cNvPr>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7591;p53">
              <a:extLst>
                <a:ext uri="{FF2B5EF4-FFF2-40B4-BE49-F238E27FC236}">
                  <a16:creationId xmlns:a16="http://schemas.microsoft.com/office/drawing/2014/main" id="{01E39633-2829-8F88-B2EA-AE32FD2ED06A}"/>
                </a:ext>
              </a:extLst>
            </p:cNvPr>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7592;p53">
              <a:extLst>
                <a:ext uri="{FF2B5EF4-FFF2-40B4-BE49-F238E27FC236}">
                  <a16:creationId xmlns:a16="http://schemas.microsoft.com/office/drawing/2014/main" id="{6B13349E-25D5-B746-A8A7-1CBE132995D8}"/>
                </a:ext>
              </a:extLst>
            </p:cNvPr>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7593;p53">
              <a:extLst>
                <a:ext uri="{FF2B5EF4-FFF2-40B4-BE49-F238E27FC236}">
                  <a16:creationId xmlns:a16="http://schemas.microsoft.com/office/drawing/2014/main" id="{F1CD85A8-5B4E-2310-E2C8-D47EC9D05880}"/>
                </a:ext>
              </a:extLst>
            </p:cNvPr>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7594;p53">
              <a:extLst>
                <a:ext uri="{FF2B5EF4-FFF2-40B4-BE49-F238E27FC236}">
                  <a16:creationId xmlns:a16="http://schemas.microsoft.com/office/drawing/2014/main" id="{0957654B-5684-0B94-F9E6-F8F88D625849}"/>
                </a:ext>
              </a:extLst>
            </p:cNvPr>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7595;p53">
              <a:extLst>
                <a:ext uri="{FF2B5EF4-FFF2-40B4-BE49-F238E27FC236}">
                  <a16:creationId xmlns:a16="http://schemas.microsoft.com/office/drawing/2014/main" id="{9FF9A997-5026-F521-E4D7-6F3D23DCBC83}"/>
                </a:ext>
              </a:extLst>
            </p:cNvPr>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7596;p53">
              <a:extLst>
                <a:ext uri="{FF2B5EF4-FFF2-40B4-BE49-F238E27FC236}">
                  <a16:creationId xmlns:a16="http://schemas.microsoft.com/office/drawing/2014/main" id="{56D4997F-0AC3-8464-8E4F-170ECABA20EA}"/>
                </a:ext>
              </a:extLst>
            </p:cNvPr>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7597;p53">
              <a:extLst>
                <a:ext uri="{FF2B5EF4-FFF2-40B4-BE49-F238E27FC236}">
                  <a16:creationId xmlns:a16="http://schemas.microsoft.com/office/drawing/2014/main" id="{6C2F4115-86C2-6E62-FBBB-7C23A3CE0026}"/>
                </a:ext>
              </a:extLst>
            </p:cNvPr>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7598;p53">
              <a:extLst>
                <a:ext uri="{FF2B5EF4-FFF2-40B4-BE49-F238E27FC236}">
                  <a16:creationId xmlns:a16="http://schemas.microsoft.com/office/drawing/2014/main" id="{AE34D77A-6B88-175E-BD7D-E5EAE14DBEBC}"/>
                </a:ext>
              </a:extLst>
            </p:cNvPr>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7599;p53">
              <a:extLst>
                <a:ext uri="{FF2B5EF4-FFF2-40B4-BE49-F238E27FC236}">
                  <a16:creationId xmlns:a16="http://schemas.microsoft.com/office/drawing/2014/main" id="{82D3DC49-14F8-5BE4-7234-38A527A6804E}"/>
                </a:ext>
              </a:extLst>
            </p:cNvPr>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7600;p53">
              <a:extLst>
                <a:ext uri="{FF2B5EF4-FFF2-40B4-BE49-F238E27FC236}">
                  <a16:creationId xmlns:a16="http://schemas.microsoft.com/office/drawing/2014/main" id="{77E66D39-DD86-1267-CC68-39B975F3A82D}"/>
                </a:ext>
              </a:extLst>
            </p:cNvPr>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7601;p53">
              <a:extLst>
                <a:ext uri="{FF2B5EF4-FFF2-40B4-BE49-F238E27FC236}">
                  <a16:creationId xmlns:a16="http://schemas.microsoft.com/office/drawing/2014/main" id="{8EAA4317-914E-BAC9-CBCA-8A8799FDD37B}"/>
                </a:ext>
              </a:extLst>
            </p:cNvPr>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7602;p53">
              <a:extLst>
                <a:ext uri="{FF2B5EF4-FFF2-40B4-BE49-F238E27FC236}">
                  <a16:creationId xmlns:a16="http://schemas.microsoft.com/office/drawing/2014/main" id="{03EAF0E2-2116-327D-3028-98E73DCFB5AD}"/>
                </a:ext>
              </a:extLst>
            </p:cNvPr>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7603;p53">
              <a:extLst>
                <a:ext uri="{FF2B5EF4-FFF2-40B4-BE49-F238E27FC236}">
                  <a16:creationId xmlns:a16="http://schemas.microsoft.com/office/drawing/2014/main" id="{F33EA8B5-EA2F-8CCE-59A2-8DA2DC98B25F}"/>
                </a:ext>
              </a:extLst>
            </p:cNvPr>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7604;p53">
              <a:extLst>
                <a:ext uri="{FF2B5EF4-FFF2-40B4-BE49-F238E27FC236}">
                  <a16:creationId xmlns:a16="http://schemas.microsoft.com/office/drawing/2014/main" id="{DFEC9DA6-6B08-7BA4-A17E-D913F33C14C7}"/>
                </a:ext>
              </a:extLst>
            </p:cNvPr>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7605;p53">
              <a:extLst>
                <a:ext uri="{FF2B5EF4-FFF2-40B4-BE49-F238E27FC236}">
                  <a16:creationId xmlns:a16="http://schemas.microsoft.com/office/drawing/2014/main" id="{7FEE1441-8FBC-464A-A3B0-11B78C2DD083}"/>
                </a:ext>
              </a:extLst>
            </p:cNvPr>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7606;p53">
              <a:extLst>
                <a:ext uri="{FF2B5EF4-FFF2-40B4-BE49-F238E27FC236}">
                  <a16:creationId xmlns:a16="http://schemas.microsoft.com/office/drawing/2014/main" id="{16B2543F-A054-55B0-16C4-4EED0B7EC7AC}"/>
                </a:ext>
              </a:extLst>
            </p:cNvPr>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7607;p53">
              <a:extLst>
                <a:ext uri="{FF2B5EF4-FFF2-40B4-BE49-F238E27FC236}">
                  <a16:creationId xmlns:a16="http://schemas.microsoft.com/office/drawing/2014/main" id="{7B1438F2-B583-EED7-8A24-D935AEC042E9}"/>
                </a:ext>
              </a:extLst>
            </p:cNvPr>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7608;p53">
              <a:extLst>
                <a:ext uri="{FF2B5EF4-FFF2-40B4-BE49-F238E27FC236}">
                  <a16:creationId xmlns:a16="http://schemas.microsoft.com/office/drawing/2014/main" id="{32A65C74-FF49-E556-D767-600CC03AF39C}"/>
                </a:ext>
              </a:extLst>
            </p:cNvPr>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7609;p53">
              <a:extLst>
                <a:ext uri="{FF2B5EF4-FFF2-40B4-BE49-F238E27FC236}">
                  <a16:creationId xmlns:a16="http://schemas.microsoft.com/office/drawing/2014/main" id="{E4F809DF-5277-B6BF-6401-A6E7767CA43E}"/>
                </a:ext>
              </a:extLst>
            </p:cNvPr>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7610;p53">
              <a:extLst>
                <a:ext uri="{FF2B5EF4-FFF2-40B4-BE49-F238E27FC236}">
                  <a16:creationId xmlns:a16="http://schemas.microsoft.com/office/drawing/2014/main" id="{4EC0CA9E-FEEB-3D24-88FB-652150B4E1E4}"/>
                </a:ext>
              </a:extLst>
            </p:cNvPr>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7611;p53">
              <a:extLst>
                <a:ext uri="{FF2B5EF4-FFF2-40B4-BE49-F238E27FC236}">
                  <a16:creationId xmlns:a16="http://schemas.microsoft.com/office/drawing/2014/main" id="{CCA0E565-318A-6A63-C5F9-C1343066E505}"/>
                </a:ext>
              </a:extLst>
            </p:cNvPr>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7612;p53">
              <a:extLst>
                <a:ext uri="{FF2B5EF4-FFF2-40B4-BE49-F238E27FC236}">
                  <a16:creationId xmlns:a16="http://schemas.microsoft.com/office/drawing/2014/main" id="{1C05FAE0-3305-3614-1894-5AB63D314803}"/>
                </a:ext>
              </a:extLst>
            </p:cNvPr>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7613;p53">
              <a:extLst>
                <a:ext uri="{FF2B5EF4-FFF2-40B4-BE49-F238E27FC236}">
                  <a16:creationId xmlns:a16="http://schemas.microsoft.com/office/drawing/2014/main" id="{2BC5194D-7A22-C602-581C-33EF93FCC1C4}"/>
                </a:ext>
              </a:extLst>
            </p:cNvPr>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7614;p53">
              <a:extLst>
                <a:ext uri="{FF2B5EF4-FFF2-40B4-BE49-F238E27FC236}">
                  <a16:creationId xmlns:a16="http://schemas.microsoft.com/office/drawing/2014/main" id="{5B3B537F-FA31-FA24-E360-8286F373252C}"/>
                </a:ext>
              </a:extLst>
            </p:cNvPr>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7615;p53">
              <a:extLst>
                <a:ext uri="{FF2B5EF4-FFF2-40B4-BE49-F238E27FC236}">
                  <a16:creationId xmlns:a16="http://schemas.microsoft.com/office/drawing/2014/main" id="{0241E5ED-1925-02EC-4D1F-0DD270A63468}"/>
                </a:ext>
              </a:extLst>
            </p:cNvPr>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7616;p53">
              <a:extLst>
                <a:ext uri="{FF2B5EF4-FFF2-40B4-BE49-F238E27FC236}">
                  <a16:creationId xmlns:a16="http://schemas.microsoft.com/office/drawing/2014/main" id="{EC3DDEB0-331C-334B-6297-F59694F0CB11}"/>
                </a:ext>
              </a:extLst>
            </p:cNvPr>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7617;p53">
              <a:extLst>
                <a:ext uri="{FF2B5EF4-FFF2-40B4-BE49-F238E27FC236}">
                  <a16:creationId xmlns:a16="http://schemas.microsoft.com/office/drawing/2014/main" id="{6C063CD1-9936-620E-5F14-BF60DE89602E}"/>
                </a:ext>
              </a:extLst>
            </p:cNvPr>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7618;p53">
              <a:extLst>
                <a:ext uri="{FF2B5EF4-FFF2-40B4-BE49-F238E27FC236}">
                  <a16:creationId xmlns:a16="http://schemas.microsoft.com/office/drawing/2014/main" id="{98747DCA-05E1-9B34-5FFD-41F575D7044B}"/>
                </a:ext>
              </a:extLst>
            </p:cNvPr>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7619;p53">
              <a:extLst>
                <a:ext uri="{FF2B5EF4-FFF2-40B4-BE49-F238E27FC236}">
                  <a16:creationId xmlns:a16="http://schemas.microsoft.com/office/drawing/2014/main" id="{1503C466-1165-D87F-9A4A-36B6EC799B2E}"/>
                </a:ext>
              </a:extLst>
            </p:cNvPr>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7620;p53">
              <a:extLst>
                <a:ext uri="{FF2B5EF4-FFF2-40B4-BE49-F238E27FC236}">
                  <a16:creationId xmlns:a16="http://schemas.microsoft.com/office/drawing/2014/main" id="{F35C10BE-88C7-17F2-043D-0DAFF56EE83F}"/>
                </a:ext>
              </a:extLst>
            </p:cNvPr>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7621;p53">
              <a:extLst>
                <a:ext uri="{FF2B5EF4-FFF2-40B4-BE49-F238E27FC236}">
                  <a16:creationId xmlns:a16="http://schemas.microsoft.com/office/drawing/2014/main" id="{112CEE05-E486-72BA-23F8-2D4B12119BD5}"/>
                </a:ext>
              </a:extLst>
            </p:cNvPr>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7622;p53">
              <a:extLst>
                <a:ext uri="{FF2B5EF4-FFF2-40B4-BE49-F238E27FC236}">
                  <a16:creationId xmlns:a16="http://schemas.microsoft.com/office/drawing/2014/main" id="{E3C7C42A-C056-BBE3-B632-342DCB4E289B}"/>
                </a:ext>
              </a:extLst>
            </p:cNvPr>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7623;p53">
              <a:extLst>
                <a:ext uri="{FF2B5EF4-FFF2-40B4-BE49-F238E27FC236}">
                  <a16:creationId xmlns:a16="http://schemas.microsoft.com/office/drawing/2014/main" id="{5D045890-CF40-5C23-3F81-8033A1CED2BF}"/>
                </a:ext>
              </a:extLst>
            </p:cNvPr>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7624;p53">
              <a:extLst>
                <a:ext uri="{FF2B5EF4-FFF2-40B4-BE49-F238E27FC236}">
                  <a16:creationId xmlns:a16="http://schemas.microsoft.com/office/drawing/2014/main" id="{EA3FA396-A26C-B415-2242-B4C2CB1B2C3E}"/>
                </a:ext>
              </a:extLst>
            </p:cNvPr>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7625;p53">
              <a:extLst>
                <a:ext uri="{FF2B5EF4-FFF2-40B4-BE49-F238E27FC236}">
                  <a16:creationId xmlns:a16="http://schemas.microsoft.com/office/drawing/2014/main" id="{23499D0E-5E47-F379-8D01-C47777F5DECF}"/>
                </a:ext>
              </a:extLst>
            </p:cNvPr>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7626;p53">
              <a:extLst>
                <a:ext uri="{FF2B5EF4-FFF2-40B4-BE49-F238E27FC236}">
                  <a16:creationId xmlns:a16="http://schemas.microsoft.com/office/drawing/2014/main" id="{FD51D8B0-B4EF-8387-6AE9-73BB2FE3EB93}"/>
                </a:ext>
              </a:extLst>
            </p:cNvPr>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7627;p53">
              <a:extLst>
                <a:ext uri="{FF2B5EF4-FFF2-40B4-BE49-F238E27FC236}">
                  <a16:creationId xmlns:a16="http://schemas.microsoft.com/office/drawing/2014/main" id="{477C1ECF-1561-07F6-8202-7353073E274C}"/>
                </a:ext>
              </a:extLst>
            </p:cNvPr>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7628;p53">
              <a:extLst>
                <a:ext uri="{FF2B5EF4-FFF2-40B4-BE49-F238E27FC236}">
                  <a16:creationId xmlns:a16="http://schemas.microsoft.com/office/drawing/2014/main" id="{2E7E8FC0-A709-278B-46A9-B693561B6975}"/>
                </a:ext>
              </a:extLst>
            </p:cNvPr>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7629;p53">
              <a:extLst>
                <a:ext uri="{FF2B5EF4-FFF2-40B4-BE49-F238E27FC236}">
                  <a16:creationId xmlns:a16="http://schemas.microsoft.com/office/drawing/2014/main" id="{8688F5C9-5436-85B5-B059-CAC9788EE85F}"/>
                </a:ext>
              </a:extLst>
            </p:cNvPr>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7630;p53">
              <a:extLst>
                <a:ext uri="{FF2B5EF4-FFF2-40B4-BE49-F238E27FC236}">
                  <a16:creationId xmlns:a16="http://schemas.microsoft.com/office/drawing/2014/main" id="{C552CE31-1F02-70FD-E502-1CBF4BDAD1E0}"/>
                </a:ext>
              </a:extLst>
            </p:cNvPr>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7631;p53">
              <a:extLst>
                <a:ext uri="{FF2B5EF4-FFF2-40B4-BE49-F238E27FC236}">
                  <a16:creationId xmlns:a16="http://schemas.microsoft.com/office/drawing/2014/main" id="{B972A09D-B403-F85C-D32F-70FBA62B7380}"/>
                </a:ext>
              </a:extLst>
            </p:cNvPr>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7632;p53">
              <a:extLst>
                <a:ext uri="{FF2B5EF4-FFF2-40B4-BE49-F238E27FC236}">
                  <a16:creationId xmlns:a16="http://schemas.microsoft.com/office/drawing/2014/main" id="{B544371C-F702-EDF2-5015-CE15B96BF884}"/>
                </a:ext>
              </a:extLst>
            </p:cNvPr>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7633;p53">
              <a:extLst>
                <a:ext uri="{FF2B5EF4-FFF2-40B4-BE49-F238E27FC236}">
                  <a16:creationId xmlns:a16="http://schemas.microsoft.com/office/drawing/2014/main" id="{AD8E0AD4-D6B1-9E70-ABB4-F2755CD36EA8}"/>
                </a:ext>
              </a:extLst>
            </p:cNvPr>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7634;p53">
              <a:extLst>
                <a:ext uri="{FF2B5EF4-FFF2-40B4-BE49-F238E27FC236}">
                  <a16:creationId xmlns:a16="http://schemas.microsoft.com/office/drawing/2014/main" id="{F54A2239-5BF9-F3A8-4EEE-7FD3877B12D2}"/>
                </a:ext>
              </a:extLst>
            </p:cNvPr>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7635;p53">
              <a:extLst>
                <a:ext uri="{FF2B5EF4-FFF2-40B4-BE49-F238E27FC236}">
                  <a16:creationId xmlns:a16="http://schemas.microsoft.com/office/drawing/2014/main" id="{B42F87A1-C569-A901-893B-239B3FA11DC5}"/>
                </a:ext>
              </a:extLst>
            </p:cNvPr>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7636;p53">
              <a:extLst>
                <a:ext uri="{FF2B5EF4-FFF2-40B4-BE49-F238E27FC236}">
                  <a16:creationId xmlns:a16="http://schemas.microsoft.com/office/drawing/2014/main" id="{3FB255FF-6C67-4B33-9B94-15DF4E4F7539}"/>
                </a:ext>
              </a:extLst>
            </p:cNvPr>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6001;p53">
              <a:extLst>
                <a:ext uri="{FF2B5EF4-FFF2-40B4-BE49-F238E27FC236}">
                  <a16:creationId xmlns:a16="http://schemas.microsoft.com/office/drawing/2014/main" id="{7640599C-2D91-34AA-3C75-27C514C6C295}"/>
                </a:ext>
              </a:extLst>
            </p:cNvPr>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28"/>
          <p:cNvSpPr txBox="1">
            <a:spLocks noGrp="1"/>
          </p:cNvSpPr>
          <p:nvPr>
            <p:ph type="body" idx="1"/>
          </p:nvPr>
        </p:nvSpPr>
        <p:spPr>
          <a:xfrm>
            <a:off x="475091" y="890016"/>
            <a:ext cx="3398933" cy="3438144"/>
          </a:xfrm>
          <a:prstGeom prst="rect">
            <a:avLst/>
          </a:prstGeom>
        </p:spPr>
        <p:txBody>
          <a:bodyPr spcFirstLastPara="1" wrap="square" lIns="91425" tIns="91425" rIns="91425" bIns="91425" anchor="t" anchorCtr="0">
            <a:noAutofit/>
          </a:bodyPr>
          <a:lstStyle/>
          <a:p>
            <a:pPr marL="114300" indent="0" algn="l">
              <a:buNone/>
            </a:pPr>
            <a:r>
              <a:rPr lang="vi-VN" sz="2400" b="0" i="0" dirty="0">
                <a:solidFill>
                  <a:schemeClr val="bg1"/>
                </a:solidFill>
                <a:effectLst/>
                <a:latin typeface="Roboto" panose="02000000000000000000" pitchFamily="2" charset="0"/>
              </a:rPr>
              <a:t>Bản đồ </a:t>
            </a:r>
            <a:r>
              <a:rPr lang="vi-VN" sz="2400" b="1" i="0" u="sng" dirty="0">
                <a:solidFill>
                  <a:schemeClr val="bg1"/>
                </a:solidFill>
                <a:effectLst/>
                <a:latin typeface="Roboto" panose="02000000000000000000" pitchFamily="2" charset="0"/>
              </a:rPr>
              <a:t>folium</a:t>
            </a:r>
            <a:r>
              <a:rPr lang="vi-VN" sz="2400" b="0" i="0" dirty="0">
                <a:solidFill>
                  <a:schemeClr val="bg1"/>
                </a:solidFill>
                <a:effectLst/>
                <a:latin typeface="Roboto" panose="02000000000000000000" pitchFamily="2" charset="0"/>
              </a:rPr>
              <a:t> hiển thị số ca được xác nhận, số ca tư vong, số ca phục hồi và tỷ lệ tử vong của mỗi quốc gia</a:t>
            </a:r>
          </a:p>
          <a:p>
            <a:pPr marL="114300" indent="0" algn="l">
              <a:buNone/>
            </a:pPr>
            <a:endParaRPr lang="vi-VN" sz="2400" dirty="0">
              <a:solidFill>
                <a:schemeClr val="bg1"/>
              </a:solidFill>
              <a:latin typeface="Roboto" panose="02000000000000000000" pitchFamily="2" charset="0"/>
            </a:endParaRPr>
          </a:p>
          <a:p>
            <a:pPr marL="114300" indent="0" algn="l">
              <a:buNone/>
            </a:pPr>
            <a:r>
              <a:rPr lang="vi-VN" sz="2400" b="0" i="0" dirty="0">
                <a:solidFill>
                  <a:schemeClr val="bg1"/>
                </a:solidFill>
                <a:effectLst/>
                <a:latin typeface="Roboto" panose="02000000000000000000" pitchFamily="2" charset="0"/>
              </a:rPr>
              <a:t>Bán kính của vòng tròn tỷ lệ thuận với số ca được xác nhận</a:t>
            </a:r>
          </a:p>
        </p:txBody>
      </p:sp>
      <p:grpSp>
        <p:nvGrpSpPr>
          <p:cNvPr id="508" name="Google Shape;508;p28"/>
          <p:cNvGrpSpPr/>
          <p:nvPr/>
        </p:nvGrpSpPr>
        <p:grpSpPr>
          <a:xfrm>
            <a:off x="3874024" y="973542"/>
            <a:ext cx="5184287" cy="353805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543800" y="0"/>
            <a:ext cx="2433561" cy="244605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5701902" cy="577800"/>
          </a:xfrm>
        </p:spPr>
        <p:txBody>
          <a:bodyPr/>
          <a:lstStyle/>
          <a:p>
            <a:r>
              <a:rPr lang="vi-VN" dirty="0"/>
              <a:t>TASK 4: PHÂN TÍCH THEO QUỐC GIA</a:t>
            </a:r>
            <a:endParaRPr lang="en-US" dirty="0"/>
          </a:p>
        </p:txBody>
      </p:sp>
      <p:pic>
        <p:nvPicPr>
          <p:cNvPr id="2" name="Picture 1">
            <a:extLst>
              <a:ext uri="{FF2B5EF4-FFF2-40B4-BE49-F238E27FC236}">
                <a16:creationId xmlns:a16="http://schemas.microsoft.com/office/drawing/2014/main" id="{59AB0266-F324-C514-A4F6-409972729F1D}"/>
              </a:ext>
            </a:extLst>
          </p:cNvPr>
          <p:cNvPicPr>
            <a:picLocks noChangeAspect="1"/>
          </p:cNvPicPr>
          <p:nvPr/>
        </p:nvPicPr>
        <p:blipFill>
          <a:blip r:embed="rId3"/>
          <a:stretch>
            <a:fillRect/>
          </a:stretch>
        </p:blipFill>
        <p:spPr>
          <a:xfrm>
            <a:off x="4531774" y="1101525"/>
            <a:ext cx="4344212" cy="3262696"/>
          </a:xfrm>
          <a:prstGeom prst="rect">
            <a:avLst/>
          </a:prstGeom>
        </p:spPr>
      </p:pic>
    </p:spTree>
    <p:extLst>
      <p:ext uri="{BB962C8B-B14F-4D97-AF65-F5344CB8AC3E}">
        <p14:creationId xmlns:p14="http://schemas.microsoft.com/office/powerpoint/2010/main" val="3027212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3758591" y="2656707"/>
            <a:ext cx="1572425" cy="7807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Phân tích theo châu lục</a:t>
            </a:r>
            <a:endParaRPr dirty="0"/>
          </a:p>
        </p:txBody>
      </p:sp>
      <p:sp>
        <p:nvSpPr>
          <p:cNvPr id="473" name="Google Shape;473;p27"/>
          <p:cNvSpPr txBox="1">
            <a:spLocks noGrp="1"/>
          </p:cNvSpPr>
          <p:nvPr>
            <p:ph type="ctrTitle" idx="4"/>
          </p:nvPr>
        </p:nvSpPr>
        <p:spPr>
          <a:xfrm>
            <a:off x="1939633" y="2662930"/>
            <a:ext cx="1331500" cy="78076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Phân tích toàn cầu</a:t>
            </a:r>
            <a:endParaRPr dirty="0"/>
          </a:p>
        </p:txBody>
      </p:sp>
      <p:sp>
        <p:nvSpPr>
          <p:cNvPr id="474" name="Google Shape;474;p27"/>
          <p:cNvSpPr txBox="1">
            <a:spLocks noGrp="1"/>
          </p:cNvSpPr>
          <p:nvPr>
            <p:ph type="ctrTitle"/>
          </p:nvPr>
        </p:nvSpPr>
        <p:spPr>
          <a:xfrm>
            <a:off x="274640" y="2678542"/>
            <a:ext cx="1330300" cy="7807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Tìm hiểu dữ liệu</a:t>
            </a:r>
            <a:endParaRPr dirty="0"/>
          </a:p>
        </p:txBody>
      </p:sp>
      <p:sp>
        <p:nvSpPr>
          <p:cNvPr id="476" name="Google Shape;476;p27"/>
          <p:cNvSpPr txBox="1">
            <a:spLocks noGrp="1"/>
          </p:cNvSpPr>
          <p:nvPr>
            <p:ph type="title" idx="3"/>
          </p:nvPr>
        </p:nvSpPr>
        <p:spPr>
          <a:xfrm>
            <a:off x="430249" y="2063150"/>
            <a:ext cx="822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478" name="Google Shape;478;p27"/>
          <p:cNvSpPr txBox="1">
            <a:spLocks noGrp="1"/>
          </p:cNvSpPr>
          <p:nvPr>
            <p:ph type="title" idx="6"/>
          </p:nvPr>
        </p:nvSpPr>
        <p:spPr>
          <a:xfrm>
            <a:off x="2144216" y="2069563"/>
            <a:ext cx="822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480" name="Google Shape;480;p27"/>
          <p:cNvSpPr txBox="1">
            <a:spLocks noGrp="1"/>
          </p:cNvSpPr>
          <p:nvPr>
            <p:ph type="title" idx="9"/>
          </p:nvPr>
        </p:nvSpPr>
        <p:spPr>
          <a:xfrm>
            <a:off x="3915219" y="2069562"/>
            <a:ext cx="822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481" name="Google Shape;481;p27"/>
          <p:cNvSpPr/>
          <p:nvPr/>
        </p:nvSpPr>
        <p:spPr>
          <a:xfrm>
            <a:off x="428449" y="990505"/>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2164347" y="1026296"/>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3930583" y="1010666"/>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cxnSpLocks/>
            <a:stCxn id="481" idx="1"/>
          </p:cNvCxnSpPr>
          <p:nvPr/>
        </p:nvCxnSpPr>
        <p:spPr>
          <a:xfrm>
            <a:off x="428449" y="1402555"/>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cxnSpLocks/>
            <a:stCxn id="482" idx="1"/>
            <a:endCxn id="478" idx="1"/>
          </p:cNvCxnSpPr>
          <p:nvPr/>
        </p:nvCxnSpPr>
        <p:spPr>
          <a:xfrm rot="10800000" flipV="1">
            <a:off x="2144217" y="1438345"/>
            <a:ext cx="20131" cy="920117"/>
          </a:xfrm>
          <a:prstGeom prst="bentConnector3">
            <a:avLst>
              <a:gd name="adj1" fmla="val 1235562"/>
            </a:avLst>
          </a:prstGeom>
          <a:noFill/>
          <a:ln w="9525" cap="flat" cmpd="sng">
            <a:solidFill>
              <a:schemeClr val="lt1"/>
            </a:solidFill>
            <a:prstDash val="solid"/>
            <a:round/>
            <a:headEnd type="none" w="med" len="med"/>
            <a:tailEnd type="none" w="med" len="med"/>
          </a:ln>
        </p:spPr>
      </p:cxnSp>
      <p:cxnSp>
        <p:nvCxnSpPr>
          <p:cNvPr id="486" name="Google Shape;486;p27"/>
          <p:cNvCxnSpPr>
            <a:cxnSpLocks/>
          </p:cNvCxnSpPr>
          <p:nvPr/>
        </p:nvCxnSpPr>
        <p:spPr>
          <a:xfrm rot="5400000">
            <a:off x="3428488" y="1928834"/>
            <a:ext cx="953638" cy="6351"/>
          </a:xfrm>
          <a:prstGeom prst="bentConnector4">
            <a:avLst>
              <a:gd name="adj1" fmla="val 1612"/>
              <a:gd name="adj2" fmla="val 3699433"/>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1688019" y="1246078"/>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4754687" y="184527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564427" y="1097534"/>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2299911" y="1173585"/>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4057880" y="1143053"/>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478;p27">
            <a:extLst>
              <a:ext uri="{FF2B5EF4-FFF2-40B4-BE49-F238E27FC236}">
                <a16:creationId xmlns:a16="http://schemas.microsoft.com/office/drawing/2014/main" id="{1B92D8F7-EF1D-EFE1-4551-BDF21D8DA2E5}"/>
              </a:ext>
            </a:extLst>
          </p:cNvPr>
          <p:cNvSpPr txBox="1">
            <a:spLocks/>
          </p:cNvSpPr>
          <p:nvPr/>
        </p:nvSpPr>
        <p:spPr>
          <a:xfrm>
            <a:off x="5684144" y="2074828"/>
            <a:ext cx="838191"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4800"/>
              <a:buFont typeface="Share Tech"/>
              <a:buNone/>
              <a:defRPr sz="4800" b="0" i="0" u="none" strike="noStrike" cap="none">
                <a:solidFill>
                  <a:schemeClr val="accent3"/>
                </a:solidFill>
                <a:latin typeface="Share Tech"/>
                <a:ea typeface="Share Tech"/>
                <a:cs typeface="Share Tech"/>
                <a:sym typeface="Share Tech"/>
              </a:defRPr>
            </a:lvl1pPr>
            <a:lvl2pPr marR="0" lvl="1"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vi-VN" dirty="0">
                <a:solidFill>
                  <a:schemeClr val="accent6">
                    <a:lumMod val="75000"/>
                  </a:schemeClr>
                </a:solidFill>
              </a:rPr>
              <a:t>04</a:t>
            </a:r>
            <a:endParaRPr lang="en" dirty="0">
              <a:solidFill>
                <a:schemeClr val="accent6">
                  <a:lumMod val="75000"/>
                </a:schemeClr>
              </a:solidFill>
            </a:endParaRPr>
          </a:p>
        </p:txBody>
      </p:sp>
      <p:sp>
        <p:nvSpPr>
          <p:cNvPr id="7" name="Google Shape;482;p27">
            <a:extLst>
              <a:ext uri="{FF2B5EF4-FFF2-40B4-BE49-F238E27FC236}">
                <a16:creationId xmlns:a16="http://schemas.microsoft.com/office/drawing/2014/main" id="{FB8F7524-A3EE-CA25-B5DB-9633E882CA74}"/>
              </a:ext>
            </a:extLst>
          </p:cNvPr>
          <p:cNvSpPr/>
          <p:nvPr/>
        </p:nvSpPr>
        <p:spPr>
          <a:xfrm>
            <a:off x="5710753" y="1036791"/>
            <a:ext cx="824100" cy="824100"/>
          </a:xfrm>
          <a:prstGeom prst="rect">
            <a:avLst/>
          </a:pr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 name="Google Shape;485;p27">
            <a:extLst>
              <a:ext uri="{FF2B5EF4-FFF2-40B4-BE49-F238E27FC236}">
                <a16:creationId xmlns:a16="http://schemas.microsoft.com/office/drawing/2014/main" id="{ACC24BFA-E3BF-9C1F-169C-74CEB4335D04}"/>
              </a:ext>
            </a:extLst>
          </p:cNvPr>
          <p:cNvCxnSpPr>
            <a:cxnSpLocks/>
            <a:stCxn id="7" idx="1"/>
            <a:endCxn id="6" idx="1"/>
          </p:cNvCxnSpPr>
          <p:nvPr/>
        </p:nvCxnSpPr>
        <p:spPr>
          <a:xfrm rot="10800000" flipV="1">
            <a:off x="5684145" y="1448840"/>
            <a:ext cx="26609" cy="914887"/>
          </a:xfrm>
          <a:prstGeom prst="bentConnector3">
            <a:avLst>
              <a:gd name="adj1" fmla="val 959108"/>
            </a:avLst>
          </a:prstGeom>
          <a:noFill/>
          <a:ln w="9525" cap="flat" cmpd="sng">
            <a:solidFill>
              <a:schemeClr val="lt1"/>
            </a:solidFill>
            <a:prstDash val="solid"/>
            <a:round/>
            <a:headEnd type="none" w="med" len="med"/>
            <a:tailEnd type="none" w="med" len="med"/>
          </a:ln>
        </p:spPr>
      </p:cxnSp>
      <p:grpSp>
        <p:nvGrpSpPr>
          <p:cNvPr id="27" name="Google Shape;11932;p61">
            <a:extLst>
              <a:ext uri="{FF2B5EF4-FFF2-40B4-BE49-F238E27FC236}">
                <a16:creationId xmlns:a16="http://schemas.microsoft.com/office/drawing/2014/main" id="{7870A4C7-2AB6-E665-BC8F-CE5B21F75B99}"/>
              </a:ext>
            </a:extLst>
          </p:cNvPr>
          <p:cNvGrpSpPr/>
          <p:nvPr/>
        </p:nvGrpSpPr>
        <p:grpSpPr>
          <a:xfrm>
            <a:off x="5796891" y="1159934"/>
            <a:ext cx="649017" cy="595173"/>
            <a:chOff x="1737258" y="1988371"/>
            <a:chExt cx="370814" cy="307359"/>
          </a:xfrm>
          <a:solidFill>
            <a:schemeClr val="bg2"/>
          </a:solidFill>
        </p:grpSpPr>
        <p:sp>
          <p:nvSpPr>
            <p:cNvPr id="28" name="Google Shape;11933;p61">
              <a:extLst>
                <a:ext uri="{FF2B5EF4-FFF2-40B4-BE49-F238E27FC236}">
                  <a16:creationId xmlns:a16="http://schemas.microsoft.com/office/drawing/2014/main" id="{1BB5E187-847E-58B0-4B6D-722DD5D9BA10}"/>
                </a:ext>
              </a:extLst>
            </p:cNvPr>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29" name="Google Shape;11934;p61">
              <a:extLst>
                <a:ext uri="{FF2B5EF4-FFF2-40B4-BE49-F238E27FC236}">
                  <a16:creationId xmlns:a16="http://schemas.microsoft.com/office/drawing/2014/main" id="{01E77E24-DE4E-FE62-D333-8F7367FC63B5}"/>
                </a:ext>
              </a:extLst>
            </p:cNvPr>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30" name="Google Shape;11935;p61">
              <a:extLst>
                <a:ext uri="{FF2B5EF4-FFF2-40B4-BE49-F238E27FC236}">
                  <a16:creationId xmlns:a16="http://schemas.microsoft.com/office/drawing/2014/main" id="{31CCEA7C-A73F-9855-869F-32C178095334}"/>
                </a:ext>
              </a:extLst>
            </p:cNvPr>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31" name="Google Shape;11936;p61">
              <a:extLst>
                <a:ext uri="{FF2B5EF4-FFF2-40B4-BE49-F238E27FC236}">
                  <a16:creationId xmlns:a16="http://schemas.microsoft.com/office/drawing/2014/main" id="{93609E0F-7173-CBCF-6255-A5D84EE55D13}"/>
                </a:ext>
              </a:extLst>
            </p:cNvPr>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sp>
        <p:nvSpPr>
          <p:cNvPr id="39" name="Google Shape;471;p27">
            <a:extLst>
              <a:ext uri="{FF2B5EF4-FFF2-40B4-BE49-F238E27FC236}">
                <a16:creationId xmlns:a16="http://schemas.microsoft.com/office/drawing/2014/main" id="{712094B7-7CFD-7B93-1E8D-7B444350930D}"/>
              </a:ext>
            </a:extLst>
          </p:cNvPr>
          <p:cNvSpPr txBox="1">
            <a:spLocks/>
          </p:cNvSpPr>
          <p:nvPr/>
        </p:nvSpPr>
        <p:spPr>
          <a:xfrm>
            <a:off x="5532915" y="2678542"/>
            <a:ext cx="1572425" cy="78076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vi-VN" dirty="0"/>
              <a:t>Phân tích theo quốc gia</a:t>
            </a:r>
          </a:p>
        </p:txBody>
      </p:sp>
      <p:sp>
        <p:nvSpPr>
          <p:cNvPr id="40" name="Google Shape;478;p27">
            <a:extLst>
              <a:ext uri="{FF2B5EF4-FFF2-40B4-BE49-F238E27FC236}">
                <a16:creationId xmlns:a16="http://schemas.microsoft.com/office/drawing/2014/main" id="{E5E1C10C-5590-B116-6C89-416736A91C77}"/>
              </a:ext>
            </a:extLst>
          </p:cNvPr>
          <p:cNvSpPr txBox="1">
            <a:spLocks/>
          </p:cNvSpPr>
          <p:nvPr/>
        </p:nvSpPr>
        <p:spPr>
          <a:xfrm>
            <a:off x="7538103" y="2083303"/>
            <a:ext cx="838191"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4800"/>
              <a:buFont typeface="Share Tech"/>
              <a:buNone/>
              <a:defRPr sz="4800" b="0" i="0" u="none" strike="noStrike" cap="none">
                <a:solidFill>
                  <a:schemeClr val="accent3"/>
                </a:solidFill>
                <a:latin typeface="Share Tech"/>
                <a:ea typeface="Share Tech"/>
                <a:cs typeface="Share Tech"/>
                <a:sym typeface="Share Tech"/>
              </a:defRPr>
            </a:lvl1pPr>
            <a:lvl2pPr marR="0" lvl="1"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vi-VN" dirty="0">
                <a:solidFill>
                  <a:schemeClr val="bg2">
                    <a:lumMod val="75000"/>
                    <a:lumOff val="25000"/>
                  </a:schemeClr>
                </a:solidFill>
              </a:rPr>
              <a:t>05</a:t>
            </a:r>
            <a:endParaRPr lang="en" dirty="0">
              <a:solidFill>
                <a:schemeClr val="bg2">
                  <a:lumMod val="75000"/>
                  <a:lumOff val="25000"/>
                </a:schemeClr>
              </a:solidFill>
            </a:endParaRPr>
          </a:p>
        </p:txBody>
      </p:sp>
      <p:sp>
        <p:nvSpPr>
          <p:cNvPr id="41" name="Google Shape;482;p27">
            <a:extLst>
              <a:ext uri="{FF2B5EF4-FFF2-40B4-BE49-F238E27FC236}">
                <a16:creationId xmlns:a16="http://schemas.microsoft.com/office/drawing/2014/main" id="{54B91F4D-F874-D89B-0272-EA4EC0500DDD}"/>
              </a:ext>
            </a:extLst>
          </p:cNvPr>
          <p:cNvSpPr/>
          <p:nvPr/>
        </p:nvSpPr>
        <p:spPr>
          <a:xfrm>
            <a:off x="7564783" y="1046446"/>
            <a:ext cx="824100" cy="824100"/>
          </a:xfrm>
          <a:prstGeom prst="rect">
            <a:avLst/>
          </a:prstGeom>
          <a:solidFill>
            <a:schemeClr val="bg2">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42" name="Google Shape;485;p27">
            <a:extLst>
              <a:ext uri="{FF2B5EF4-FFF2-40B4-BE49-F238E27FC236}">
                <a16:creationId xmlns:a16="http://schemas.microsoft.com/office/drawing/2014/main" id="{B716BD39-256D-E371-03AA-B2164BA454ED}"/>
              </a:ext>
            </a:extLst>
          </p:cNvPr>
          <p:cNvCxnSpPr>
            <a:cxnSpLocks/>
            <a:stCxn id="41" idx="1"/>
            <a:endCxn id="40" idx="1"/>
          </p:cNvCxnSpPr>
          <p:nvPr/>
        </p:nvCxnSpPr>
        <p:spPr>
          <a:xfrm rot="10800000" flipV="1">
            <a:off x="7538103" y="1458495"/>
            <a:ext cx="26680" cy="913707"/>
          </a:xfrm>
          <a:prstGeom prst="bentConnector3">
            <a:avLst>
              <a:gd name="adj1" fmla="val 956822"/>
            </a:avLst>
          </a:prstGeom>
          <a:noFill/>
          <a:ln w="9525" cap="flat" cmpd="sng">
            <a:solidFill>
              <a:schemeClr val="lt1"/>
            </a:solidFill>
            <a:prstDash val="solid"/>
            <a:round/>
            <a:headEnd type="none" w="med" len="med"/>
            <a:tailEnd type="none" w="med" len="med"/>
          </a:ln>
        </p:spPr>
      </p:cxnSp>
      <p:sp>
        <p:nvSpPr>
          <p:cNvPr id="48" name="Google Shape;471;p27">
            <a:extLst>
              <a:ext uri="{FF2B5EF4-FFF2-40B4-BE49-F238E27FC236}">
                <a16:creationId xmlns:a16="http://schemas.microsoft.com/office/drawing/2014/main" id="{3D30667E-0604-E788-087F-2DAF9D63F100}"/>
              </a:ext>
            </a:extLst>
          </p:cNvPr>
          <p:cNvSpPr txBox="1">
            <a:spLocks/>
          </p:cNvSpPr>
          <p:nvPr/>
        </p:nvSpPr>
        <p:spPr>
          <a:xfrm>
            <a:off x="7321868" y="2640950"/>
            <a:ext cx="1572425" cy="78076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vi-VN" dirty="0"/>
              <a:t>Phân tích nâng cao</a:t>
            </a:r>
          </a:p>
        </p:txBody>
      </p:sp>
      <p:grpSp>
        <p:nvGrpSpPr>
          <p:cNvPr id="53" name="Google Shape;11923;p61">
            <a:extLst>
              <a:ext uri="{FF2B5EF4-FFF2-40B4-BE49-F238E27FC236}">
                <a16:creationId xmlns:a16="http://schemas.microsoft.com/office/drawing/2014/main" id="{27770613-AE96-627E-DF04-D21E5BE03AFA}"/>
              </a:ext>
            </a:extLst>
          </p:cNvPr>
          <p:cNvGrpSpPr/>
          <p:nvPr/>
        </p:nvGrpSpPr>
        <p:grpSpPr>
          <a:xfrm>
            <a:off x="7697512" y="1120106"/>
            <a:ext cx="599901" cy="626208"/>
            <a:chOff x="2185372" y="1957799"/>
            <a:chExt cx="366664" cy="366981"/>
          </a:xfrm>
          <a:solidFill>
            <a:schemeClr val="bg2"/>
          </a:solidFill>
        </p:grpSpPr>
        <p:sp>
          <p:nvSpPr>
            <p:cNvPr id="54" name="Google Shape;11924;p61">
              <a:extLst>
                <a:ext uri="{FF2B5EF4-FFF2-40B4-BE49-F238E27FC236}">
                  <a16:creationId xmlns:a16="http://schemas.microsoft.com/office/drawing/2014/main" id="{AABBE09D-8F86-2B54-3A0E-A8917EAACA4A}"/>
                </a:ext>
              </a:extLst>
            </p:cNvPr>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925;p61">
              <a:extLst>
                <a:ext uri="{FF2B5EF4-FFF2-40B4-BE49-F238E27FC236}">
                  <a16:creationId xmlns:a16="http://schemas.microsoft.com/office/drawing/2014/main" id="{069879B9-E213-7A21-0321-43690F3D0C5F}"/>
                </a:ext>
              </a:extLst>
            </p:cNvPr>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926;p61">
              <a:extLst>
                <a:ext uri="{FF2B5EF4-FFF2-40B4-BE49-F238E27FC236}">
                  <a16:creationId xmlns:a16="http://schemas.microsoft.com/office/drawing/2014/main" id="{3B5CB814-CF4E-9CD4-7D43-1B54EE1DDD67}"/>
                </a:ext>
              </a:extLst>
            </p:cNvPr>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927;p61">
              <a:extLst>
                <a:ext uri="{FF2B5EF4-FFF2-40B4-BE49-F238E27FC236}">
                  <a16:creationId xmlns:a16="http://schemas.microsoft.com/office/drawing/2014/main" id="{08FBF79A-FD9A-21AD-740A-8CEBE8D12EEC}"/>
                </a:ext>
              </a:extLst>
            </p:cNvPr>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928;p61">
              <a:extLst>
                <a:ext uri="{FF2B5EF4-FFF2-40B4-BE49-F238E27FC236}">
                  <a16:creationId xmlns:a16="http://schemas.microsoft.com/office/drawing/2014/main" id="{D253D7E1-13A1-827F-7AAB-3AF501F68F29}"/>
                </a:ext>
              </a:extLst>
            </p:cNvPr>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929;p61">
              <a:extLst>
                <a:ext uri="{FF2B5EF4-FFF2-40B4-BE49-F238E27FC236}">
                  <a16:creationId xmlns:a16="http://schemas.microsoft.com/office/drawing/2014/main" id="{0200228B-41F9-EE16-D040-EFEB18F51649}"/>
                </a:ext>
              </a:extLst>
            </p:cNvPr>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930;p61">
              <a:extLst>
                <a:ext uri="{FF2B5EF4-FFF2-40B4-BE49-F238E27FC236}">
                  <a16:creationId xmlns:a16="http://schemas.microsoft.com/office/drawing/2014/main" id="{346386E3-9940-A9BA-D078-393B07B612AF}"/>
                </a:ext>
              </a:extLst>
            </p:cNvPr>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931;p61">
              <a:extLst>
                <a:ext uri="{FF2B5EF4-FFF2-40B4-BE49-F238E27FC236}">
                  <a16:creationId xmlns:a16="http://schemas.microsoft.com/office/drawing/2014/main" id="{470829A6-2342-44B6-9EB4-60AFA003468C}"/>
                </a:ext>
              </a:extLst>
            </p:cNvPr>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481;p27">
            <a:extLst>
              <a:ext uri="{FF2B5EF4-FFF2-40B4-BE49-F238E27FC236}">
                <a16:creationId xmlns:a16="http://schemas.microsoft.com/office/drawing/2014/main" id="{0271995B-754F-D5D9-F31A-8777EA81F62C}"/>
              </a:ext>
            </a:extLst>
          </p:cNvPr>
          <p:cNvSpPr/>
          <p:nvPr/>
        </p:nvSpPr>
        <p:spPr>
          <a:xfrm>
            <a:off x="3190901" y="3709646"/>
            <a:ext cx="824100" cy="824100"/>
          </a:xfrm>
          <a:prstGeom prst="rect">
            <a:avLst/>
          </a:prstGeom>
          <a:solidFill>
            <a:schemeClr val="tx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 name="Google Shape;484;p27">
            <a:extLst>
              <a:ext uri="{FF2B5EF4-FFF2-40B4-BE49-F238E27FC236}">
                <a16:creationId xmlns:a16="http://schemas.microsoft.com/office/drawing/2014/main" id="{78405BE8-5005-5EFC-4E4A-EF89444FD7C7}"/>
              </a:ext>
            </a:extLst>
          </p:cNvPr>
          <p:cNvCxnSpPr>
            <a:cxnSpLocks/>
            <a:stCxn id="62" idx="2"/>
            <a:endCxn id="452" idx="1"/>
          </p:cNvCxnSpPr>
          <p:nvPr/>
        </p:nvCxnSpPr>
        <p:spPr>
          <a:xfrm rot="5400000" flipH="1" flipV="1">
            <a:off x="3737407" y="3987240"/>
            <a:ext cx="412050" cy="680962"/>
          </a:xfrm>
          <a:prstGeom prst="bentConnector4">
            <a:avLst>
              <a:gd name="adj1" fmla="val -55479"/>
              <a:gd name="adj2" fmla="val 80255"/>
            </a:avLst>
          </a:prstGeom>
          <a:noFill/>
          <a:ln w="9525" cap="flat" cmpd="sng">
            <a:solidFill>
              <a:schemeClr val="lt1"/>
            </a:solidFill>
            <a:prstDash val="solid"/>
            <a:round/>
            <a:headEnd type="none" w="med" len="med"/>
            <a:tailEnd type="none" w="med" len="med"/>
          </a:ln>
        </p:spPr>
      </p:cxnSp>
      <p:sp>
        <p:nvSpPr>
          <p:cNvPr id="452" name="Google Shape;476;p27">
            <a:extLst>
              <a:ext uri="{FF2B5EF4-FFF2-40B4-BE49-F238E27FC236}">
                <a16:creationId xmlns:a16="http://schemas.microsoft.com/office/drawing/2014/main" id="{A3A92865-A967-0A48-1B63-2DC52D2B0AA3}"/>
              </a:ext>
            </a:extLst>
          </p:cNvPr>
          <p:cNvSpPr txBox="1">
            <a:spLocks/>
          </p:cNvSpPr>
          <p:nvPr/>
        </p:nvSpPr>
        <p:spPr>
          <a:xfrm>
            <a:off x="4283913" y="3832796"/>
            <a:ext cx="1088603"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4800"/>
              <a:buFont typeface="Share Tech"/>
              <a:buNone/>
              <a:defRPr sz="4800" b="0" i="0" u="none" strike="noStrike" cap="none">
                <a:solidFill>
                  <a:schemeClr val="accent2"/>
                </a:solidFill>
                <a:latin typeface="Share Tech"/>
                <a:ea typeface="Share Tech"/>
                <a:cs typeface="Share Tech"/>
                <a:sym typeface="Share Tech"/>
              </a:defRPr>
            </a:lvl1pPr>
            <a:lvl2pPr marR="0" lvl="1"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vi-VN" dirty="0">
                <a:solidFill>
                  <a:schemeClr val="tx2">
                    <a:lumMod val="50000"/>
                  </a:schemeClr>
                </a:solidFill>
              </a:rPr>
              <a:t>06</a:t>
            </a:r>
            <a:endParaRPr lang="en" dirty="0">
              <a:solidFill>
                <a:schemeClr val="tx2">
                  <a:lumMod val="50000"/>
                </a:schemeClr>
              </a:solidFill>
            </a:endParaRPr>
          </a:p>
        </p:txBody>
      </p:sp>
      <p:sp>
        <p:nvSpPr>
          <p:cNvPr id="453" name="Google Shape;471;p27">
            <a:extLst>
              <a:ext uri="{FF2B5EF4-FFF2-40B4-BE49-F238E27FC236}">
                <a16:creationId xmlns:a16="http://schemas.microsoft.com/office/drawing/2014/main" id="{BA2482C8-199F-83FA-91D9-55B13D767915}"/>
              </a:ext>
            </a:extLst>
          </p:cNvPr>
          <p:cNvSpPr txBox="1">
            <a:spLocks/>
          </p:cNvSpPr>
          <p:nvPr/>
        </p:nvSpPr>
        <p:spPr>
          <a:xfrm>
            <a:off x="5052750" y="3784255"/>
            <a:ext cx="968386" cy="71590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vi-VN" dirty="0"/>
              <a:t>Doash boarh</a:t>
            </a:r>
          </a:p>
        </p:txBody>
      </p:sp>
      <p:grpSp>
        <p:nvGrpSpPr>
          <p:cNvPr id="459" name="Google Shape;13432;p64">
            <a:extLst>
              <a:ext uri="{FF2B5EF4-FFF2-40B4-BE49-F238E27FC236}">
                <a16:creationId xmlns:a16="http://schemas.microsoft.com/office/drawing/2014/main" id="{DA7AB07E-49DC-EAC3-EFD8-BCF66257C9E9}"/>
              </a:ext>
            </a:extLst>
          </p:cNvPr>
          <p:cNvGrpSpPr/>
          <p:nvPr/>
        </p:nvGrpSpPr>
        <p:grpSpPr>
          <a:xfrm>
            <a:off x="3291700" y="3849666"/>
            <a:ext cx="573126" cy="494815"/>
            <a:chOff x="4206763" y="2450951"/>
            <a:chExt cx="322151" cy="322374"/>
          </a:xfrm>
          <a:solidFill>
            <a:schemeClr val="bg2"/>
          </a:solidFill>
        </p:grpSpPr>
        <p:sp>
          <p:nvSpPr>
            <p:cNvPr id="460" name="Google Shape;13433;p64">
              <a:extLst>
                <a:ext uri="{FF2B5EF4-FFF2-40B4-BE49-F238E27FC236}">
                  <a16:creationId xmlns:a16="http://schemas.microsoft.com/office/drawing/2014/main" id="{E0B1DD00-1072-6FBA-A32E-86651EB43C3E}"/>
                </a:ext>
              </a:extLst>
            </p:cNvPr>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3434;p64">
              <a:extLst>
                <a:ext uri="{FF2B5EF4-FFF2-40B4-BE49-F238E27FC236}">
                  <a16:creationId xmlns:a16="http://schemas.microsoft.com/office/drawing/2014/main" id="{2B4AA934-8FF0-7609-620E-04DC12B573D2}"/>
                </a:ext>
              </a:extLst>
            </p:cNvPr>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grpSp>
        <p:nvGrpSpPr>
          <p:cNvPr id="8" name="Google Shape;3669;p53">
            <a:extLst>
              <a:ext uri="{FF2B5EF4-FFF2-40B4-BE49-F238E27FC236}">
                <a16:creationId xmlns:a16="http://schemas.microsoft.com/office/drawing/2014/main" id="{7BD01F6D-CBE2-4880-89B0-335D8095B252}"/>
              </a:ext>
            </a:extLst>
          </p:cNvPr>
          <p:cNvGrpSpPr/>
          <p:nvPr/>
        </p:nvGrpSpPr>
        <p:grpSpPr>
          <a:xfrm>
            <a:off x="85690" y="1768925"/>
            <a:ext cx="3317854" cy="2205342"/>
            <a:chOff x="793334" y="1192826"/>
            <a:chExt cx="2574050" cy="1317140"/>
          </a:xfrm>
        </p:grpSpPr>
        <p:sp>
          <p:nvSpPr>
            <p:cNvPr id="9" name="Google Shape;3670;p53">
              <a:extLst>
                <a:ext uri="{FF2B5EF4-FFF2-40B4-BE49-F238E27FC236}">
                  <a16:creationId xmlns:a16="http://schemas.microsoft.com/office/drawing/2014/main" id="{177F0F58-3BB9-4601-4F76-874B1407806B}"/>
                </a:ext>
              </a:extLst>
            </p:cNvPr>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71;p53">
              <a:extLst>
                <a:ext uri="{FF2B5EF4-FFF2-40B4-BE49-F238E27FC236}">
                  <a16:creationId xmlns:a16="http://schemas.microsoft.com/office/drawing/2014/main" id="{EB7B1CEE-2F39-0245-BB73-A4147FCAFF38}"/>
                </a:ext>
              </a:extLst>
            </p:cNvPr>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72;p53">
              <a:extLst>
                <a:ext uri="{FF2B5EF4-FFF2-40B4-BE49-F238E27FC236}">
                  <a16:creationId xmlns:a16="http://schemas.microsoft.com/office/drawing/2014/main" id="{49730553-D340-5ACE-F400-E81E05DE09F0}"/>
                </a:ext>
              </a:extLst>
            </p:cNvPr>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73;p53">
              <a:extLst>
                <a:ext uri="{FF2B5EF4-FFF2-40B4-BE49-F238E27FC236}">
                  <a16:creationId xmlns:a16="http://schemas.microsoft.com/office/drawing/2014/main" id="{30D311F7-18C8-097B-620F-19C6D5E35433}"/>
                </a:ext>
              </a:extLst>
            </p:cNvPr>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74;p53">
              <a:extLst>
                <a:ext uri="{FF2B5EF4-FFF2-40B4-BE49-F238E27FC236}">
                  <a16:creationId xmlns:a16="http://schemas.microsoft.com/office/drawing/2014/main" id="{40E94F35-913F-942F-173B-ED46CDB1394E}"/>
                </a:ext>
              </a:extLst>
            </p:cNvPr>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75;p53">
              <a:extLst>
                <a:ext uri="{FF2B5EF4-FFF2-40B4-BE49-F238E27FC236}">
                  <a16:creationId xmlns:a16="http://schemas.microsoft.com/office/drawing/2014/main" id="{BAABA253-D1A5-BDC8-D5A7-537F5E052786}"/>
                </a:ext>
              </a:extLst>
            </p:cNvPr>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76;p53">
              <a:extLst>
                <a:ext uri="{FF2B5EF4-FFF2-40B4-BE49-F238E27FC236}">
                  <a16:creationId xmlns:a16="http://schemas.microsoft.com/office/drawing/2014/main" id="{B36F9BC0-8FD5-9301-888D-73846AE7A834}"/>
                </a:ext>
              </a:extLst>
            </p:cNvPr>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77;p53">
              <a:extLst>
                <a:ext uri="{FF2B5EF4-FFF2-40B4-BE49-F238E27FC236}">
                  <a16:creationId xmlns:a16="http://schemas.microsoft.com/office/drawing/2014/main" id="{CACE1E06-4081-4E75-274B-1404B483320A}"/>
                </a:ext>
              </a:extLst>
            </p:cNvPr>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78;p53">
              <a:extLst>
                <a:ext uri="{FF2B5EF4-FFF2-40B4-BE49-F238E27FC236}">
                  <a16:creationId xmlns:a16="http://schemas.microsoft.com/office/drawing/2014/main" id="{F44BD51C-0EF3-E0D5-6D14-326D73444CB6}"/>
                </a:ext>
              </a:extLst>
            </p:cNvPr>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79;p53">
              <a:extLst>
                <a:ext uri="{FF2B5EF4-FFF2-40B4-BE49-F238E27FC236}">
                  <a16:creationId xmlns:a16="http://schemas.microsoft.com/office/drawing/2014/main" id="{76C33EA3-909B-721A-9CB1-76E2098BBD32}"/>
                </a:ext>
              </a:extLst>
            </p:cNvPr>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80;p53">
              <a:extLst>
                <a:ext uri="{FF2B5EF4-FFF2-40B4-BE49-F238E27FC236}">
                  <a16:creationId xmlns:a16="http://schemas.microsoft.com/office/drawing/2014/main" id="{4CFF9119-9BCE-AC21-8D70-98D17D95173C}"/>
                </a:ext>
              </a:extLst>
            </p:cNvPr>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81;p53">
              <a:extLst>
                <a:ext uri="{FF2B5EF4-FFF2-40B4-BE49-F238E27FC236}">
                  <a16:creationId xmlns:a16="http://schemas.microsoft.com/office/drawing/2014/main" id="{B92302A1-159A-6947-927C-ED49D74663F1}"/>
                </a:ext>
              </a:extLst>
            </p:cNvPr>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682;p53">
              <a:extLst>
                <a:ext uri="{FF2B5EF4-FFF2-40B4-BE49-F238E27FC236}">
                  <a16:creationId xmlns:a16="http://schemas.microsoft.com/office/drawing/2014/main" id="{142426AC-A389-93EC-3AD9-EF195FD19D42}"/>
                </a:ext>
              </a:extLst>
            </p:cNvPr>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683;p53">
              <a:extLst>
                <a:ext uri="{FF2B5EF4-FFF2-40B4-BE49-F238E27FC236}">
                  <a16:creationId xmlns:a16="http://schemas.microsoft.com/office/drawing/2014/main" id="{BC4AB820-04DB-FC97-A449-095F511DF115}"/>
                </a:ext>
              </a:extLst>
            </p:cNvPr>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84;p53">
              <a:extLst>
                <a:ext uri="{FF2B5EF4-FFF2-40B4-BE49-F238E27FC236}">
                  <a16:creationId xmlns:a16="http://schemas.microsoft.com/office/drawing/2014/main" id="{9F089D1B-7E6F-D4B5-30D6-FAE8889629DD}"/>
                </a:ext>
              </a:extLst>
            </p:cNvPr>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685;p53">
              <a:extLst>
                <a:ext uri="{FF2B5EF4-FFF2-40B4-BE49-F238E27FC236}">
                  <a16:creationId xmlns:a16="http://schemas.microsoft.com/office/drawing/2014/main" id="{C9B9BC17-F8D2-FAAD-18AD-C91A9476481A}"/>
                </a:ext>
              </a:extLst>
            </p:cNvPr>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686;p53">
              <a:extLst>
                <a:ext uri="{FF2B5EF4-FFF2-40B4-BE49-F238E27FC236}">
                  <a16:creationId xmlns:a16="http://schemas.microsoft.com/office/drawing/2014/main" id="{CEFAE05F-5E6A-37A6-12E3-E03EEE6ACF20}"/>
                </a:ext>
              </a:extLst>
            </p:cNvPr>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687;p53">
              <a:extLst>
                <a:ext uri="{FF2B5EF4-FFF2-40B4-BE49-F238E27FC236}">
                  <a16:creationId xmlns:a16="http://schemas.microsoft.com/office/drawing/2014/main" id="{3DE8FDD2-401C-B596-64B8-95B3725BCAD8}"/>
                </a:ext>
              </a:extLst>
            </p:cNvPr>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688;p53">
              <a:extLst>
                <a:ext uri="{FF2B5EF4-FFF2-40B4-BE49-F238E27FC236}">
                  <a16:creationId xmlns:a16="http://schemas.microsoft.com/office/drawing/2014/main" id="{2ACD5BBF-7588-5F73-1D45-44656A9D0C75}"/>
                </a:ext>
              </a:extLst>
            </p:cNvPr>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689;p53">
              <a:extLst>
                <a:ext uri="{FF2B5EF4-FFF2-40B4-BE49-F238E27FC236}">
                  <a16:creationId xmlns:a16="http://schemas.microsoft.com/office/drawing/2014/main" id="{B04E76C0-217D-14E4-ABB8-ECE8E730EABB}"/>
                </a:ext>
              </a:extLst>
            </p:cNvPr>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690;p53">
              <a:extLst>
                <a:ext uri="{FF2B5EF4-FFF2-40B4-BE49-F238E27FC236}">
                  <a16:creationId xmlns:a16="http://schemas.microsoft.com/office/drawing/2014/main" id="{6B2911D0-7001-6BFC-69FC-D01E07A7D9C7}"/>
                </a:ext>
              </a:extLst>
            </p:cNvPr>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91;p53">
              <a:extLst>
                <a:ext uri="{FF2B5EF4-FFF2-40B4-BE49-F238E27FC236}">
                  <a16:creationId xmlns:a16="http://schemas.microsoft.com/office/drawing/2014/main" id="{BEB13933-FD8F-AE65-3B30-7EEB9E6922E7}"/>
                </a:ext>
              </a:extLst>
            </p:cNvPr>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92;p53">
              <a:extLst>
                <a:ext uri="{FF2B5EF4-FFF2-40B4-BE49-F238E27FC236}">
                  <a16:creationId xmlns:a16="http://schemas.microsoft.com/office/drawing/2014/main" id="{43E96721-1099-091C-1B34-A903A98B9D5A}"/>
                </a:ext>
              </a:extLst>
            </p:cNvPr>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93;p53">
              <a:extLst>
                <a:ext uri="{FF2B5EF4-FFF2-40B4-BE49-F238E27FC236}">
                  <a16:creationId xmlns:a16="http://schemas.microsoft.com/office/drawing/2014/main" id="{0600BAB5-C122-AF32-48D2-72B81DCB9CEC}"/>
                </a:ext>
              </a:extLst>
            </p:cNvPr>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94;p53">
              <a:extLst>
                <a:ext uri="{FF2B5EF4-FFF2-40B4-BE49-F238E27FC236}">
                  <a16:creationId xmlns:a16="http://schemas.microsoft.com/office/drawing/2014/main" id="{61429C3E-50E5-93D9-EF11-82202A57CD40}"/>
                </a:ext>
              </a:extLst>
            </p:cNvPr>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95;p53">
              <a:extLst>
                <a:ext uri="{FF2B5EF4-FFF2-40B4-BE49-F238E27FC236}">
                  <a16:creationId xmlns:a16="http://schemas.microsoft.com/office/drawing/2014/main" id="{BB2E1CE8-C016-E140-ED43-C88DCECAD59C}"/>
                </a:ext>
              </a:extLst>
            </p:cNvPr>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96;p53">
              <a:extLst>
                <a:ext uri="{FF2B5EF4-FFF2-40B4-BE49-F238E27FC236}">
                  <a16:creationId xmlns:a16="http://schemas.microsoft.com/office/drawing/2014/main" id="{8CA1D399-8375-5F5C-673C-B9AA7CB5A7AA}"/>
                </a:ext>
              </a:extLst>
            </p:cNvPr>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97;p53">
              <a:extLst>
                <a:ext uri="{FF2B5EF4-FFF2-40B4-BE49-F238E27FC236}">
                  <a16:creationId xmlns:a16="http://schemas.microsoft.com/office/drawing/2014/main" id="{7FE31B2F-C86E-40A0-4824-46B15C4FFFE3}"/>
                </a:ext>
              </a:extLst>
            </p:cNvPr>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98;p53">
              <a:extLst>
                <a:ext uri="{FF2B5EF4-FFF2-40B4-BE49-F238E27FC236}">
                  <a16:creationId xmlns:a16="http://schemas.microsoft.com/office/drawing/2014/main" id="{292EB82B-10FE-7457-D6AD-61EDE581FF53}"/>
                </a:ext>
              </a:extLst>
            </p:cNvPr>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99;p53">
              <a:extLst>
                <a:ext uri="{FF2B5EF4-FFF2-40B4-BE49-F238E27FC236}">
                  <a16:creationId xmlns:a16="http://schemas.microsoft.com/office/drawing/2014/main" id="{5B2E47A6-65DF-E60D-66D2-3C146E90D0C0}"/>
                </a:ext>
              </a:extLst>
            </p:cNvPr>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700;p53">
              <a:extLst>
                <a:ext uri="{FF2B5EF4-FFF2-40B4-BE49-F238E27FC236}">
                  <a16:creationId xmlns:a16="http://schemas.microsoft.com/office/drawing/2014/main" id="{1230F8C7-2A5C-4E15-DCE5-2186E2781082}"/>
                </a:ext>
              </a:extLst>
            </p:cNvPr>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701;p53">
              <a:extLst>
                <a:ext uri="{FF2B5EF4-FFF2-40B4-BE49-F238E27FC236}">
                  <a16:creationId xmlns:a16="http://schemas.microsoft.com/office/drawing/2014/main" id="{49A01D16-ECF6-3003-B030-BE396ADDB62F}"/>
                </a:ext>
              </a:extLst>
            </p:cNvPr>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702;p53">
              <a:extLst>
                <a:ext uri="{FF2B5EF4-FFF2-40B4-BE49-F238E27FC236}">
                  <a16:creationId xmlns:a16="http://schemas.microsoft.com/office/drawing/2014/main" id="{85309BE7-CA79-0638-8E99-7EA0C1A1EF54}"/>
                </a:ext>
              </a:extLst>
            </p:cNvPr>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703;p53">
              <a:extLst>
                <a:ext uri="{FF2B5EF4-FFF2-40B4-BE49-F238E27FC236}">
                  <a16:creationId xmlns:a16="http://schemas.microsoft.com/office/drawing/2014/main" id="{6A7E1F89-3B6B-969B-8024-BEBFBB734B04}"/>
                </a:ext>
              </a:extLst>
            </p:cNvPr>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704;p53">
              <a:extLst>
                <a:ext uri="{FF2B5EF4-FFF2-40B4-BE49-F238E27FC236}">
                  <a16:creationId xmlns:a16="http://schemas.microsoft.com/office/drawing/2014/main" id="{0E324988-2332-CFED-8E9B-98AF6FBBEBA3}"/>
                </a:ext>
              </a:extLst>
            </p:cNvPr>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705;p53">
              <a:extLst>
                <a:ext uri="{FF2B5EF4-FFF2-40B4-BE49-F238E27FC236}">
                  <a16:creationId xmlns:a16="http://schemas.microsoft.com/office/drawing/2014/main" id="{BDE89F2F-2343-3EED-D006-77E9797DDCB5}"/>
                </a:ext>
              </a:extLst>
            </p:cNvPr>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706;p53">
              <a:extLst>
                <a:ext uri="{FF2B5EF4-FFF2-40B4-BE49-F238E27FC236}">
                  <a16:creationId xmlns:a16="http://schemas.microsoft.com/office/drawing/2014/main" id="{53D5BF16-EAEC-A0C9-A7F7-890474D093E5}"/>
                </a:ext>
              </a:extLst>
            </p:cNvPr>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707;p53">
              <a:extLst>
                <a:ext uri="{FF2B5EF4-FFF2-40B4-BE49-F238E27FC236}">
                  <a16:creationId xmlns:a16="http://schemas.microsoft.com/office/drawing/2014/main" id="{E0BF655F-40AF-A30D-281B-80EA2698E13C}"/>
                </a:ext>
              </a:extLst>
            </p:cNvPr>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708;p53">
              <a:extLst>
                <a:ext uri="{FF2B5EF4-FFF2-40B4-BE49-F238E27FC236}">
                  <a16:creationId xmlns:a16="http://schemas.microsoft.com/office/drawing/2014/main" id="{DDD5A201-28BF-A39C-CC30-A1ACCC0885B7}"/>
                </a:ext>
              </a:extLst>
            </p:cNvPr>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709;p53">
              <a:extLst>
                <a:ext uri="{FF2B5EF4-FFF2-40B4-BE49-F238E27FC236}">
                  <a16:creationId xmlns:a16="http://schemas.microsoft.com/office/drawing/2014/main" id="{3A67C26C-72F8-19B7-845A-1836B50BFE84}"/>
                </a:ext>
              </a:extLst>
            </p:cNvPr>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710;p53">
              <a:extLst>
                <a:ext uri="{FF2B5EF4-FFF2-40B4-BE49-F238E27FC236}">
                  <a16:creationId xmlns:a16="http://schemas.microsoft.com/office/drawing/2014/main" id="{2009ABDE-504C-DCA0-7D4A-E6783396BCCB}"/>
                </a:ext>
              </a:extLst>
            </p:cNvPr>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711;p53">
              <a:extLst>
                <a:ext uri="{FF2B5EF4-FFF2-40B4-BE49-F238E27FC236}">
                  <a16:creationId xmlns:a16="http://schemas.microsoft.com/office/drawing/2014/main" id="{EFF43662-A7FA-400F-D54A-5659BB5C4927}"/>
                </a:ext>
              </a:extLst>
            </p:cNvPr>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712;p53">
              <a:extLst>
                <a:ext uri="{FF2B5EF4-FFF2-40B4-BE49-F238E27FC236}">
                  <a16:creationId xmlns:a16="http://schemas.microsoft.com/office/drawing/2014/main" id="{02D3B3AA-C929-2B25-CA86-4AC40AFDAE56}"/>
                </a:ext>
              </a:extLst>
            </p:cNvPr>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713;p53">
              <a:extLst>
                <a:ext uri="{FF2B5EF4-FFF2-40B4-BE49-F238E27FC236}">
                  <a16:creationId xmlns:a16="http://schemas.microsoft.com/office/drawing/2014/main" id="{22C916E5-E8C3-BEDF-1942-5B3B8B154E36}"/>
                </a:ext>
              </a:extLst>
            </p:cNvPr>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714;p53">
              <a:extLst>
                <a:ext uri="{FF2B5EF4-FFF2-40B4-BE49-F238E27FC236}">
                  <a16:creationId xmlns:a16="http://schemas.microsoft.com/office/drawing/2014/main" id="{0A9C2E3A-9710-6457-BAE8-405CF1154F2E}"/>
                </a:ext>
              </a:extLst>
            </p:cNvPr>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715;p53">
              <a:extLst>
                <a:ext uri="{FF2B5EF4-FFF2-40B4-BE49-F238E27FC236}">
                  <a16:creationId xmlns:a16="http://schemas.microsoft.com/office/drawing/2014/main" id="{82126C9D-5D59-6BF6-7023-45D71A73C9C2}"/>
                </a:ext>
              </a:extLst>
            </p:cNvPr>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716;p53">
              <a:extLst>
                <a:ext uri="{FF2B5EF4-FFF2-40B4-BE49-F238E27FC236}">
                  <a16:creationId xmlns:a16="http://schemas.microsoft.com/office/drawing/2014/main" id="{771A42DD-8298-A014-497C-A7AD1E4D7186}"/>
                </a:ext>
              </a:extLst>
            </p:cNvPr>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717;p53">
              <a:extLst>
                <a:ext uri="{FF2B5EF4-FFF2-40B4-BE49-F238E27FC236}">
                  <a16:creationId xmlns:a16="http://schemas.microsoft.com/office/drawing/2014/main" id="{26BCC6ED-A019-8E2A-78C5-5F829F3ABD6D}"/>
                </a:ext>
              </a:extLst>
            </p:cNvPr>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718;p53">
              <a:extLst>
                <a:ext uri="{FF2B5EF4-FFF2-40B4-BE49-F238E27FC236}">
                  <a16:creationId xmlns:a16="http://schemas.microsoft.com/office/drawing/2014/main" id="{FCED5DA3-9A8B-FFEA-3C3E-48D1369EDDC9}"/>
                </a:ext>
              </a:extLst>
            </p:cNvPr>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719;p53">
              <a:extLst>
                <a:ext uri="{FF2B5EF4-FFF2-40B4-BE49-F238E27FC236}">
                  <a16:creationId xmlns:a16="http://schemas.microsoft.com/office/drawing/2014/main" id="{11ECD197-6DFD-595F-3AF6-DCCB39080C50}"/>
                </a:ext>
              </a:extLst>
            </p:cNvPr>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720;p53">
              <a:extLst>
                <a:ext uri="{FF2B5EF4-FFF2-40B4-BE49-F238E27FC236}">
                  <a16:creationId xmlns:a16="http://schemas.microsoft.com/office/drawing/2014/main" id="{F0542284-20C4-8EBF-FFBA-97C0112DE1A0}"/>
                </a:ext>
              </a:extLst>
            </p:cNvPr>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721;p53">
              <a:extLst>
                <a:ext uri="{FF2B5EF4-FFF2-40B4-BE49-F238E27FC236}">
                  <a16:creationId xmlns:a16="http://schemas.microsoft.com/office/drawing/2014/main" id="{50AC1FDE-E7F8-F7A9-88EA-ADDB9EEEA7C4}"/>
                </a:ext>
              </a:extLst>
            </p:cNvPr>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722;p53">
              <a:extLst>
                <a:ext uri="{FF2B5EF4-FFF2-40B4-BE49-F238E27FC236}">
                  <a16:creationId xmlns:a16="http://schemas.microsoft.com/office/drawing/2014/main" id="{E897E64C-675B-29C8-CE75-F8189EAD9A45}"/>
                </a:ext>
              </a:extLst>
            </p:cNvPr>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723;p53">
              <a:extLst>
                <a:ext uri="{FF2B5EF4-FFF2-40B4-BE49-F238E27FC236}">
                  <a16:creationId xmlns:a16="http://schemas.microsoft.com/office/drawing/2014/main" id="{F00473A1-822E-F0AF-65E0-72AE672BF14E}"/>
                </a:ext>
              </a:extLst>
            </p:cNvPr>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724;p53">
              <a:extLst>
                <a:ext uri="{FF2B5EF4-FFF2-40B4-BE49-F238E27FC236}">
                  <a16:creationId xmlns:a16="http://schemas.microsoft.com/office/drawing/2014/main" id="{4298D82C-1B3D-1BCB-DDDC-D373D6BE236F}"/>
                </a:ext>
              </a:extLst>
            </p:cNvPr>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3725;p53">
              <a:extLst>
                <a:ext uri="{FF2B5EF4-FFF2-40B4-BE49-F238E27FC236}">
                  <a16:creationId xmlns:a16="http://schemas.microsoft.com/office/drawing/2014/main" id="{2C1ADD93-CD69-5D62-F2D5-018BD7C22751}"/>
                </a:ext>
              </a:extLst>
            </p:cNvPr>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3726;p53">
              <a:extLst>
                <a:ext uri="{FF2B5EF4-FFF2-40B4-BE49-F238E27FC236}">
                  <a16:creationId xmlns:a16="http://schemas.microsoft.com/office/drawing/2014/main" id="{02404DCE-1C44-DEE9-1824-51AD34F23F7E}"/>
                </a:ext>
              </a:extLst>
            </p:cNvPr>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3727;p53">
              <a:extLst>
                <a:ext uri="{FF2B5EF4-FFF2-40B4-BE49-F238E27FC236}">
                  <a16:creationId xmlns:a16="http://schemas.microsoft.com/office/drawing/2014/main" id="{CC08D180-7E4F-F36A-562E-32FF53F6B810}"/>
                </a:ext>
              </a:extLst>
            </p:cNvPr>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3728;p53">
              <a:extLst>
                <a:ext uri="{FF2B5EF4-FFF2-40B4-BE49-F238E27FC236}">
                  <a16:creationId xmlns:a16="http://schemas.microsoft.com/office/drawing/2014/main" id="{4D186601-3EB6-8520-0E6E-439508A6C7EE}"/>
                </a:ext>
              </a:extLst>
            </p:cNvPr>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3729;p53">
              <a:extLst>
                <a:ext uri="{FF2B5EF4-FFF2-40B4-BE49-F238E27FC236}">
                  <a16:creationId xmlns:a16="http://schemas.microsoft.com/office/drawing/2014/main" id="{45C3F1D9-F20B-C062-4605-F5B1BA9206BC}"/>
                </a:ext>
              </a:extLst>
            </p:cNvPr>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3730;p53">
              <a:extLst>
                <a:ext uri="{FF2B5EF4-FFF2-40B4-BE49-F238E27FC236}">
                  <a16:creationId xmlns:a16="http://schemas.microsoft.com/office/drawing/2014/main" id="{273F3BAB-1986-6F15-AA7C-A6B12916B138}"/>
                </a:ext>
              </a:extLst>
            </p:cNvPr>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3731;p53">
              <a:extLst>
                <a:ext uri="{FF2B5EF4-FFF2-40B4-BE49-F238E27FC236}">
                  <a16:creationId xmlns:a16="http://schemas.microsoft.com/office/drawing/2014/main" id="{19529411-B7F8-9D14-F510-AA5BE4A021A2}"/>
                </a:ext>
              </a:extLst>
            </p:cNvPr>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3732;p53">
              <a:extLst>
                <a:ext uri="{FF2B5EF4-FFF2-40B4-BE49-F238E27FC236}">
                  <a16:creationId xmlns:a16="http://schemas.microsoft.com/office/drawing/2014/main" id="{1EE99515-ED16-8B5F-3D1D-C82B30299B4F}"/>
                </a:ext>
              </a:extLst>
            </p:cNvPr>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3733;p53">
              <a:extLst>
                <a:ext uri="{FF2B5EF4-FFF2-40B4-BE49-F238E27FC236}">
                  <a16:creationId xmlns:a16="http://schemas.microsoft.com/office/drawing/2014/main" id="{0724FB58-CFB8-588F-CFAD-AC42014D306B}"/>
                </a:ext>
              </a:extLst>
            </p:cNvPr>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3734;p53">
              <a:extLst>
                <a:ext uri="{FF2B5EF4-FFF2-40B4-BE49-F238E27FC236}">
                  <a16:creationId xmlns:a16="http://schemas.microsoft.com/office/drawing/2014/main" id="{6CA1E711-D8AB-72D1-14B1-ABD27D01D916}"/>
                </a:ext>
              </a:extLst>
            </p:cNvPr>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3735;p53">
              <a:extLst>
                <a:ext uri="{FF2B5EF4-FFF2-40B4-BE49-F238E27FC236}">
                  <a16:creationId xmlns:a16="http://schemas.microsoft.com/office/drawing/2014/main" id="{23ED8B39-ABEC-DF10-564F-568EAFDBB87F}"/>
                </a:ext>
              </a:extLst>
            </p:cNvPr>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3736;p53">
              <a:extLst>
                <a:ext uri="{FF2B5EF4-FFF2-40B4-BE49-F238E27FC236}">
                  <a16:creationId xmlns:a16="http://schemas.microsoft.com/office/drawing/2014/main" id="{A4CD0F2B-7AED-7F0F-1744-2100742E4173}"/>
                </a:ext>
              </a:extLst>
            </p:cNvPr>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3737;p53">
              <a:extLst>
                <a:ext uri="{FF2B5EF4-FFF2-40B4-BE49-F238E27FC236}">
                  <a16:creationId xmlns:a16="http://schemas.microsoft.com/office/drawing/2014/main" id="{ED52EEDA-D29E-8822-AB0E-D049D15AB031}"/>
                </a:ext>
              </a:extLst>
            </p:cNvPr>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3738;p53">
              <a:extLst>
                <a:ext uri="{FF2B5EF4-FFF2-40B4-BE49-F238E27FC236}">
                  <a16:creationId xmlns:a16="http://schemas.microsoft.com/office/drawing/2014/main" id="{6B1F1203-F84D-8229-9109-BBD7960C32E2}"/>
                </a:ext>
              </a:extLst>
            </p:cNvPr>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3739;p53">
              <a:extLst>
                <a:ext uri="{FF2B5EF4-FFF2-40B4-BE49-F238E27FC236}">
                  <a16:creationId xmlns:a16="http://schemas.microsoft.com/office/drawing/2014/main" id="{B9A97DD9-1562-D6B1-C9FC-860C0DCB056F}"/>
                </a:ext>
              </a:extLst>
            </p:cNvPr>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3740;p53">
              <a:extLst>
                <a:ext uri="{FF2B5EF4-FFF2-40B4-BE49-F238E27FC236}">
                  <a16:creationId xmlns:a16="http://schemas.microsoft.com/office/drawing/2014/main" id="{32E6292C-512B-A969-50F8-250219F72616}"/>
                </a:ext>
              </a:extLst>
            </p:cNvPr>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3741;p53">
              <a:extLst>
                <a:ext uri="{FF2B5EF4-FFF2-40B4-BE49-F238E27FC236}">
                  <a16:creationId xmlns:a16="http://schemas.microsoft.com/office/drawing/2014/main" id="{1338C8FE-4A03-C0DA-02E3-15BF59B8CEA0}"/>
                </a:ext>
              </a:extLst>
            </p:cNvPr>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3742;p53">
              <a:extLst>
                <a:ext uri="{FF2B5EF4-FFF2-40B4-BE49-F238E27FC236}">
                  <a16:creationId xmlns:a16="http://schemas.microsoft.com/office/drawing/2014/main" id="{0A3993D2-086C-3D85-B8E6-CBA33A4AC52E}"/>
                </a:ext>
              </a:extLst>
            </p:cNvPr>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3743;p53">
              <a:extLst>
                <a:ext uri="{FF2B5EF4-FFF2-40B4-BE49-F238E27FC236}">
                  <a16:creationId xmlns:a16="http://schemas.microsoft.com/office/drawing/2014/main" id="{28861F6D-EA45-3043-D9D3-8004C8CEBDD3}"/>
                </a:ext>
              </a:extLst>
            </p:cNvPr>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3744;p53">
              <a:extLst>
                <a:ext uri="{FF2B5EF4-FFF2-40B4-BE49-F238E27FC236}">
                  <a16:creationId xmlns:a16="http://schemas.microsoft.com/office/drawing/2014/main" id="{9C3B08D5-93BC-9BB6-94A4-2E1C97CC0FDC}"/>
                </a:ext>
              </a:extLst>
            </p:cNvPr>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3745;p53">
              <a:extLst>
                <a:ext uri="{FF2B5EF4-FFF2-40B4-BE49-F238E27FC236}">
                  <a16:creationId xmlns:a16="http://schemas.microsoft.com/office/drawing/2014/main" id="{FCA36803-641A-B904-8355-CB7ED79FC558}"/>
                </a:ext>
              </a:extLst>
            </p:cNvPr>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3746;p53">
              <a:extLst>
                <a:ext uri="{FF2B5EF4-FFF2-40B4-BE49-F238E27FC236}">
                  <a16:creationId xmlns:a16="http://schemas.microsoft.com/office/drawing/2014/main" id="{EA88A4F7-E22A-E0DF-7107-F4B99A7B9B1E}"/>
                </a:ext>
              </a:extLst>
            </p:cNvPr>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3747;p53">
              <a:extLst>
                <a:ext uri="{FF2B5EF4-FFF2-40B4-BE49-F238E27FC236}">
                  <a16:creationId xmlns:a16="http://schemas.microsoft.com/office/drawing/2014/main" id="{ED3B23C1-4E11-D4D6-44E6-BDEF0D2E4823}"/>
                </a:ext>
              </a:extLst>
            </p:cNvPr>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3748;p53">
              <a:extLst>
                <a:ext uri="{FF2B5EF4-FFF2-40B4-BE49-F238E27FC236}">
                  <a16:creationId xmlns:a16="http://schemas.microsoft.com/office/drawing/2014/main" id="{5BB547E1-5D1C-AA0E-3630-256307950FD8}"/>
                </a:ext>
              </a:extLst>
            </p:cNvPr>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3749;p53">
              <a:extLst>
                <a:ext uri="{FF2B5EF4-FFF2-40B4-BE49-F238E27FC236}">
                  <a16:creationId xmlns:a16="http://schemas.microsoft.com/office/drawing/2014/main" id="{D190F436-5B21-A0F2-471C-F33A509E04FF}"/>
                </a:ext>
              </a:extLst>
            </p:cNvPr>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3750;p53">
              <a:extLst>
                <a:ext uri="{FF2B5EF4-FFF2-40B4-BE49-F238E27FC236}">
                  <a16:creationId xmlns:a16="http://schemas.microsoft.com/office/drawing/2014/main" id="{3762FC25-1F14-1775-884B-2483B3D409EF}"/>
                </a:ext>
              </a:extLst>
            </p:cNvPr>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3751;p53">
              <a:extLst>
                <a:ext uri="{FF2B5EF4-FFF2-40B4-BE49-F238E27FC236}">
                  <a16:creationId xmlns:a16="http://schemas.microsoft.com/office/drawing/2014/main" id="{85624741-0674-F1C2-D88D-6D0FD454A4B0}"/>
                </a:ext>
              </a:extLst>
            </p:cNvPr>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3752;p53">
              <a:extLst>
                <a:ext uri="{FF2B5EF4-FFF2-40B4-BE49-F238E27FC236}">
                  <a16:creationId xmlns:a16="http://schemas.microsoft.com/office/drawing/2014/main" id="{31CB0400-D478-2A76-14B2-95861772581D}"/>
                </a:ext>
              </a:extLst>
            </p:cNvPr>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3753;p53">
              <a:extLst>
                <a:ext uri="{FF2B5EF4-FFF2-40B4-BE49-F238E27FC236}">
                  <a16:creationId xmlns:a16="http://schemas.microsoft.com/office/drawing/2014/main" id="{565D7D14-E967-64B3-B514-AEF6CF15E109}"/>
                </a:ext>
              </a:extLst>
            </p:cNvPr>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3754;p53">
              <a:extLst>
                <a:ext uri="{FF2B5EF4-FFF2-40B4-BE49-F238E27FC236}">
                  <a16:creationId xmlns:a16="http://schemas.microsoft.com/office/drawing/2014/main" id="{1DE3B189-FDAE-14DC-3F5B-8760AEA48C8A}"/>
                </a:ext>
              </a:extLst>
            </p:cNvPr>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3755;p53">
              <a:extLst>
                <a:ext uri="{FF2B5EF4-FFF2-40B4-BE49-F238E27FC236}">
                  <a16:creationId xmlns:a16="http://schemas.microsoft.com/office/drawing/2014/main" id="{BCCD3E65-8650-CC83-465D-1750E690AAB9}"/>
                </a:ext>
              </a:extLst>
            </p:cNvPr>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3756;p53">
              <a:extLst>
                <a:ext uri="{FF2B5EF4-FFF2-40B4-BE49-F238E27FC236}">
                  <a16:creationId xmlns:a16="http://schemas.microsoft.com/office/drawing/2014/main" id="{798F91FE-28C2-D3FC-C2B7-AFD54ABEBF0D}"/>
                </a:ext>
              </a:extLst>
            </p:cNvPr>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3757;p53">
              <a:extLst>
                <a:ext uri="{FF2B5EF4-FFF2-40B4-BE49-F238E27FC236}">
                  <a16:creationId xmlns:a16="http://schemas.microsoft.com/office/drawing/2014/main" id="{520DEFBD-48C7-7978-1D74-02F3036A85BE}"/>
                </a:ext>
              </a:extLst>
            </p:cNvPr>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3758;p53">
              <a:extLst>
                <a:ext uri="{FF2B5EF4-FFF2-40B4-BE49-F238E27FC236}">
                  <a16:creationId xmlns:a16="http://schemas.microsoft.com/office/drawing/2014/main" id="{6D4CE9A0-EEB9-5509-FFFE-FC81A08C44F0}"/>
                </a:ext>
              </a:extLst>
            </p:cNvPr>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3759;p53">
              <a:extLst>
                <a:ext uri="{FF2B5EF4-FFF2-40B4-BE49-F238E27FC236}">
                  <a16:creationId xmlns:a16="http://schemas.microsoft.com/office/drawing/2014/main" id="{F7C1D728-106E-B0CA-9042-581765C95B7F}"/>
                </a:ext>
              </a:extLst>
            </p:cNvPr>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3760;p53">
              <a:extLst>
                <a:ext uri="{FF2B5EF4-FFF2-40B4-BE49-F238E27FC236}">
                  <a16:creationId xmlns:a16="http://schemas.microsoft.com/office/drawing/2014/main" id="{91CF2144-55D5-D9C7-6185-9A48912BB0AA}"/>
                </a:ext>
              </a:extLst>
            </p:cNvPr>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3761;p53">
              <a:extLst>
                <a:ext uri="{FF2B5EF4-FFF2-40B4-BE49-F238E27FC236}">
                  <a16:creationId xmlns:a16="http://schemas.microsoft.com/office/drawing/2014/main" id="{5F76AE0F-03ED-FBA0-33AB-8742C369B0F0}"/>
                </a:ext>
              </a:extLst>
            </p:cNvPr>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3762;p53">
              <a:extLst>
                <a:ext uri="{FF2B5EF4-FFF2-40B4-BE49-F238E27FC236}">
                  <a16:creationId xmlns:a16="http://schemas.microsoft.com/office/drawing/2014/main" id="{AC01C503-9561-0EB9-DC33-1A5F34C15174}"/>
                </a:ext>
              </a:extLst>
            </p:cNvPr>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3763;p53">
              <a:extLst>
                <a:ext uri="{FF2B5EF4-FFF2-40B4-BE49-F238E27FC236}">
                  <a16:creationId xmlns:a16="http://schemas.microsoft.com/office/drawing/2014/main" id="{7F59A0AA-5A02-E569-7E8A-53029F77709A}"/>
                </a:ext>
              </a:extLst>
            </p:cNvPr>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3764;p53">
              <a:extLst>
                <a:ext uri="{FF2B5EF4-FFF2-40B4-BE49-F238E27FC236}">
                  <a16:creationId xmlns:a16="http://schemas.microsoft.com/office/drawing/2014/main" id="{78590CB7-2FCB-F3F4-AE18-EABB0B1A00A5}"/>
                </a:ext>
              </a:extLst>
            </p:cNvPr>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3765;p53">
              <a:extLst>
                <a:ext uri="{FF2B5EF4-FFF2-40B4-BE49-F238E27FC236}">
                  <a16:creationId xmlns:a16="http://schemas.microsoft.com/office/drawing/2014/main" id="{6D685CA4-6922-E206-3D0F-64C6725E27D0}"/>
                </a:ext>
              </a:extLst>
            </p:cNvPr>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3766;p53">
              <a:extLst>
                <a:ext uri="{FF2B5EF4-FFF2-40B4-BE49-F238E27FC236}">
                  <a16:creationId xmlns:a16="http://schemas.microsoft.com/office/drawing/2014/main" id="{49F9C627-CDFD-885B-ABC5-F85B57C0EB35}"/>
                </a:ext>
              </a:extLst>
            </p:cNvPr>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3767;p53">
              <a:extLst>
                <a:ext uri="{FF2B5EF4-FFF2-40B4-BE49-F238E27FC236}">
                  <a16:creationId xmlns:a16="http://schemas.microsoft.com/office/drawing/2014/main" id="{0BCFC1AC-8971-EA65-495F-4374C63C075A}"/>
                </a:ext>
              </a:extLst>
            </p:cNvPr>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3768;p53">
              <a:extLst>
                <a:ext uri="{FF2B5EF4-FFF2-40B4-BE49-F238E27FC236}">
                  <a16:creationId xmlns:a16="http://schemas.microsoft.com/office/drawing/2014/main" id="{4E5C85B7-3A9C-A746-D537-DB5B09B88C08}"/>
                </a:ext>
              </a:extLst>
            </p:cNvPr>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3769;p53">
              <a:extLst>
                <a:ext uri="{FF2B5EF4-FFF2-40B4-BE49-F238E27FC236}">
                  <a16:creationId xmlns:a16="http://schemas.microsoft.com/office/drawing/2014/main" id="{5E0D4E4B-49A9-E797-B108-1DFEE1EC6195}"/>
                </a:ext>
              </a:extLst>
            </p:cNvPr>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3770;p53">
              <a:extLst>
                <a:ext uri="{FF2B5EF4-FFF2-40B4-BE49-F238E27FC236}">
                  <a16:creationId xmlns:a16="http://schemas.microsoft.com/office/drawing/2014/main" id="{C966824A-7F1D-B280-A40A-B239B1CA18E4}"/>
                </a:ext>
              </a:extLst>
            </p:cNvPr>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3771;p53">
              <a:extLst>
                <a:ext uri="{FF2B5EF4-FFF2-40B4-BE49-F238E27FC236}">
                  <a16:creationId xmlns:a16="http://schemas.microsoft.com/office/drawing/2014/main" id="{7B7814AD-8D6D-F462-9905-CBB26827D5E0}"/>
                </a:ext>
              </a:extLst>
            </p:cNvPr>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3772;p53">
              <a:extLst>
                <a:ext uri="{FF2B5EF4-FFF2-40B4-BE49-F238E27FC236}">
                  <a16:creationId xmlns:a16="http://schemas.microsoft.com/office/drawing/2014/main" id="{8EDCB62F-153B-8521-1A91-8A707961A728}"/>
                </a:ext>
              </a:extLst>
            </p:cNvPr>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3773;p53">
              <a:extLst>
                <a:ext uri="{FF2B5EF4-FFF2-40B4-BE49-F238E27FC236}">
                  <a16:creationId xmlns:a16="http://schemas.microsoft.com/office/drawing/2014/main" id="{EF98704F-873B-4B3C-6C38-A0A2435F53FC}"/>
                </a:ext>
              </a:extLst>
            </p:cNvPr>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3774;p53">
              <a:extLst>
                <a:ext uri="{FF2B5EF4-FFF2-40B4-BE49-F238E27FC236}">
                  <a16:creationId xmlns:a16="http://schemas.microsoft.com/office/drawing/2014/main" id="{69B108FD-F293-930F-9156-E145BA255FA4}"/>
                </a:ext>
              </a:extLst>
            </p:cNvPr>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3775;p53">
              <a:extLst>
                <a:ext uri="{FF2B5EF4-FFF2-40B4-BE49-F238E27FC236}">
                  <a16:creationId xmlns:a16="http://schemas.microsoft.com/office/drawing/2014/main" id="{6BCFDD3B-FB65-0298-2984-698B342C7B22}"/>
                </a:ext>
              </a:extLst>
            </p:cNvPr>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3776;p53">
              <a:extLst>
                <a:ext uri="{FF2B5EF4-FFF2-40B4-BE49-F238E27FC236}">
                  <a16:creationId xmlns:a16="http://schemas.microsoft.com/office/drawing/2014/main" id="{9C3186AD-AF2D-4F4C-1690-977221765427}"/>
                </a:ext>
              </a:extLst>
            </p:cNvPr>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3777;p53">
              <a:extLst>
                <a:ext uri="{FF2B5EF4-FFF2-40B4-BE49-F238E27FC236}">
                  <a16:creationId xmlns:a16="http://schemas.microsoft.com/office/drawing/2014/main" id="{71CFF6F2-2D99-0A82-016A-5F39742F2693}"/>
                </a:ext>
              </a:extLst>
            </p:cNvPr>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3778;p53">
              <a:extLst>
                <a:ext uri="{FF2B5EF4-FFF2-40B4-BE49-F238E27FC236}">
                  <a16:creationId xmlns:a16="http://schemas.microsoft.com/office/drawing/2014/main" id="{9B183253-C278-F98E-28A8-56760A12F43C}"/>
                </a:ext>
              </a:extLst>
            </p:cNvPr>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3779;p53">
              <a:extLst>
                <a:ext uri="{FF2B5EF4-FFF2-40B4-BE49-F238E27FC236}">
                  <a16:creationId xmlns:a16="http://schemas.microsoft.com/office/drawing/2014/main" id="{B67A1909-1D8D-E316-6B39-6FBEB3DA91D3}"/>
                </a:ext>
              </a:extLst>
            </p:cNvPr>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3780;p53">
              <a:extLst>
                <a:ext uri="{FF2B5EF4-FFF2-40B4-BE49-F238E27FC236}">
                  <a16:creationId xmlns:a16="http://schemas.microsoft.com/office/drawing/2014/main" id="{24178448-4EA7-B2B2-F177-2A12909DD567}"/>
                </a:ext>
              </a:extLst>
            </p:cNvPr>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3781;p53">
              <a:extLst>
                <a:ext uri="{FF2B5EF4-FFF2-40B4-BE49-F238E27FC236}">
                  <a16:creationId xmlns:a16="http://schemas.microsoft.com/office/drawing/2014/main" id="{2F59D359-7A1E-32B8-271E-EE535A22536B}"/>
                </a:ext>
              </a:extLst>
            </p:cNvPr>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3782;p53">
              <a:extLst>
                <a:ext uri="{FF2B5EF4-FFF2-40B4-BE49-F238E27FC236}">
                  <a16:creationId xmlns:a16="http://schemas.microsoft.com/office/drawing/2014/main" id="{03A3A4E1-6E9C-9A81-04F6-677C77C708BE}"/>
                </a:ext>
              </a:extLst>
            </p:cNvPr>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3783;p53">
              <a:extLst>
                <a:ext uri="{FF2B5EF4-FFF2-40B4-BE49-F238E27FC236}">
                  <a16:creationId xmlns:a16="http://schemas.microsoft.com/office/drawing/2014/main" id="{F1DC835F-C3B1-4F4D-6666-8EAFB0A61B35}"/>
                </a:ext>
              </a:extLst>
            </p:cNvPr>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3784;p53">
              <a:extLst>
                <a:ext uri="{FF2B5EF4-FFF2-40B4-BE49-F238E27FC236}">
                  <a16:creationId xmlns:a16="http://schemas.microsoft.com/office/drawing/2014/main" id="{4FAB1206-A526-F113-7DFC-B1C5D290CCBB}"/>
                </a:ext>
              </a:extLst>
            </p:cNvPr>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3785;p53">
              <a:extLst>
                <a:ext uri="{FF2B5EF4-FFF2-40B4-BE49-F238E27FC236}">
                  <a16:creationId xmlns:a16="http://schemas.microsoft.com/office/drawing/2014/main" id="{25A11D4A-BF01-2A35-F040-0F9BCE737562}"/>
                </a:ext>
              </a:extLst>
            </p:cNvPr>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3786;p53">
              <a:extLst>
                <a:ext uri="{FF2B5EF4-FFF2-40B4-BE49-F238E27FC236}">
                  <a16:creationId xmlns:a16="http://schemas.microsoft.com/office/drawing/2014/main" id="{66BF7462-EC52-A5AB-6396-03BABB827914}"/>
                </a:ext>
              </a:extLst>
            </p:cNvPr>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3787;p53">
              <a:extLst>
                <a:ext uri="{FF2B5EF4-FFF2-40B4-BE49-F238E27FC236}">
                  <a16:creationId xmlns:a16="http://schemas.microsoft.com/office/drawing/2014/main" id="{E0945617-471B-689C-7591-31E028CAB499}"/>
                </a:ext>
              </a:extLst>
            </p:cNvPr>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3788;p53">
              <a:extLst>
                <a:ext uri="{FF2B5EF4-FFF2-40B4-BE49-F238E27FC236}">
                  <a16:creationId xmlns:a16="http://schemas.microsoft.com/office/drawing/2014/main" id="{176FCE88-22A2-1B65-B5B5-2EEBE7FA5107}"/>
                </a:ext>
              </a:extLst>
            </p:cNvPr>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3789;p53">
              <a:extLst>
                <a:ext uri="{FF2B5EF4-FFF2-40B4-BE49-F238E27FC236}">
                  <a16:creationId xmlns:a16="http://schemas.microsoft.com/office/drawing/2014/main" id="{DCF3EDC6-C848-4EA6-DB86-34824F5AF77E}"/>
                </a:ext>
              </a:extLst>
            </p:cNvPr>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3790;p53">
              <a:extLst>
                <a:ext uri="{FF2B5EF4-FFF2-40B4-BE49-F238E27FC236}">
                  <a16:creationId xmlns:a16="http://schemas.microsoft.com/office/drawing/2014/main" id="{53E1CC9C-D2DD-3BAD-FEAE-85DC2A7A5B5D}"/>
                </a:ext>
              </a:extLst>
            </p:cNvPr>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3791;p53">
              <a:extLst>
                <a:ext uri="{FF2B5EF4-FFF2-40B4-BE49-F238E27FC236}">
                  <a16:creationId xmlns:a16="http://schemas.microsoft.com/office/drawing/2014/main" id="{2F8873E1-F68D-953C-B4D7-B7D6D5E01B7D}"/>
                </a:ext>
              </a:extLst>
            </p:cNvPr>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3792;p53">
              <a:extLst>
                <a:ext uri="{FF2B5EF4-FFF2-40B4-BE49-F238E27FC236}">
                  <a16:creationId xmlns:a16="http://schemas.microsoft.com/office/drawing/2014/main" id="{57D543E9-A54B-C3B8-4F79-DD31A549A15C}"/>
                </a:ext>
              </a:extLst>
            </p:cNvPr>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3793;p53">
              <a:extLst>
                <a:ext uri="{FF2B5EF4-FFF2-40B4-BE49-F238E27FC236}">
                  <a16:creationId xmlns:a16="http://schemas.microsoft.com/office/drawing/2014/main" id="{D8653794-98DD-E572-17D0-C63ED057D3BD}"/>
                </a:ext>
              </a:extLst>
            </p:cNvPr>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3794;p53">
              <a:extLst>
                <a:ext uri="{FF2B5EF4-FFF2-40B4-BE49-F238E27FC236}">
                  <a16:creationId xmlns:a16="http://schemas.microsoft.com/office/drawing/2014/main" id="{DF2BF34E-65FE-F360-461E-90E361159200}"/>
                </a:ext>
              </a:extLst>
            </p:cNvPr>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3795;p53">
              <a:extLst>
                <a:ext uri="{FF2B5EF4-FFF2-40B4-BE49-F238E27FC236}">
                  <a16:creationId xmlns:a16="http://schemas.microsoft.com/office/drawing/2014/main" id="{5F04F119-9CD8-E856-2470-470315BB6C94}"/>
                </a:ext>
              </a:extLst>
            </p:cNvPr>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3796;p53">
              <a:extLst>
                <a:ext uri="{FF2B5EF4-FFF2-40B4-BE49-F238E27FC236}">
                  <a16:creationId xmlns:a16="http://schemas.microsoft.com/office/drawing/2014/main" id="{BB408839-D9F4-4BAD-48E5-1B935B1C27B8}"/>
                </a:ext>
              </a:extLst>
            </p:cNvPr>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3797;p53">
              <a:extLst>
                <a:ext uri="{FF2B5EF4-FFF2-40B4-BE49-F238E27FC236}">
                  <a16:creationId xmlns:a16="http://schemas.microsoft.com/office/drawing/2014/main" id="{ED62FA50-7A22-B240-1929-AD90A9CA392C}"/>
                </a:ext>
              </a:extLst>
            </p:cNvPr>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3798;p53">
              <a:extLst>
                <a:ext uri="{FF2B5EF4-FFF2-40B4-BE49-F238E27FC236}">
                  <a16:creationId xmlns:a16="http://schemas.microsoft.com/office/drawing/2014/main" id="{E4813FBF-0AAA-BCC7-564A-8B9CF6183755}"/>
                </a:ext>
              </a:extLst>
            </p:cNvPr>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3799;p53">
              <a:extLst>
                <a:ext uri="{FF2B5EF4-FFF2-40B4-BE49-F238E27FC236}">
                  <a16:creationId xmlns:a16="http://schemas.microsoft.com/office/drawing/2014/main" id="{74469F49-E1A6-7A4D-0E4A-49FCCCA00AA1}"/>
                </a:ext>
              </a:extLst>
            </p:cNvPr>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3800;p53">
              <a:extLst>
                <a:ext uri="{FF2B5EF4-FFF2-40B4-BE49-F238E27FC236}">
                  <a16:creationId xmlns:a16="http://schemas.microsoft.com/office/drawing/2014/main" id="{680F7E6F-485F-8443-6447-21FC66E8A98F}"/>
                </a:ext>
              </a:extLst>
            </p:cNvPr>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3801;p53">
              <a:extLst>
                <a:ext uri="{FF2B5EF4-FFF2-40B4-BE49-F238E27FC236}">
                  <a16:creationId xmlns:a16="http://schemas.microsoft.com/office/drawing/2014/main" id="{21DA1771-14AA-B1EE-D690-53D8D77E7D8C}"/>
                </a:ext>
              </a:extLst>
            </p:cNvPr>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3802;p53">
              <a:extLst>
                <a:ext uri="{FF2B5EF4-FFF2-40B4-BE49-F238E27FC236}">
                  <a16:creationId xmlns:a16="http://schemas.microsoft.com/office/drawing/2014/main" id="{26A81FFB-984F-63A0-7DE0-594ACF0FDE75}"/>
                </a:ext>
              </a:extLst>
            </p:cNvPr>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3803;p53">
              <a:extLst>
                <a:ext uri="{FF2B5EF4-FFF2-40B4-BE49-F238E27FC236}">
                  <a16:creationId xmlns:a16="http://schemas.microsoft.com/office/drawing/2014/main" id="{6D8B9E1C-518C-AA4A-191F-DD88F12DD5B5}"/>
                </a:ext>
              </a:extLst>
            </p:cNvPr>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3804;p53">
              <a:extLst>
                <a:ext uri="{FF2B5EF4-FFF2-40B4-BE49-F238E27FC236}">
                  <a16:creationId xmlns:a16="http://schemas.microsoft.com/office/drawing/2014/main" id="{ED1DE306-D028-05B7-F6BB-A928479771CB}"/>
                </a:ext>
              </a:extLst>
            </p:cNvPr>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3805;p53">
              <a:extLst>
                <a:ext uri="{FF2B5EF4-FFF2-40B4-BE49-F238E27FC236}">
                  <a16:creationId xmlns:a16="http://schemas.microsoft.com/office/drawing/2014/main" id="{305B4F6F-796A-631D-4785-C1A93E3511E4}"/>
                </a:ext>
              </a:extLst>
            </p:cNvPr>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3806;p53">
              <a:extLst>
                <a:ext uri="{FF2B5EF4-FFF2-40B4-BE49-F238E27FC236}">
                  <a16:creationId xmlns:a16="http://schemas.microsoft.com/office/drawing/2014/main" id="{968F65CC-B2A3-3FEC-6B80-1AF23AFFC3D2}"/>
                </a:ext>
              </a:extLst>
            </p:cNvPr>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3807;p53">
              <a:extLst>
                <a:ext uri="{FF2B5EF4-FFF2-40B4-BE49-F238E27FC236}">
                  <a16:creationId xmlns:a16="http://schemas.microsoft.com/office/drawing/2014/main" id="{EC20B26C-81D3-0E62-C741-B7F4071EE9BC}"/>
                </a:ext>
              </a:extLst>
            </p:cNvPr>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3808;p53">
              <a:extLst>
                <a:ext uri="{FF2B5EF4-FFF2-40B4-BE49-F238E27FC236}">
                  <a16:creationId xmlns:a16="http://schemas.microsoft.com/office/drawing/2014/main" id="{439D57B0-4233-92C7-5EBE-E11D81CC4132}"/>
                </a:ext>
              </a:extLst>
            </p:cNvPr>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3809;p53">
              <a:extLst>
                <a:ext uri="{FF2B5EF4-FFF2-40B4-BE49-F238E27FC236}">
                  <a16:creationId xmlns:a16="http://schemas.microsoft.com/office/drawing/2014/main" id="{130111F2-BAFA-5976-E1AD-1E4C71B24F2E}"/>
                </a:ext>
              </a:extLst>
            </p:cNvPr>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3810;p53">
              <a:extLst>
                <a:ext uri="{FF2B5EF4-FFF2-40B4-BE49-F238E27FC236}">
                  <a16:creationId xmlns:a16="http://schemas.microsoft.com/office/drawing/2014/main" id="{50D2C120-97D0-2D16-5769-DB7E045BC1D4}"/>
                </a:ext>
              </a:extLst>
            </p:cNvPr>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3811;p53">
              <a:extLst>
                <a:ext uri="{FF2B5EF4-FFF2-40B4-BE49-F238E27FC236}">
                  <a16:creationId xmlns:a16="http://schemas.microsoft.com/office/drawing/2014/main" id="{AD62CD4E-0A5A-62E5-68F3-B619412FFA50}"/>
                </a:ext>
              </a:extLst>
            </p:cNvPr>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3812;p53">
              <a:extLst>
                <a:ext uri="{FF2B5EF4-FFF2-40B4-BE49-F238E27FC236}">
                  <a16:creationId xmlns:a16="http://schemas.microsoft.com/office/drawing/2014/main" id="{D30140ED-11C8-32F8-F707-0A00FABBBBCD}"/>
                </a:ext>
              </a:extLst>
            </p:cNvPr>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3813;p53">
              <a:extLst>
                <a:ext uri="{FF2B5EF4-FFF2-40B4-BE49-F238E27FC236}">
                  <a16:creationId xmlns:a16="http://schemas.microsoft.com/office/drawing/2014/main" id="{4294A602-9585-FB99-5B45-B6AA8767EAF0}"/>
                </a:ext>
              </a:extLst>
            </p:cNvPr>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3814;p53">
              <a:extLst>
                <a:ext uri="{FF2B5EF4-FFF2-40B4-BE49-F238E27FC236}">
                  <a16:creationId xmlns:a16="http://schemas.microsoft.com/office/drawing/2014/main" id="{FC001E0F-9D8F-F68A-6E0F-DBD17C239F40}"/>
                </a:ext>
              </a:extLst>
            </p:cNvPr>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3815;p53">
              <a:extLst>
                <a:ext uri="{FF2B5EF4-FFF2-40B4-BE49-F238E27FC236}">
                  <a16:creationId xmlns:a16="http://schemas.microsoft.com/office/drawing/2014/main" id="{76018555-9052-D4CE-6B14-9BF4D073A873}"/>
                </a:ext>
              </a:extLst>
            </p:cNvPr>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3816;p53">
              <a:extLst>
                <a:ext uri="{FF2B5EF4-FFF2-40B4-BE49-F238E27FC236}">
                  <a16:creationId xmlns:a16="http://schemas.microsoft.com/office/drawing/2014/main" id="{D5E4318F-7319-6CB7-7E96-79D0162509E9}"/>
                </a:ext>
              </a:extLst>
            </p:cNvPr>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3817;p53">
              <a:extLst>
                <a:ext uri="{FF2B5EF4-FFF2-40B4-BE49-F238E27FC236}">
                  <a16:creationId xmlns:a16="http://schemas.microsoft.com/office/drawing/2014/main" id="{12711F39-2271-5510-22DD-3F247DB00CCF}"/>
                </a:ext>
              </a:extLst>
            </p:cNvPr>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3818;p53">
              <a:extLst>
                <a:ext uri="{FF2B5EF4-FFF2-40B4-BE49-F238E27FC236}">
                  <a16:creationId xmlns:a16="http://schemas.microsoft.com/office/drawing/2014/main" id="{1697D424-E176-E6C2-FAF6-3C51E51EA7D2}"/>
                </a:ext>
              </a:extLst>
            </p:cNvPr>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3819;p53">
              <a:extLst>
                <a:ext uri="{FF2B5EF4-FFF2-40B4-BE49-F238E27FC236}">
                  <a16:creationId xmlns:a16="http://schemas.microsoft.com/office/drawing/2014/main" id="{61B5261A-C33D-46BB-1213-F1A42E85E37B}"/>
                </a:ext>
              </a:extLst>
            </p:cNvPr>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3820;p53">
              <a:extLst>
                <a:ext uri="{FF2B5EF4-FFF2-40B4-BE49-F238E27FC236}">
                  <a16:creationId xmlns:a16="http://schemas.microsoft.com/office/drawing/2014/main" id="{8490AE72-D499-CBCC-96EA-0F4EF92F37E7}"/>
                </a:ext>
              </a:extLst>
            </p:cNvPr>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3821;p53">
              <a:extLst>
                <a:ext uri="{FF2B5EF4-FFF2-40B4-BE49-F238E27FC236}">
                  <a16:creationId xmlns:a16="http://schemas.microsoft.com/office/drawing/2014/main" id="{3BC628CE-682F-A7E1-0F7A-0C77D994394D}"/>
                </a:ext>
              </a:extLst>
            </p:cNvPr>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3822;p53">
              <a:extLst>
                <a:ext uri="{FF2B5EF4-FFF2-40B4-BE49-F238E27FC236}">
                  <a16:creationId xmlns:a16="http://schemas.microsoft.com/office/drawing/2014/main" id="{3377DBC2-16A7-844A-FC01-DAFEBA5D0ACD}"/>
                </a:ext>
              </a:extLst>
            </p:cNvPr>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3823;p53">
              <a:extLst>
                <a:ext uri="{FF2B5EF4-FFF2-40B4-BE49-F238E27FC236}">
                  <a16:creationId xmlns:a16="http://schemas.microsoft.com/office/drawing/2014/main" id="{BBEA9974-12BA-5D74-F89E-EC2A1537CB52}"/>
                </a:ext>
              </a:extLst>
            </p:cNvPr>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3824;p53">
              <a:extLst>
                <a:ext uri="{FF2B5EF4-FFF2-40B4-BE49-F238E27FC236}">
                  <a16:creationId xmlns:a16="http://schemas.microsoft.com/office/drawing/2014/main" id="{A83D2CF7-9069-F6F1-9C81-505D761233DA}"/>
                </a:ext>
              </a:extLst>
            </p:cNvPr>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3825;p53">
              <a:extLst>
                <a:ext uri="{FF2B5EF4-FFF2-40B4-BE49-F238E27FC236}">
                  <a16:creationId xmlns:a16="http://schemas.microsoft.com/office/drawing/2014/main" id="{98531ED9-819E-2617-D2D0-1B8F38C65B66}"/>
                </a:ext>
              </a:extLst>
            </p:cNvPr>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3826;p53">
              <a:extLst>
                <a:ext uri="{FF2B5EF4-FFF2-40B4-BE49-F238E27FC236}">
                  <a16:creationId xmlns:a16="http://schemas.microsoft.com/office/drawing/2014/main" id="{02B20371-E491-E236-BFF5-B6940EB250B1}"/>
                </a:ext>
              </a:extLst>
            </p:cNvPr>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3827;p53">
              <a:extLst>
                <a:ext uri="{FF2B5EF4-FFF2-40B4-BE49-F238E27FC236}">
                  <a16:creationId xmlns:a16="http://schemas.microsoft.com/office/drawing/2014/main" id="{01CC0E66-0726-CE7C-E394-03D2384DE368}"/>
                </a:ext>
              </a:extLst>
            </p:cNvPr>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3828;p53">
              <a:extLst>
                <a:ext uri="{FF2B5EF4-FFF2-40B4-BE49-F238E27FC236}">
                  <a16:creationId xmlns:a16="http://schemas.microsoft.com/office/drawing/2014/main" id="{3A8ED0A9-F446-207A-FC3D-2697A785AA3C}"/>
                </a:ext>
              </a:extLst>
            </p:cNvPr>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3829;p53">
              <a:extLst>
                <a:ext uri="{FF2B5EF4-FFF2-40B4-BE49-F238E27FC236}">
                  <a16:creationId xmlns:a16="http://schemas.microsoft.com/office/drawing/2014/main" id="{D3FE3B52-43BE-2FB2-9955-0629EBF29538}"/>
                </a:ext>
              </a:extLst>
            </p:cNvPr>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3830;p53">
              <a:extLst>
                <a:ext uri="{FF2B5EF4-FFF2-40B4-BE49-F238E27FC236}">
                  <a16:creationId xmlns:a16="http://schemas.microsoft.com/office/drawing/2014/main" id="{A0F8D0FE-5571-9982-2AD3-5A5042A8D0EB}"/>
                </a:ext>
              </a:extLst>
            </p:cNvPr>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3831;p53">
              <a:extLst>
                <a:ext uri="{FF2B5EF4-FFF2-40B4-BE49-F238E27FC236}">
                  <a16:creationId xmlns:a16="http://schemas.microsoft.com/office/drawing/2014/main" id="{BA91DD9F-FE83-CF68-F2BE-A2D058DC337D}"/>
                </a:ext>
              </a:extLst>
            </p:cNvPr>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3832;p53">
              <a:extLst>
                <a:ext uri="{FF2B5EF4-FFF2-40B4-BE49-F238E27FC236}">
                  <a16:creationId xmlns:a16="http://schemas.microsoft.com/office/drawing/2014/main" id="{2002F7C6-A8D9-985A-B417-3A9D7CBC9BE3}"/>
                </a:ext>
              </a:extLst>
            </p:cNvPr>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3833;p53">
              <a:extLst>
                <a:ext uri="{FF2B5EF4-FFF2-40B4-BE49-F238E27FC236}">
                  <a16:creationId xmlns:a16="http://schemas.microsoft.com/office/drawing/2014/main" id="{68EC38EA-AF4F-64CD-1C27-736685326800}"/>
                </a:ext>
              </a:extLst>
            </p:cNvPr>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3834;p53">
              <a:extLst>
                <a:ext uri="{FF2B5EF4-FFF2-40B4-BE49-F238E27FC236}">
                  <a16:creationId xmlns:a16="http://schemas.microsoft.com/office/drawing/2014/main" id="{3B888CED-411C-C51B-ABCC-BF28A8307089}"/>
                </a:ext>
              </a:extLst>
            </p:cNvPr>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3835;p53">
              <a:extLst>
                <a:ext uri="{FF2B5EF4-FFF2-40B4-BE49-F238E27FC236}">
                  <a16:creationId xmlns:a16="http://schemas.microsoft.com/office/drawing/2014/main" id="{9F67B61A-59CE-DD6E-0013-18EA446492AD}"/>
                </a:ext>
              </a:extLst>
            </p:cNvPr>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3836;p53">
              <a:extLst>
                <a:ext uri="{FF2B5EF4-FFF2-40B4-BE49-F238E27FC236}">
                  <a16:creationId xmlns:a16="http://schemas.microsoft.com/office/drawing/2014/main" id="{A7097E14-B187-6034-D1B7-811BF121BC8C}"/>
                </a:ext>
              </a:extLst>
            </p:cNvPr>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3837;p53">
              <a:extLst>
                <a:ext uri="{FF2B5EF4-FFF2-40B4-BE49-F238E27FC236}">
                  <a16:creationId xmlns:a16="http://schemas.microsoft.com/office/drawing/2014/main" id="{83225C63-7AA6-BB16-786A-4B301DD08715}"/>
                </a:ext>
              </a:extLst>
            </p:cNvPr>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3838;p53">
              <a:extLst>
                <a:ext uri="{FF2B5EF4-FFF2-40B4-BE49-F238E27FC236}">
                  <a16:creationId xmlns:a16="http://schemas.microsoft.com/office/drawing/2014/main" id="{379532DD-A074-5697-FDBA-4518DCEEE58A}"/>
                </a:ext>
              </a:extLst>
            </p:cNvPr>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3839;p53">
              <a:extLst>
                <a:ext uri="{FF2B5EF4-FFF2-40B4-BE49-F238E27FC236}">
                  <a16:creationId xmlns:a16="http://schemas.microsoft.com/office/drawing/2014/main" id="{D0C49425-02CA-CF42-E35B-0D8E935BB0D1}"/>
                </a:ext>
              </a:extLst>
            </p:cNvPr>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3840;p53">
              <a:extLst>
                <a:ext uri="{FF2B5EF4-FFF2-40B4-BE49-F238E27FC236}">
                  <a16:creationId xmlns:a16="http://schemas.microsoft.com/office/drawing/2014/main" id="{632093B1-923E-DCBB-8698-582EABD0B87D}"/>
                </a:ext>
              </a:extLst>
            </p:cNvPr>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3841;p53">
              <a:extLst>
                <a:ext uri="{FF2B5EF4-FFF2-40B4-BE49-F238E27FC236}">
                  <a16:creationId xmlns:a16="http://schemas.microsoft.com/office/drawing/2014/main" id="{45C08087-069C-E34E-4A1E-946B631214BE}"/>
                </a:ext>
              </a:extLst>
            </p:cNvPr>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3842;p53">
              <a:extLst>
                <a:ext uri="{FF2B5EF4-FFF2-40B4-BE49-F238E27FC236}">
                  <a16:creationId xmlns:a16="http://schemas.microsoft.com/office/drawing/2014/main" id="{22AD23FF-B972-026C-25C0-8B9EC6EEBABF}"/>
                </a:ext>
              </a:extLst>
            </p:cNvPr>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3843;p53">
              <a:extLst>
                <a:ext uri="{FF2B5EF4-FFF2-40B4-BE49-F238E27FC236}">
                  <a16:creationId xmlns:a16="http://schemas.microsoft.com/office/drawing/2014/main" id="{FDE320B7-4E88-FFC9-D185-D81A60231EF3}"/>
                </a:ext>
              </a:extLst>
            </p:cNvPr>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3844;p53">
              <a:extLst>
                <a:ext uri="{FF2B5EF4-FFF2-40B4-BE49-F238E27FC236}">
                  <a16:creationId xmlns:a16="http://schemas.microsoft.com/office/drawing/2014/main" id="{DA2F6095-CFF9-AAB9-AD26-0AC25ED62F3B}"/>
                </a:ext>
              </a:extLst>
            </p:cNvPr>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3845;p53">
              <a:extLst>
                <a:ext uri="{FF2B5EF4-FFF2-40B4-BE49-F238E27FC236}">
                  <a16:creationId xmlns:a16="http://schemas.microsoft.com/office/drawing/2014/main" id="{83869C39-D87F-5C10-819D-E14E733AE77F}"/>
                </a:ext>
              </a:extLst>
            </p:cNvPr>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3846;p53">
              <a:extLst>
                <a:ext uri="{FF2B5EF4-FFF2-40B4-BE49-F238E27FC236}">
                  <a16:creationId xmlns:a16="http://schemas.microsoft.com/office/drawing/2014/main" id="{81ADB3E7-4A81-E5BA-3AA5-F09D70570761}"/>
                </a:ext>
              </a:extLst>
            </p:cNvPr>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3847;p53">
              <a:extLst>
                <a:ext uri="{FF2B5EF4-FFF2-40B4-BE49-F238E27FC236}">
                  <a16:creationId xmlns:a16="http://schemas.microsoft.com/office/drawing/2014/main" id="{CFF5B416-B2A3-A31C-D9F5-702B3F42C46D}"/>
                </a:ext>
              </a:extLst>
            </p:cNvPr>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3848;p53">
              <a:extLst>
                <a:ext uri="{FF2B5EF4-FFF2-40B4-BE49-F238E27FC236}">
                  <a16:creationId xmlns:a16="http://schemas.microsoft.com/office/drawing/2014/main" id="{1CB0FFF8-67E1-2241-6936-4F31334FB69D}"/>
                </a:ext>
              </a:extLst>
            </p:cNvPr>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3849;p53">
              <a:extLst>
                <a:ext uri="{FF2B5EF4-FFF2-40B4-BE49-F238E27FC236}">
                  <a16:creationId xmlns:a16="http://schemas.microsoft.com/office/drawing/2014/main" id="{B7CAB506-6321-BDE1-98FD-011F1F7E0F9C}"/>
                </a:ext>
              </a:extLst>
            </p:cNvPr>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3850;p53">
              <a:extLst>
                <a:ext uri="{FF2B5EF4-FFF2-40B4-BE49-F238E27FC236}">
                  <a16:creationId xmlns:a16="http://schemas.microsoft.com/office/drawing/2014/main" id="{FAE57CF3-8C87-3531-A0BB-BC90429A3A83}"/>
                </a:ext>
              </a:extLst>
            </p:cNvPr>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3851;p53">
              <a:extLst>
                <a:ext uri="{FF2B5EF4-FFF2-40B4-BE49-F238E27FC236}">
                  <a16:creationId xmlns:a16="http://schemas.microsoft.com/office/drawing/2014/main" id="{A9EFB6F2-4B7C-0CE0-B663-5557D4A99270}"/>
                </a:ext>
              </a:extLst>
            </p:cNvPr>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3852;p53">
              <a:extLst>
                <a:ext uri="{FF2B5EF4-FFF2-40B4-BE49-F238E27FC236}">
                  <a16:creationId xmlns:a16="http://schemas.microsoft.com/office/drawing/2014/main" id="{89082ECB-9772-26B6-AC89-FFE39D002073}"/>
                </a:ext>
              </a:extLst>
            </p:cNvPr>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3853;p53">
              <a:extLst>
                <a:ext uri="{FF2B5EF4-FFF2-40B4-BE49-F238E27FC236}">
                  <a16:creationId xmlns:a16="http://schemas.microsoft.com/office/drawing/2014/main" id="{9785A918-B9ED-072B-A37A-7DDE852FA196}"/>
                </a:ext>
              </a:extLst>
            </p:cNvPr>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3854;p53">
              <a:extLst>
                <a:ext uri="{FF2B5EF4-FFF2-40B4-BE49-F238E27FC236}">
                  <a16:creationId xmlns:a16="http://schemas.microsoft.com/office/drawing/2014/main" id="{39050D26-6E4B-1F2E-94ED-8967BCE2E078}"/>
                </a:ext>
              </a:extLst>
            </p:cNvPr>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3855;p53">
              <a:extLst>
                <a:ext uri="{FF2B5EF4-FFF2-40B4-BE49-F238E27FC236}">
                  <a16:creationId xmlns:a16="http://schemas.microsoft.com/office/drawing/2014/main" id="{3DEC7D5D-04AF-349F-DC9B-67BC3A66DD0C}"/>
                </a:ext>
              </a:extLst>
            </p:cNvPr>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3856;p53">
              <a:extLst>
                <a:ext uri="{FF2B5EF4-FFF2-40B4-BE49-F238E27FC236}">
                  <a16:creationId xmlns:a16="http://schemas.microsoft.com/office/drawing/2014/main" id="{CC99E473-A2B7-6D08-0279-17800C8CDC9E}"/>
                </a:ext>
              </a:extLst>
            </p:cNvPr>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3857;p53">
              <a:extLst>
                <a:ext uri="{FF2B5EF4-FFF2-40B4-BE49-F238E27FC236}">
                  <a16:creationId xmlns:a16="http://schemas.microsoft.com/office/drawing/2014/main" id="{A8C69ED3-46B7-E4FD-FBB5-C469E91A4994}"/>
                </a:ext>
              </a:extLst>
            </p:cNvPr>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3858;p53">
              <a:extLst>
                <a:ext uri="{FF2B5EF4-FFF2-40B4-BE49-F238E27FC236}">
                  <a16:creationId xmlns:a16="http://schemas.microsoft.com/office/drawing/2014/main" id="{36C2A069-4AFF-5747-60A9-FFBC3D9AAC8F}"/>
                </a:ext>
              </a:extLst>
            </p:cNvPr>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3859;p53">
              <a:extLst>
                <a:ext uri="{FF2B5EF4-FFF2-40B4-BE49-F238E27FC236}">
                  <a16:creationId xmlns:a16="http://schemas.microsoft.com/office/drawing/2014/main" id="{AEA28511-66DB-9E06-78B3-5DA8A44B281F}"/>
                </a:ext>
              </a:extLst>
            </p:cNvPr>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3860;p53">
              <a:extLst>
                <a:ext uri="{FF2B5EF4-FFF2-40B4-BE49-F238E27FC236}">
                  <a16:creationId xmlns:a16="http://schemas.microsoft.com/office/drawing/2014/main" id="{4C940C7C-E401-DEB9-83B2-F9FFBC49FD37}"/>
                </a:ext>
              </a:extLst>
            </p:cNvPr>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3861;p53">
              <a:extLst>
                <a:ext uri="{FF2B5EF4-FFF2-40B4-BE49-F238E27FC236}">
                  <a16:creationId xmlns:a16="http://schemas.microsoft.com/office/drawing/2014/main" id="{3345E62A-9A27-E83C-0A0E-3CC537D3A007}"/>
                </a:ext>
              </a:extLst>
            </p:cNvPr>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3862;p53">
              <a:extLst>
                <a:ext uri="{FF2B5EF4-FFF2-40B4-BE49-F238E27FC236}">
                  <a16:creationId xmlns:a16="http://schemas.microsoft.com/office/drawing/2014/main" id="{C026DDF7-097B-F11A-0C31-2E1D7F307C53}"/>
                </a:ext>
              </a:extLst>
            </p:cNvPr>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3863;p53">
              <a:extLst>
                <a:ext uri="{FF2B5EF4-FFF2-40B4-BE49-F238E27FC236}">
                  <a16:creationId xmlns:a16="http://schemas.microsoft.com/office/drawing/2014/main" id="{36ACE068-334A-CE30-7609-E5F9AD75CADA}"/>
                </a:ext>
              </a:extLst>
            </p:cNvPr>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3864;p53">
              <a:extLst>
                <a:ext uri="{FF2B5EF4-FFF2-40B4-BE49-F238E27FC236}">
                  <a16:creationId xmlns:a16="http://schemas.microsoft.com/office/drawing/2014/main" id="{26E0CEC8-5F1C-2588-A46D-68B4F7BB130C}"/>
                </a:ext>
              </a:extLst>
            </p:cNvPr>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3865;p53">
              <a:extLst>
                <a:ext uri="{FF2B5EF4-FFF2-40B4-BE49-F238E27FC236}">
                  <a16:creationId xmlns:a16="http://schemas.microsoft.com/office/drawing/2014/main" id="{6F9E7154-2078-3F7E-99A5-74F48603E236}"/>
                </a:ext>
              </a:extLst>
            </p:cNvPr>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3866;p53">
              <a:extLst>
                <a:ext uri="{FF2B5EF4-FFF2-40B4-BE49-F238E27FC236}">
                  <a16:creationId xmlns:a16="http://schemas.microsoft.com/office/drawing/2014/main" id="{FB126999-E7BE-9EBF-BB8E-06C706E3B8ED}"/>
                </a:ext>
              </a:extLst>
            </p:cNvPr>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3867;p53">
              <a:extLst>
                <a:ext uri="{FF2B5EF4-FFF2-40B4-BE49-F238E27FC236}">
                  <a16:creationId xmlns:a16="http://schemas.microsoft.com/office/drawing/2014/main" id="{8C72CC32-4541-CB62-8342-06C11210390A}"/>
                </a:ext>
              </a:extLst>
            </p:cNvPr>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3868;p53">
              <a:extLst>
                <a:ext uri="{FF2B5EF4-FFF2-40B4-BE49-F238E27FC236}">
                  <a16:creationId xmlns:a16="http://schemas.microsoft.com/office/drawing/2014/main" id="{FE26B9F8-4EF8-B69B-22C5-054085C6AB93}"/>
                </a:ext>
              </a:extLst>
            </p:cNvPr>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3869;p53">
              <a:extLst>
                <a:ext uri="{FF2B5EF4-FFF2-40B4-BE49-F238E27FC236}">
                  <a16:creationId xmlns:a16="http://schemas.microsoft.com/office/drawing/2014/main" id="{8060DC4E-AA41-3ED9-57A9-72F21F8E8D90}"/>
                </a:ext>
              </a:extLst>
            </p:cNvPr>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3870;p53">
              <a:extLst>
                <a:ext uri="{FF2B5EF4-FFF2-40B4-BE49-F238E27FC236}">
                  <a16:creationId xmlns:a16="http://schemas.microsoft.com/office/drawing/2014/main" id="{12F481E9-17A1-3EED-911C-0C86119D7D72}"/>
                </a:ext>
              </a:extLst>
            </p:cNvPr>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3871;p53">
              <a:extLst>
                <a:ext uri="{FF2B5EF4-FFF2-40B4-BE49-F238E27FC236}">
                  <a16:creationId xmlns:a16="http://schemas.microsoft.com/office/drawing/2014/main" id="{A1270B2A-E55C-EC5C-2C64-676F336439EC}"/>
                </a:ext>
              </a:extLst>
            </p:cNvPr>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3872;p53">
              <a:extLst>
                <a:ext uri="{FF2B5EF4-FFF2-40B4-BE49-F238E27FC236}">
                  <a16:creationId xmlns:a16="http://schemas.microsoft.com/office/drawing/2014/main" id="{01B0412A-B0FD-5A5B-96E2-08788A0335AE}"/>
                </a:ext>
              </a:extLst>
            </p:cNvPr>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3873;p53">
              <a:extLst>
                <a:ext uri="{FF2B5EF4-FFF2-40B4-BE49-F238E27FC236}">
                  <a16:creationId xmlns:a16="http://schemas.microsoft.com/office/drawing/2014/main" id="{B0471795-F9D1-BF7D-D623-E7E668DEED97}"/>
                </a:ext>
              </a:extLst>
            </p:cNvPr>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3874;p53">
              <a:extLst>
                <a:ext uri="{FF2B5EF4-FFF2-40B4-BE49-F238E27FC236}">
                  <a16:creationId xmlns:a16="http://schemas.microsoft.com/office/drawing/2014/main" id="{8A6820DC-8E40-3F5F-FB05-0E0E94B1AD4B}"/>
                </a:ext>
              </a:extLst>
            </p:cNvPr>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3875;p53">
              <a:extLst>
                <a:ext uri="{FF2B5EF4-FFF2-40B4-BE49-F238E27FC236}">
                  <a16:creationId xmlns:a16="http://schemas.microsoft.com/office/drawing/2014/main" id="{21790CAE-00B3-6131-62D5-05F1C7153F56}"/>
                </a:ext>
              </a:extLst>
            </p:cNvPr>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3876;p53">
              <a:extLst>
                <a:ext uri="{FF2B5EF4-FFF2-40B4-BE49-F238E27FC236}">
                  <a16:creationId xmlns:a16="http://schemas.microsoft.com/office/drawing/2014/main" id="{CBD5BF87-5802-D437-5B1C-82182F984CCA}"/>
                </a:ext>
              </a:extLst>
            </p:cNvPr>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3877;p53">
              <a:extLst>
                <a:ext uri="{FF2B5EF4-FFF2-40B4-BE49-F238E27FC236}">
                  <a16:creationId xmlns:a16="http://schemas.microsoft.com/office/drawing/2014/main" id="{6F41E432-33AB-2E68-9EC3-A427E5F0EAF7}"/>
                </a:ext>
              </a:extLst>
            </p:cNvPr>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3878;p53">
              <a:extLst>
                <a:ext uri="{FF2B5EF4-FFF2-40B4-BE49-F238E27FC236}">
                  <a16:creationId xmlns:a16="http://schemas.microsoft.com/office/drawing/2014/main" id="{BE742AD0-A4A2-2A87-585A-2824E800A813}"/>
                </a:ext>
              </a:extLst>
            </p:cNvPr>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3879;p53">
              <a:extLst>
                <a:ext uri="{FF2B5EF4-FFF2-40B4-BE49-F238E27FC236}">
                  <a16:creationId xmlns:a16="http://schemas.microsoft.com/office/drawing/2014/main" id="{9F9AA24A-3D19-D673-854B-C07AD2DD24F5}"/>
                </a:ext>
              </a:extLst>
            </p:cNvPr>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3880;p53">
              <a:extLst>
                <a:ext uri="{FF2B5EF4-FFF2-40B4-BE49-F238E27FC236}">
                  <a16:creationId xmlns:a16="http://schemas.microsoft.com/office/drawing/2014/main" id="{AAA2431B-190F-0A1D-0C8C-A33A1AAD421B}"/>
                </a:ext>
              </a:extLst>
            </p:cNvPr>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3881;p53">
              <a:extLst>
                <a:ext uri="{FF2B5EF4-FFF2-40B4-BE49-F238E27FC236}">
                  <a16:creationId xmlns:a16="http://schemas.microsoft.com/office/drawing/2014/main" id="{59E25225-6908-BD93-3287-4E4DCE5C670F}"/>
                </a:ext>
              </a:extLst>
            </p:cNvPr>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3882;p53">
              <a:extLst>
                <a:ext uri="{FF2B5EF4-FFF2-40B4-BE49-F238E27FC236}">
                  <a16:creationId xmlns:a16="http://schemas.microsoft.com/office/drawing/2014/main" id="{E5C79425-73B8-5A81-1BB9-18B85859CE16}"/>
                </a:ext>
              </a:extLst>
            </p:cNvPr>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3883;p53">
              <a:extLst>
                <a:ext uri="{FF2B5EF4-FFF2-40B4-BE49-F238E27FC236}">
                  <a16:creationId xmlns:a16="http://schemas.microsoft.com/office/drawing/2014/main" id="{62A832F0-35C3-1793-7B39-DC02046E7B25}"/>
                </a:ext>
              </a:extLst>
            </p:cNvPr>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3884;p53">
              <a:extLst>
                <a:ext uri="{FF2B5EF4-FFF2-40B4-BE49-F238E27FC236}">
                  <a16:creationId xmlns:a16="http://schemas.microsoft.com/office/drawing/2014/main" id="{E0E20E49-8598-A48A-96C7-B7C5AC017601}"/>
                </a:ext>
              </a:extLst>
            </p:cNvPr>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3885;p53">
              <a:extLst>
                <a:ext uri="{FF2B5EF4-FFF2-40B4-BE49-F238E27FC236}">
                  <a16:creationId xmlns:a16="http://schemas.microsoft.com/office/drawing/2014/main" id="{8A357A81-227C-D3F0-404C-3CC6161DC0E2}"/>
                </a:ext>
              </a:extLst>
            </p:cNvPr>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3886;p53">
              <a:extLst>
                <a:ext uri="{FF2B5EF4-FFF2-40B4-BE49-F238E27FC236}">
                  <a16:creationId xmlns:a16="http://schemas.microsoft.com/office/drawing/2014/main" id="{9B6DDFF3-68F9-6162-0B89-09D5FEBD5372}"/>
                </a:ext>
              </a:extLst>
            </p:cNvPr>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3887;p53">
              <a:extLst>
                <a:ext uri="{FF2B5EF4-FFF2-40B4-BE49-F238E27FC236}">
                  <a16:creationId xmlns:a16="http://schemas.microsoft.com/office/drawing/2014/main" id="{09E3F634-D62C-2D2A-B398-FF1F78377E16}"/>
                </a:ext>
              </a:extLst>
            </p:cNvPr>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3888;p53">
              <a:extLst>
                <a:ext uri="{FF2B5EF4-FFF2-40B4-BE49-F238E27FC236}">
                  <a16:creationId xmlns:a16="http://schemas.microsoft.com/office/drawing/2014/main" id="{988E5C69-F0AA-549F-4BDD-E67E4E0A62A6}"/>
                </a:ext>
              </a:extLst>
            </p:cNvPr>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3889;p53">
              <a:extLst>
                <a:ext uri="{FF2B5EF4-FFF2-40B4-BE49-F238E27FC236}">
                  <a16:creationId xmlns:a16="http://schemas.microsoft.com/office/drawing/2014/main" id="{1DD85653-70A8-C625-2471-85FC97A86143}"/>
                </a:ext>
              </a:extLst>
            </p:cNvPr>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3890;p53">
              <a:extLst>
                <a:ext uri="{FF2B5EF4-FFF2-40B4-BE49-F238E27FC236}">
                  <a16:creationId xmlns:a16="http://schemas.microsoft.com/office/drawing/2014/main" id="{054F0035-6731-FD0C-2BE0-00A7497540B2}"/>
                </a:ext>
              </a:extLst>
            </p:cNvPr>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3891;p53">
              <a:extLst>
                <a:ext uri="{FF2B5EF4-FFF2-40B4-BE49-F238E27FC236}">
                  <a16:creationId xmlns:a16="http://schemas.microsoft.com/office/drawing/2014/main" id="{C997BBC2-6047-EE36-69BE-4396573FABA7}"/>
                </a:ext>
              </a:extLst>
            </p:cNvPr>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3892;p53">
              <a:extLst>
                <a:ext uri="{FF2B5EF4-FFF2-40B4-BE49-F238E27FC236}">
                  <a16:creationId xmlns:a16="http://schemas.microsoft.com/office/drawing/2014/main" id="{BEEE9052-01B8-8CB0-5025-022AA4AA6902}"/>
                </a:ext>
              </a:extLst>
            </p:cNvPr>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3893;p53">
              <a:extLst>
                <a:ext uri="{FF2B5EF4-FFF2-40B4-BE49-F238E27FC236}">
                  <a16:creationId xmlns:a16="http://schemas.microsoft.com/office/drawing/2014/main" id="{0D69CAD4-F849-BA8D-0B3E-066FA0B2AFE8}"/>
                </a:ext>
              </a:extLst>
            </p:cNvPr>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3894;p53">
              <a:extLst>
                <a:ext uri="{FF2B5EF4-FFF2-40B4-BE49-F238E27FC236}">
                  <a16:creationId xmlns:a16="http://schemas.microsoft.com/office/drawing/2014/main" id="{B04105C5-08DB-867C-8145-1E911CBFF998}"/>
                </a:ext>
              </a:extLst>
            </p:cNvPr>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3895;p53">
              <a:extLst>
                <a:ext uri="{FF2B5EF4-FFF2-40B4-BE49-F238E27FC236}">
                  <a16:creationId xmlns:a16="http://schemas.microsoft.com/office/drawing/2014/main" id="{B4556804-A1EA-73BB-74E7-332DE76366AA}"/>
                </a:ext>
              </a:extLst>
            </p:cNvPr>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3896;p53">
              <a:extLst>
                <a:ext uri="{FF2B5EF4-FFF2-40B4-BE49-F238E27FC236}">
                  <a16:creationId xmlns:a16="http://schemas.microsoft.com/office/drawing/2014/main" id="{B0CDD323-3216-1C2E-ABBC-9DFFCF9ACDA8}"/>
                </a:ext>
              </a:extLst>
            </p:cNvPr>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3897;p53">
              <a:extLst>
                <a:ext uri="{FF2B5EF4-FFF2-40B4-BE49-F238E27FC236}">
                  <a16:creationId xmlns:a16="http://schemas.microsoft.com/office/drawing/2014/main" id="{84226305-AD4D-A758-832D-D99D91C3587A}"/>
                </a:ext>
              </a:extLst>
            </p:cNvPr>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3898;p53">
              <a:extLst>
                <a:ext uri="{FF2B5EF4-FFF2-40B4-BE49-F238E27FC236}">
                  <a16:creationId xmlns:a16="http://schemas.microsoft.com/office/drawing/2014/main" id="{A8F4325D-2C6C-CE83-D63A-4E1F58E5D445}"/>
                </a:ext>
              </a:extLst>
            </p:cNvPr>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3899;p53">
              <a:extLst>
                <a:ext uri="{FF2B5EF4-FFF2-40B4-BE49-F238E27FC236}">
                  <a16:creationId xmlns:a16="http://schemas.microsoft.com/office/drawing/2014/main" id="{13613301-EB5F-59B5-0AC0-462258C5E698}"/>
                </a:ext>
              </a:extLst>
            </p:cNvPr>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3900;p53">
              <a:extLst>
                <a:ext uri="{FF2B5EF4-FFF2-40B4-BE49-F238E27FC236}">
                  <a16:creationId xmlns:a16="http://schemas.microsoft.com/office/drawing/2014/main" id="{EDE8C6AE-5D94-7570-0CC2-37154E782E98}"/>
                </a:ext>
              </a:extLst>
            </p:cNvPr>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3901;p53">
              <a:extLst>
                <a:ext uri="{FF2B5EF4-FFF2-40B4-BE49-F238E27FC236}">
                  <a16:creationId xmlns:a16="http://schemas.microsoft.com/office/drawing/2014/main" id="{84DF7519-43AD-B0A9-4407-E88405E8D094}"/>
                </a:ext>
              </a:extLst>
            </p:cNvPr>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3902;p53">
              <a:extLst>
                <a:ext uri="{FF2B5EF4-FFF2-40B4-BE49-F238E27FC236}">
                  <a16:creationId xmlns:a16="http://schemas.microsoft.com/office/drawing/2014/main" id="{0C201E0A-359A-2C17-0BF1-A27E3AA1F6F7}"/>
                </a:ext>
              </a:extLst>
            </p:cNvPr>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3903;p53">
              <a:extLst>
                <a:ext uri="{FF2B5EF4-FFF2-40B4-BE49-F238E27FC236}">
                  <a16:creationId xmlns:a16="http://schemas.microsoft.com/office/drawing/2014/main" id="{5BA19011-B9A1-B0DF-DCEC-116E889B8A88}"/>
                </a:ext>
              </a:extLst>
            </p:cNvPr>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3904;p53">
              <a:extLst>
                <a:ext uri="{FF2B5EF4-FFF2-40B4-BE49-F238E27FC236}">
                  <a16:creationId xmlns:a16="http://schemas.microsoft.com/office/drawing/2014/main" id="{BD90BA01-F9D2-76FC-2364-3F78F1D5EE3B}"/>
                </a:ext>
              </a:extLst>
            </p:cNvPr>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3905;p53">
              <a:extLst>
                <a:ext uri="{FF2B5EF4-FFF2-40B4-BE49-F238E27FC236}">
                  <a16:creationId xmlns:a16="http://schemas.microsoft.com/office/drawing/2014/main" id="{FDD09E07-5E5B-9AE1-6D69-52359CE23B80}"/>
                </a:ext>
              </a:extLst>
            </p:cNvPr>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3906;p53">
              <a:extLst>
                <a:ext uri="{FF2B5EF4-FFF2-40B4-BE49-F238E27FC236}">
                  <a16:creationId xmlns:a16="http://schemas.microsoft.com/office/drawing/2014/main" id="{9D45FCCF-36A5-0638-DC6F-912BF477F8C7}"/>
                </a:ext>
              </a:extLst>
            </p:cNvPr>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3907;p53">
              <a:extLst>
                <a:ext uri="{FF2B5EF4-FFF2-40B4-BE49-F238E27FC236}">
                  <a16:creationId xmlns:a16="http://schemas.microsoft.com/office/drawing/2014/main" id="{886308D5-C5B6-6CFF-1D7F-BFCF03748021}"/>
                </a:ext>
              </a:extLst>
            </p:cNvPr>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3908;p53">
              <a:extLst>
                <a:ext uri="{FF2B5EF4-FFF2-40B4-BE49-F238E27FC236}">
                  <a16:creationId xmlns:a16="http://schemas.microsoft.com/office/drawing/2014/main" id="{5CBE980E-1152-986B-A413-1B42CA07974B}"/>
                </a:ext>
              </a:extLst>
            </p:cNvPr>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3909;p53">
              <a:extLst>
                <a:ext uri="{FF2B5EF4-FFF2-40B4-BE49-F238E27FC236}">
                  <a16:creationId xmlns:a16="http://schemas.microsoft.com/office/drawing/2014/main" id="{DFF835A6-9B55-089D-7314-21741A2E95DA}"/>
                </a:ext>
              </a:extLst>
            </p:cNvPr>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3910;p53">
              <a:extLst>
                <a:ext uri="{FF2B5EF4-FFF2-40B4-BE49-F238E27FC236}">
                  <a16:creationId xmlns:a16="http://schemas.microsoft.com/office/drawing/2014/main" id="{1684E49F-37AD-4457-8470-2FB8E7EB79D7}"/>
                </a:ext>
              </a:extLst>
            </p:cNvPr>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3911;p53">
              <a:extLst>
                <a:ext uri="{FF2B5EF4-FFF2-40B4-BE49-F238E27FC236}">
                  <a16:creationId xmlns:a16="http://schemas.microsoft.com/office/drawing/2014/main" id="{38033595-7A18-1B8B-8B76-83B892C976D7}"/>
                </a:ext>
              </a:extLst>
            </p:cNvPr>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3912;p53">
              <a:extLst>
                <a:ext uri="{FF2B5EF4-FFF2-40B4-BE49-F238E27FC236}">
                  <a16:creationId xmlns:a16="http://schemas.microsoft.com/office/drawing/2014/main" id="{C6C27677-2BE4-012F-8AD0-39F84E6C4036}"/>
                </a:ext>
              </a:extLst>
            </p:cNvPr>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3913;p53">
              <a:extLst>
                <a:ext uri="{FF2B5EF4-FFF2-40B4-BE49-F238E27FC236}">
                  <a16:creationId xmlns:a16="http://schemas.microsoft.com/office/drawing/2014/main" id="{9BBF7981-9889-3D09-5A62-3192ED1EE84B}"/>
                </a:ext>
              </a:extLst>
            </p:cNvPr>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3914;p53">
              <a:extLst>
                <a:ext uri="{FF2B5EF4-FFF2-40B4-BE49-F238E27FC236}">
                  <a16:creationId xmlns:a16="http://schemas.microsoft.com/office/drawing/2014/main" id="{7BF81996-9FA2-A9AC-4F7F-647130271E87}"/>
                </a:ext>
              </a:extLst>
            </p:cNvPr>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3915;p53">
              <a:extLst>
                <a:ext uri="{FF2B5EF4-FFF2-40B4-BE49-F238E27FC236}">
                  <a16:creationId xmlns:a16="http://schemas.microsoft.com/office/drawing/2014/main" id="{0A7F1BE8-62F0-9680-778A-E8AEF2B0E7D5}"/>
                </a:ext>
              </a:extLst>
            </p:cNvPr>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3916;p53">
              <a:extLst>
                <a:ext uri="{FF2B5EF4-FFF2-40B4-BE49-F238E27FC236}">
                  <a16:creationId xmlns:a16="http://schemas.microsoft.com/office/drawing/2014/main" id="{752EB8C8-0171-BCC5-56B6-1D0BE5CDDE87}"/>
                </a:ext>
              </a:extLst>
            </p:cNvPr>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3917;p53">
              <a:extLst>
                <a:ext uri="{FF2B5EF4-FFF2-40B4-BE49-F238E27FC236}">
                  <a16:creationId xmlns:a16="http://schemas.microsoft.com/office/drawing/2014/main" id="{4A1816BD-D6F0-C5C6-1091-6D6EEFA7BCBE}"/>
                </a:ext>
              </a:extLst>
            </p:cNvPr>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3918;p53">
              <a:extLst>
                <a:ext uri="{FF2B5EF4-FFF2-40B4-BE49-F238E27FC236}">
                  <a16:creationId xmlns:a16="http://schemas.microsoft.com/office/drawing/2014/main" id="{E675A9E4-6DBC-4DC9-EC55-F93B96F367AB}"/>
                </a:ext>
              </a:extLst>
            </p:cNvPr>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3919;p53">
              <a:extLst>
                <a:ext uri="{FF2B5EF4-FFF2-40B4-BE49-F238E27FC236}">
                  <a16:creationId xmlns:a16="http://schemas.microsoft.com/office/drawing/2014/main" id="{76A290A4-C50C-26B6-D5DF-E73B658FCBB7}"/>
                </a:ext>
              </a:extLst>
            </p:cNvPr>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3920;p53">
              <a:extLst>
                <a:ext uri="{FF2B5EF4-FFF2-40B4-BE49-F238E27FC236}">
                  <a16:creationId xmlns:a16="http://schemas.microsoft.com/office/drawing/2014/main" id="{6F1C947C-4BD9-8365-6836-C4665096B41C}"/>
                </a:ext>
              </a:extLst>
            </p:cNvPr>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3921;p53">
              <a:extLst>
                <a:ext uri="{FF2B5EF4-FFF2-40B4-BE49-F238E27FC236}">
                  <a16:creationId xmlns:a16="http://schemas.microsoft.com/office/drawing/2014/main" id="{1B525EB6-F155-F958-4607-F9CF6563931F}"/>
                </a:ext>
              </a:extLst>
            </p:cNvPr>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3922;p53">
              <a:extLst>
                <a:ext uri="{FF2B5EF4-FFF2-40B4-BE49-F238E27FC236}">
                  <a16:creationId xmlns:a16="http://schemas.microsoft.com/office/drawing/2014/main" id="{32BEFA52-3C7E-267F-193E-8288332F2CB9}"/>
                </a:ext>
              </a:extLst>
            </p:cNvPr>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3923;p53">
              <a:extLst>
                <a:ext uri="{FF2B5EF4-FFF2-40B4-BE49-F238E27FC236}">
                  <a16:creationId xmlns:a16="http://schemas.microsoft.com/office/drawing/2014/main" id="{AC1A01F8-723B-3325-0AB1-E866962F350C}"/>
                </a:ext>
              </a:extLst>
            </p:cNvPr>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3924;p53">
              <a:extLst>
                <a:ext uri="{FF2B5EF4-FFF2-40B4-BE49-F238E27FC236}">
                  <a16:creationId xmlns:a16="http://schemas.microsoft.com/office/drawing/2014/main" id="{8DEBD2E4-7814-F9BF-08C2-16CF6CBF30AD}"/>
                </a:ext>
              </a:extLst>
            </p:cNvPr>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3925;p53">
              <a:extLst>
                <a:ext uri="{FF2B5EF4-FFF2-40B4-BE49-F238E27FC236}">
                  <a16:creationId xmlns:a16="http://schemas.microsoft.com/office/drawing/2014/main" id="{7597E614-7467-B801-E253-29DBD21749B5}"/>
                </a:ext>
              </a:extLst>
            </p:cNvPr>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3926;p53">
              <a:extLst>
                <a:ext uri="{FF2B5EF4-FFF2-40B4-BE49-F238E27FC236}">
                  <a16:creationId xmlns:a16="http://schemas.microsoft.com/office/drawing/2014/main" id="{B33A3026-9342-22A0-36F0-EF6C543EF5D5}"/>
                </a:ext>
              </a:extLst>
            </p:cNvPr>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3927;p53">
              <a:extLst>
                <a:ext uri="{FF2B5EF4-FFF2-40B4-BE49-F238E27FC236}">
                  <a16:creationId xmlns:a16="http://schemas.microsoft.com/office/drawing/2014/main" id="{7465E46F-3E2B-6C3B-EF98-D85B55D2090F}"/>
                </a:ext>
              </a:extLst>
            </p:cNvPr>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3928;p53">
              <a:extLst>
                <a:ext uri="{FF2B5EF4-FFF2-40B4-BE49-F238E27FC236}">
                  <a16:creationId xmlns:a16="http://schemas.microsoft.com/office/drawing/2014/main" id="{BFDD35D4-4C2A-14E4-AB53-801025517BE9}"/>
                </a:ext>
              </a:extLst>
            </p:cNvPr>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3929;p53">
              <a:extLst>
                <a:ext uri="{FF2B5EF4-FFF2-40B4-BE49-F238E27FC236}">
                  <a16:creationId xmlns:a16="http://schemas.microsoft.com/office/drawing/2014/main" id="{ED83C9E9-FFFA-C932-9F68-84CBF90E8C54}"/>
                </a:ext>
              </a:extLst>
            </p:cNvPr>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3930;p53">
              <a:extLst>
                <a:ext uri="{FF2B5EF4-FFF2-40B4-BE49-F238E27FC236}">
                  <a16:creationId xmlns:a16="http://schemas.microsoft.com/office/drawing/2014/main" id="{052DD9C1-2EFC-4FC4-96CD-611E2558839E}"/>
                </a:ext>
              </a:extLst>
            </p:cNvPr>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3931;p53">
              <a:extLst>
                <a:ext uri="{FF2B5EF4-FFF2-40B4-BE49-F238E27FC236}">
                  <a16:creationId xmlns:a16="http://schemas.microsoft.com/office/drawing/2014/main" id="{5643EAA3-1E27-F6FB-49D6-C84205F61B41}"/>
                </a:ext>
              </a:extLst>
            </p:cNvPr>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3932;p53">
              <a:extLst>
                <a:ext uri="{FF2B5EF4-FFF2-40B4-BE49-F238E27FC236}">
                  <a16:creationId xmlns:a16="http://schemas.microsoft.com/office/drawing/2014/main" id="{DF6E91D5-8C23-D0CD-CE5D-C35CBAE538C1}"/>
                </a:ext>
              </a:extLst>
            </p:cNvPr>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3933;p53">
              <a:extLst>
                <a:ext uri="{FF2B5EF4-FFF2-40B4-BE49-F238E27FC236}">
                  <a16:creationId xmlns:a16="http://schemas.microsoft.com/office/drawing/2014/main" id="{6361DBAC-9966-30B5-9569-943C1159F2FA}"/>
                </a:ext>
              </a:extLst>
            </p:cNvPr>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3934;p53">
              <a:extLst>
                <a:ext uri="{FF2B5EF4-FFF2-40B4-BE49-F238E27FC236}">
                  <a16:creationId xmlns:a16="http://schemas.microsoft.com/office/drawing/2014/main" id="{F0699CB1-C3F4-5C06-24D5-58770336CBE0}"/>
                </a:ext>
              </a:extLst>
            </p:cNvPr>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3935;p53">
              <a:extLst>
                <a:ext uri="{FF2B5EF4-FFF2-40B4-BE49-F238E27FC236}">
                  <a16:creationId xmlns:a16="http://schemas.microsoft.com/office/drawing/2014/main" id="{BD0B7A44-08FF-B4EB-7147-0F70F6B03E0D}"/>
                </a:ext>
              </a:extLst>
            </p:cNvPr>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3936;p53">
              <a:extLst>
                <a:ext uri="{FF2B5EF4-FFF2-40B4-BE49-F238E27FC236}">
                  <a16:creationId xmlns:a16="http://schemas.microsoft.com/office/drawing/2014/main" id="{0359728F-6E1C-01DD-4735-E4EE1881EE99}"/>
                </a:ext>
              </a:extLst>
            </p:cNvPr>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3937;p53">
              <a:extLst>
                <a:ext uri="{FF2B5EF4-FFF2-40B4-BE49-F238E27FC236}">
                  <a16:creationId xmlns:a16="http://schemas.microsoft.com/office/drawing/2014/main" id="{ED0F0CF6-CFCF-4671-4CC3-1AF644DEA1EF}"/>
                </a:ext>
              </a:extLst>
            </p:cNvPr>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3938;p53">
              <a:extLst>
                <a:ext uri="{FF2B5EF4-FFF2-40B4-BE49-F238E27FC236}">
                  <a16:creationId xmlns:a16="http://schemas.microsoft.com/office/drawing/2014/main" id="{619E4026-4640-EDAB-9B57-24CBB67D275B}"/>
                </a:ext>
              </a:extLst>
            </p:cNvPr>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3939;p53">
              <a:extLst>
                <a:ext uri="{FF2B5EF4-FFF2-40B4-BE49-F238E27FC236}">
                  <a16:creationId xmlns:a16="http://schemas.microsoft.com/office/drawing/2014/main" id="{1703EFEF-C134-1062-59A0-3542997BE072}"/>
                </a:ext>
              </a:extLst>
            </p:cNvPr>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3940;p53">
              <a:extLst>
                <a:ext uri="{FF2B5EF4-FFF2-40B4-BE49-F238E27FC236}">
                  <a16:creationId xmlns:a16="http://schemas.microsoft.com/office/drawing/2014/main" id="{B2470771-153C-21C5-ED1E-7953EB2B0069}"/>
                </a:ext>
              </a:extLst>
            </p:cNvPr>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3941;p53">
              <a:extLst>
                <a:ext uri="{FF2B5EF4-FFF2-40B4-BE49-F238E27FC236}">
                  <a16:creationId xmlns:a16="http://schemas.microsoft.com/office/drawing/2014/main" id="{24234CA3-C63F-0299-F7C8-AF97593BC794}"/>
                </a:ext>
              </a:extLst>
            </p:cNvPr>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3942;p53">
              <a:extLst>
                <a:ext uri="{FF2B5EF4-FFF2-40B4-BE49-F238E27FC236}">
                  <a16:creationId xmlns:a16="http://schemas.microsoft.com/office/drawing/2014/main" id="{BE8B4526-07C7-F902-7F07-12638029D3A2}"/>
                </a:ext>
              </a:extLst>
            </p:cNvPr>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3943;p53">
              <a:extLst>
                <a:ext uri="{FF2B5EF4-FFF2-40B4-BE49-F238E27FC236}">
                  <a16:creationId xmlns:a16="http://schemas.microsoft.com/office/drawing/2014/main" id="{97AF5C92-E436-B148-5E11-F701F167C97B}"/>
                </a:ext>
              </a:extLst>
            </p:cNvPr>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3944;p53">
              <a:extLst>
                <a:ext uri="{FF2B5EF4-FFF2-40B4-BE49-F238E27FC236}">
                  <a16:creationId xmlns:a16="http://schemas.microsoft.com/office/drawing/2014/main" id="{2F189199-8108-1DD9-37E5-CADD0552E206}"/>
                </a:ext>
              </a:extLst>
            </p:cNvPr>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3945;p53">
              <a:extLst>
                <a:ext uri="{FF2B5EF4-FFF2-40B4-BE49-F238E27FC236}">
                  <a16:creationId xmlns:a16="http://schemas.microsoft.com/office/drawing/2014/main" id="{F354DA34-694F-2443-7EA8-0532C3ED0314}"/>
                </a:ext>
              </a:extLst>
            </p:cNvPr>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3946;p53">
              <a:extLst>
                <a:ext uri="{FF2B5EF4-FFF2-40B4-BE49-F238E27FC236}">
                  <a16:creationId xmlns:a16="http://schemas.microsoft.com/office/drawing/2014/main" id="{372C0BCE-927A-CFA2-C1A8-6E263BD3B24B}"/>
                </a:ext>
              </a:extLst>
            </p:cNvPr>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3947;p53">
              <a:extLst>
                <a:ext uri="{FF2B5EF4-FFF2-40B4-BE49-F238E27FC236}">
                  <a16:creationId xmlns:a16="http://schemas.microsoft.com/office/drawing/2014/main" id="{209CF9A8-5E2E-8AFB-5D19-FFD6006F7DC3}"/>
                </a:ext>
              </a:extLst>
            </p:cNvPr>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3948;p53">
              <a:extLst>
                <a:ext uri="{FF2B5EF4-FFF2-40B4-BE49-F238E27FC236}">
                  <a16:creationId xmlns:a16="http://schemas.microsoft.com/office/drawing/2014/main" id="{14CC9796-7483-4891-902B-E1B0B175B786}"/>
                </a:ext>
              </a:extLst>
            </p:cNvPr>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3949;p53">
              <a:extLst>
                <a:ext uri="{FF2B5EF4-FFF2-40B4-BE49-F238E27FC236}">
                  <a16:creationId xmlns:a16="http://schemas.microsoft.com/office/drawing/2014/main" id="{A6902868-CA9D-DFDF-6A63-13CCB9D16040}"/>
                </a:ext>
              </a:extLst>
            </p:cNvPr>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3950;p53">
              <a:extLst>
                <a:ext uri="{FF2B5EF4-FFF2-40B4-BE49-F238E27FC236}">
                  <a16:creationId xmlns:a16="http://schemas.microsoft.com/office/drawing/2014/main" id="{5144B015-C7C7-84D2-5F01-D8741494827E}"/>
                </a:ext>
              </a:extLst>
            </p:cNvPr>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3951;p53">
              <a:extLst>
                <a:ext uri="{FF2B5EF4-FFF2-40B4-BE49-F238E27FC236}">
                  <a16:creationId xmlns:a16="http://schemas.microsoft.com/office/drawing/2014/main" id="{E1508F0A-1CF7-368F-5B1C-A16E089AE9E9}"/>
                </a:ext>
              </a:extLst>
            </p:cNvPr>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3952;p53">
              <a:extLst>
                <a:ext uri="{FF2B5EF4-FFF2-40B4-BE49-F238E27FC236}">
                  <a16:creationId xmlns:a16="http://schemas.microsoft.com/office/drawing/2014/main" id="{977E0A8B-6CD4-E8F6-9832-495B72208AC6}"/>
                </a:ext>
              </a:extLst>
            </p:cNvPr>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3953;p53">
              <a:extLst>
                <a:ext uri="{FF2B5EF4-FFF2-40B4-BE49-F238E27FC236}">
                  <a16:creationId xmlns:a16="http://schemas.microsoft.com/office/drawing/2014/main" id="{F72066FD-31AA-4FB8-10C0-4C77659C50C5}"/>
                </a:ext>
              </a:extLst>
            </p:cNvPr>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3954;p53">
              <a:extLst>
                <a:ext uri="{FF2B5EF4-FFF2-40B4-BE49-F238E27FC236}">
                  <a16:creationId xmlns:a16="http://schemas.microsoft.com/office/drawing/2014/main" id="{DDF3987B-4293-F334-7167-1165A0E055E1}"/>
                </a:ext>
              </a:extLst>
            </p:cNvPr>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3955;p53">
              <a:extLst>
                <a:ext uri="{FF2B5EF4-FFF2-40B4-BE49-F238E27FC236}">
                  <a16:creationId xmlns:a16="http://schemas.microsoft.com/office/drawing/2014/main" id="{0335F819-E4A6-2316-BB92-E6DD96C26AAC}"/>
                </a:ext>
              </a:extLst>
            </p:cNvPr>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3956;p53">
              <a:extLst>
                <a:ext uri="{FF2B5EF4-FFF2-40B4-BE49-F238E27FC236}">
                  <a16:creationId xmlns:a16="http://schemas.microsoft.com/office/drawing/2014/main" id="{82943AB5-5248-F3A8-178F-6E87215D445A}"/>
                </a:ext>
              </a:extLst>
            </p:cNvPr>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3957;p53">
              <a:extLst>
                <a:ext uri="{FF2B5EF4-FFF2-40B4-BE49-F238E27FC236}">
                  <a16:creationId xmlns:a16="http://schemas.microsoft.com/office/drawing/2014/main" id="{4A8FAC09-6778-51AD-45D8-14458C3E3DEE}"/>
                </a:ext>
              </a:extLst>
            </p:cNvPr>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3958;p53">
              <a:extLst>
                <a:ext uri="{FF2B5EF4-FFF2-40B4-BE49-F238E27FC236}">
                  <a16:creationId xmlns:a16="http://schemas.microsoft.com/office/drawing/2014/main" id="{53B7A291-F568-D6F7-59D5-6C49DC8D2BDC}"/>
                </a:ext>
              </a:extLst>
            </p:cNvPr>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3959;p53">
              <a:extLst>
                <a:ext uri="{FF2B5EF4-FFF2-40B4-BE49-F238E27FC236}">
                  <a16:creationId xmlns:a16="http://schemas.microsoft.com/office/drawing/2014/main" id="{96ECE3D0-1CF5-A73A-AE07-BB51F59F56E1}"/>
                </a:ext>
              </a:extLst>
            </p:cNvPr>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3960;p53">
              <a:extLst>
                <a:ext uri="{FF2B5EF4-FFF2-40B4-BE49-F238E27FC236}">
                  <a16:creationId xmlns:a16="http://schemas.microsoft.com/office/drawing/2014/main" id="{2CC3F768-A4EB-1A56-4F86-809C97BB4AAB}"/>
                </a:ext>
              </a:extLst>
            </p:cNvPr>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3961;p53">
              <a:extLst>
                <a:ext uri="{FF2B5EF4-FFF2-40B4-BE49-F238E27FC236}">
                  <a16:creationId xmlns:a16="http://schemas.microsoft.com/office/drawing/2014/main" id="{D4E118BF-2941-F492-05C8-C1CA5DB64079}"/>
                </a:ext>
              </a:extLst>
            </p:cNvPr>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3962;p53">
              <a:extLst>
                <a:ext uri="{FF2B5EF4-FFF2-40B4-BE49-F238E27FC236}">
                  <a16:creationId xmlns:a16="http://schemas.microsoft.com/office/drawing/2014/main" id="{7AF66970-8D9B-9088-1C48-A69DB09F5602}"/>
                </a:ext>
              </a:extLst>
            </p:cNvPr>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3963;p53">
              <a:extLst>
                <a:ext uri="{FF2B5EF4-FFF2-40B4-BE49-F238E27FC236}">
                  <a16:creationId xmlns:a16="http://schemas.microsoft.com/office/drawing/2014/main" id="{31D79E00-7907-4BA6-4195-C46AAA8848A2}"/>
                </a:ext>
              </a:extLst>
            </p:cNvPr>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3964;p53">
              <a:extLst>
                <a:ext uri="{FF2B5EF4-FFF2-40B4-BE49-F238E27FC236}">
                  <a16:creationId xmlns:a16="http://schemas.microsoft.com/office/drawing/2014/main" id="{2389FFD0-54CB-C069-1E1F-A87B8913FFEE}"/>
                </a:ext>
              </a:extLst>
            </p:cNvPr>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3965;p53">
              <a:extLst>
                <a:ext uri="{FF2B5EF4-FFF2-40B4-BE49-F238E27FC236}">
                  <a16:creationId xmlns:a16="http://schemas.microsoft.com/office/drawing/2014/main" id="{EEB0378E-B72A-FE52-C627-63F7EC1A4F45}"/>
                </a:ext>
              </a:extLst>
            </p:cNvPr>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3966;p53">
              <a:extLst>
                <a:ext uri="{FF2B5EF4-FFF2-40B4-BE49-F238E27FC236}">
                  <a16:creationId xmlns:a16="http://schemas.microsoft.com/office/drawing/2014/main" id="{D45CFBCB-6B94-F9AB-2C82-A09F9623DEB1}"/>
                </a:ext>
              </a:extLst>
            </p:cNvPr>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3967;p53">
              <a:extLst>
                <a:ext uri="{FF2B5EF4-FFF2-40B4-BE49-F238E27FC236}">
                  <a16:creationId xmlns:a16="http://schemas.microsoft.com/office/drawing/2014/main" id="{886E2F7B-D1B1-A868-BAE9-AAC0E6D2C6DB}"/>
                </a:ext>
              </a:extLst>
            </p:cNvPr>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3968;p53">
              <a:extLst>
                <a:ext uri="{FF2B5EF4-FFF2-40B4-BE49-F238E27FC236}">
                  <a16:creationId xmlns:a16="http://schemas.microsoft.com/office/drawing/2014/main" id="{3507DA30-880D-56BA-5644-2B26AD606369}"/>
                </a:ext>
              </a:extLst>
            </p:cNvPr>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3969;p53">
              <a:extLst>
                <a:ext uri="{FF2B5EF4-FFF2-40B4-BE49-F238E27FC236}">
                  <a16:creationId xmlns:a16="http://schemas.microsoft.com/office/drawing/2014/main" id="{7F707EDE-693A-9D85-9E80-078D73125D95}"/>
                </a:ext>
              </a:extLst>
            </p:cNvPr>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3970;p53">
              <a:extLst>
                <a:ext uri="{FF2B5EF4-FFF2-40B4-BE49-F238E27FC236}">
                  <a16:creationId xmlns:a16="http://schemas.microsoft.com/office/drawing/2014/main" id="{134262DC-4665-5744-D3B0-639F90061087}"/>
                </a:ext>
              </a:extLst>
            </p:cNvPr>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3971;p53">
              <a:extLst>
                <a:ext uri="{FF2B5EF4-FFF2-40B4-BE49-F238E27FC236}">
                  <a16:creationId xmlns:a16="http://schemas.microsoft.com/office/drawing/2014/main" id="{CAE2467A-CE65-E8CC-FA47-920CBDE00734}"/>
                </a:ext>
              </a:extLst>
            </p:cNvPr>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3972;p53">
              <a:extLst>
                <a:ext uri="{FF2B5EF4-FFF2-40B4-BE49-F238E27FC236}">
                  <a16:creationId xmlns:a16="http://schemas.microsoft.com/office/drawing/2014/main" id="{3C45DB52-558F-C93D-6D22-C492CD5F9C3E}"/>
                </a:ext>
              </a:extLst>
            </p:cNvPr>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3973;p53">
              <a:extLst>
                <a:ext uri="{FF2B5EF4-FFF2-40B4-BE49-F238E27FC236}">
                  <a16:creationId xmlns:a16="http://schemas.microsoft.com/office/drawing/2014/main" id="{26883D17-C062-8E4F-C421-7EC96764C197}"/>
                </a:ext>
              </a:extLst>
            </p:cNvPr>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3974;p53">
              <a:extLst>
                <a:ext uri="{FF2B5EF4-FFF2-40B4-BE49-F238E27FC236}">
                  <a16:creationId xmlns:a16="http://schemas.microsoft.com/office/drawing/2014/main" id="{BBC2B1C6-DAAD-5C93-5E79-1DABE2B8CC6B}"/>
                </a:ext>
              </a:extLst>
            </p:cNvPr>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3975;p53">
              <a:extLst>
                <a:ext uri="{FF2B5EF4-FFF2-40B4-BE49-F238E27FC236}">
                  <a16:creationId xmlns:a16="http://schemas.microsoft.com/office/drawing/2014/main" id="{37E6AB23-19AB-B8A0-5581-438337EB043F}"/>
                </a:ext>
              </a:extLst>
            </p:cNvPr>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3976;p53">
              <a:extLst>
                <a:ext uri="{FF2B5EF4-FFF2-40B4-BE49-F238E27FC236}">
                  <a16:creationId xmlns:a16="http://schemas.microsoft.com/office/drawing/2014/main" id="{DFF0B8A7-2CF8-F6E5-683B-E425305D19F9}"/>
                </a:ext>
              </a:extLst>
            </p:cNvPr>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3977;p53">
              <a:extLst>
                <a:ext uri="{FF2B5EF4-FFF2-40B4-BE49-F238E27FC236}">
                  <a16:creationId xmlns:a16="http://schemas.microsoft.com/office/drawing/2014/main" id="{14E87AB4-01D0-1ECB-5AC8-7C49E1B72E87}"/>
                </a:ext>
              </a:extLst>
            </p:cNvPr>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3978;p53">
              <a:extLst>
                <a:ext uri="{FF2B5EF4-FFF2-40B4-BE49-F238E27FC236}">
                  <a16:creationId xmlns:a16="http://schemas.microsoft.com/office/drawing/2014/main" id="{696FF549-DD90-361F-A6FE-6B4C16853288}"/>
                </a:ext>
              </a:extLst>
            </p:cNvPr>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3979;p53">
              <a:extLst>
                <a:ext uri="{FF2B5EF4-FFF2-40B4-BE49-F238E27FC236}">
                  <a16:creationId xmlns:a16="http://schemas.microsoft.com/office/drawing/2014/main" id="{8B05F39F-963C-BC26-C7C9-61CD2A1093B6}"/>
                </a:ext>
              </a:extLst>
            </p:cNvPr>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3980;p53">
              <a:extLst>
                <a:ext uri="{FF2B5EF4-FFF2-40B4-BE49-F238E27FC236}">
                  <a16:creationId xmlns:a16="http://schemas.microsoft.com/office/drawing/2014/main" id="{2BC2F5F6-A377-B2A6-6075-A40D325BC94C}"/>
                </a:ext>
              </a:extLst>
            </p:cNvPr>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3981;p53">
              <a:extLst>
                <a:ext uri="{FF2B5EF4-FFF2-40B4-BE49-F238E27FC236}">
                  <a16:creationId xmlns:a16="http://schemas.microsoft.com/office/drawing/2014/main" id="{7C520F67-58B1-8600-FBC7-CB339D4B7BD3}"/>
                </a:ext>
              </a:extLst>
            </p:cNvPr>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3982;p53">
              <a:extLst>
                <a:ext uri="{FF2B5EF4-FFF2-40B4-BE49-F238E27FC236}">
                  <a16:creationId xmlns:a16="http://schemas.microsoft.com/office/drawing/2014/main" id="{09DB6123-B122-F16F-34D0-E97BFFC18F2A}"/>
                </a:ext>
              </a:extLst>
            </p:cNvPr>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3983;p53">
              <a:extLst>
                <a:ext uri="{FF2B5EF4-FFF2-40B4-BE49-F238E27FC236}">
                  <a16:creationId xmlns:a16="http://schemas.microsoft.com/office/drawing/2014/main" id="{6781F48B-F31D-E2FD-AD52-24EB8879A0C0}"/>
                </a:ext>
              </a:extLst>
            </p:cNvPr>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3984;p53">
              <a:extLst>
                <a:ext uri="{FF2B5EF4-FFF2-40B4-BE49-F238E27FC236}">
                  <a16:creationId xmlns:a16="http://schemas.microsoft.com/office/drawing/2014/main" id="{BE9780E2-66AC-480F-4BEB-CD236A29ABA4}"/>
                </a:ext>
              </a:extLst>
            </p:cNvPr>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3985;p53">
              <a:extLst>
                <a:ext uri="{FF2B5EF4-FFF2-40B4-BE49-F238E27FC236}">
                  <a16:creationId xmlns:a16="http://schemas.microsoft.com/office/drawing/2014/main" id="{20B00213-4AFC-F02B-900A-0CFF009E6AC9}"/>
                </a:ext>
              </a:extLst>
            </p:cNvPr>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3986;p53">
              <a:extLst>
                <a:ext uri="{FF2B5EF4-FFF2-40B4-BE49-F238E27FC236}">
                  <a16:creationId xmlns:a16="http://schemas.microsoft.com/office/drawing/2014/main" id="{27D88BD6-66D1-243B-7F27-489D532B6531}"/>
                </a:ext>
              </a:extLst>
            </p:cNvPr>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3987;p53">
              <a:extLst>
                <a:ext uri="{FF2B5EF4-FFF2-40B4-BE49-F238E27FC236}">
                  <a16:creationId xmlns:a16="http://schemas.microsoft.com/office/drawing/2014/main" id="{A95304B0-3D23-7AEF-CEE8-BFF18ADE0027}"/>
                </a:ext>
              </a:extLst>
            </p:cNvPr>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3988;p53">
              <a:extLst>
                <a:ext uri="{FF2B5EF4-FFF2-40B4-BE49-F238E27FC236}">
                  <a16:creationId xmlns:a16="http://schemas.microsoft.com/office/drawing/2014/main" id="{AAF5410E-4EB1-A6CE-1D44-7FD86D955AFA}"/>
                </a:ext>
              </a:extLst>
            </p:cNvPr>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3989;p53">
              <a:extLst>
                <a:ext uri="{FF2B5EF4-FFF2-40B4-BE49-F238E27FC236}">
                  <a16:creationId xmlns:a16="http://schemas.microsoft.com/office/drawing/2014/main" id="{02E967AF-EA1A-7464-0CDF-B6613D2A2344}"/>
                </a:ext>
              </a:extLst>
            </p:cNvPr>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3990;p53">
              <a:extLst>
                <a:ext uri="{FF2B5EF4-FFF2-40B4-BE49-F238E27FC236}">
                  <a16:creationId xmlns:a16="http://schemas.microsoft.com/office/drawing/2014/main" id="{25D45536-DBDF-C10F-4382-9B9244989CB2}"/>
                </a:ext>
              </a:extLst>
            </p:cNvPr>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3991;p53">
              <a:extLst>
                <a:ext uri="{FF2B5EF4-FFF2-40B4-BE49-F238E27FC236}">
                  <a16:creationId xmlns:a16="http://schemas.microsoft.com/office/drawing/2014/main" id="{B59DB6BA-7939-67B9-02F8-93F5222CD4DB}"/>
                </a:ext>
              </a:extLst>
            </p:cNvPr>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3992;p53">
              <a:extLst>
                <a:ext uri="{FF2B5EF4-FFF2-40B4-BE49-F238E27FC236}">
                  <a16:creationId xmlns:a16="http://schemas.microsoft.com/office/drawing/2014/main" id="{FC12BD7A-EBED-187A-2E48-EDF25676F746}"/>
                </a:ext>
              </a:extLst>
            </p:cNvPr>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3993;p53">
              <a:extLst>
                <a:ext uri="{FF2B5EF4-FFF2-40B4-BE49-F238E27FC236}">
                  <a16:creationId xmlns:a16="http://schemas.microsoft.com/office/drawing/2014/main" id="{306F07D2-28D9-8B4D-844E-DB329B2F40B2}"/>
                </a:ext>
              </a:extLst>
            </p:cNvPr>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3994;p53">
              <a:extLst>
                <a:ext uri="{FF2B5EF4-FFF2-40B4-BE49-F238E27FC236}">
                  <a16:creationId xmlns:a16="http://schemas.microsoft.com/office/drawing/2014/main" id="{0CDEA2E9-69F0-EB05-66C7-7222D3294966}"/>
                </a:ext>
              </a:extLst>
            </p:cNvPr>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3995;p53">
              <a:extLst>
                <a:ext uri="{FF2B5EF4-FFF2-40B4-BE49-F238E27FC236}">
                  <a16:creationId xmlns:a16="http://schemas.microsoft.com/office/drawing/2014/main" id="{03CC3679-8C26-BBB2-A476-77A6C9F19AD6}"/>
                </a:ext>
              </a:extLst>
            </p:cNvPr>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3996;p53">
              <a:extLst>
                <a:ext uri="{FF2B5EF4-FFF2-40B4-BE49-F238E27FC236}">
                  <a16:creationId xmlns:a16="http://schemas.microsoft.com/office/drawing/2014/main" id="{59A4BCB5-C5F6-B2B5-A451-9431B6868BC5}"/>
                </a:ext>
              </a:extLst>
            </p:cNvPr>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3997;p53">
              <a:extLst>
                <a:ext uri="{FF2B5EF4-FFF2-40B4-BE49-F238E27FC236}">
                  <a16:creationId xmlns:a16="http://schemas.microsoft.com/office/drawing/2014/main" id="{1C9F468B-D803-694C-8462-BD2FBA9292F9}"/>
                </a:ext>
              </a:extLst>
            </p:cNvPr>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3998;p53">
              <a:extLst>
                <a:ext uri="{FF2B5EF4-FFF2-40B4-BE49-F238E27FC236}">
                  <a16:creationId xmlns:a16="http://schemas.microsoft.com/office/drawing/2014/main" id="{12B0687A-8F2D-A287-0F2D-AB56EAB6387B}"/>
                </a:ext>
              </a:extLst>
            </p:cNvPr>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3999;p53">
              <a:extLst>
                <a:ext uri="{FF2B5EF4-FFF2-40B4-BE49-F238E27FC236}">
                  <a16:creationId xmlns:a16="http://schemas.microsoft.com/office/drawing/2014/main" id="{FE28A179-FC8A-8ABE-3A90-5CDD39DDC226}"/>
                </a:ext>
              </a:extLst>
            </p:cNvPr>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4000;p53">
              <a:extLst>
                <a:ext uri="{FF2B5EF4-FFF2-40B4-BE49-F238E27FC236}">
                  <a16:creationId xmlns:a16="http://schemas.microsoft.com/office/drawing/2014/main" id="{6675C7DB-35ED-0228-27D7-65019215FBD2}"/>
                </a:ext>
              </a:extLst>
            </p:cNvPr>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4001;p53">
              <a:extLst>
                <a:ext uri="{FF2B5EF4-FFF2-40B4-BE49-F238E27FC236}">
                  <a16:creationId xmlns:a16="http://schemas.microsoft.com/office/drawing/2014/main" id="{A24AC3DA-CD41-4052-11D2-A9A6BA614A02}"/>
                </a:ext>
              </a:extLst>
            </p:cNvPr>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4002;p53">
              <a:extLst>
                <a:ext uri="{FF2B5EF4-FFF2-40B4-BE49-F238E27FC236}">
                  <a16:creationId xmlns:a16="http://schemas.microsoft.com/office/drawing/2014/main" id="{E996141E-CDF2-472E-1FEA-DD0CFAB56B54}"/>
                </a:ext>
              </a:extLst>
            </p:cNvPr>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4003;p53">
              <a:extLst>
                <a:ext uri="{FF2B5EF4-FFF2-40B4-BE49-F238E27FC236}">
                  <a16:creationId xmlns:a16="http://schemas.microsoft.com/office/drawing/2014/main" id="{14A1122B-3730-0285-5651-7D7A5D7F6167}"/>
                </a:ext>
              </a:extLst>
            </p:cNvPr>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4004;p53">
              <a:extLst>
                <a:ext uri="{FF2B5EF4-FFF2-40B4-BE49-F238E27FC236}">
                  <a16:creationId xmlns:a16="http://schemas.microsoft.com/office/drawing/2014/main" id="{518BC257-171B-79D9-97AF-840194F456DB}"/>
                </a:ext>
              </a:extLst>
            </p:cNvPr>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4005;p53">
              <a:extLst>
                <a:ext uri="{FF2B5EF4-FFF2-40B4-BE49-F238E27FC236}">
                  <a16:creationId xmlns:a16="http://schemas.microsoft.com/office/drawing/2014/main" id="{D3D1688D-2474-F5AD-FA59-EB42A4CDD6E4}"/>
                </a:ext>
              </a:extLst>
            </p:cNvPr>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4006;p53">
              <a:extLst>
                <a:ext uri="{FF2B5EF4-FFF2-40B4-BE49-F238E27FC236}">
                  <a16:creationId xmlns:a16="http://schemas.microsoft.com/office/drawing/2014/main" id="{D9A295FE-3A8A-9025-DB72-D694B332FC23}"/>
                </a:ext>
              </a:extLst>
            </p:cNvPr>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4007;p53">
              <a:extLst>
                <a:ext uri="{FF2B5EF4-FFF2-40B4-BE49-F238E27FC236}">
                  <a16:creationId xmlns:a16="http://schemas.microsoft.com/office/drawing/2014/main" id="{F6922604-95F3-D9EA-6E08-75470ED2C7A6}"/>
                </a:ext>
              </a:extLst>
            </p:cNvPr>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4008;p53">
              <a:extLst>
                <a:ext uri="{FF2B5EF4-FFF2-40B4-BE49-F238E27FC236}">
                  <a16:creationId xmlns:a16="http://schemas.microsoft.com/office/drawing/2014/main" id="{11C58570-725D-6222-28DB-580A3161E328}"/>
                </a:ext>
              </a:extLst>
            </p:cNvPr>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4009;p53">
              <a:extLst>
                <a:ext uri="{FF2B5EF4-FFF2-40B4-BE49-F238E27FC236}">
                  <a16:creationId xmlns:a16="http://schemas.microsoft.com/office/drawing/2014/main" id="{9100E712-F40B-0AFE-B1F0-BBAE6800670A}"/>
                </a:ext>
              </a:extLst>
            </p:cNvPr>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4010;p53">
              <a:extLst>
                <a:ext uri="{FF2B5EF4-FFF2-40B4-BE49-F238E27FC236}">
                  <a16:creationId xmlns:a16="http://schemas.microsoft.com/office/drawing/2014/main" id="{C87760D6-F546-34EF-9BDB-A5B6E6594FE2}"/>
                </a:ext>
              </a:extLst>
            </p:cNvPr>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4011;p53">
              <a:extLst>
                <a:ext uri="{FF2B5EF4-FFF2-40B4-BE49-F238E27FC236}">
                  <a16:creationId xmlns:a16="http://schemas.microsoft.com/office/drawing/2014/main" id="{2B9CE470-9449-B685-2F20-379ADD920F48}"/>
                </a:ext>
              </a:extLst>
            </p:cNvPr>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4012;p53">
              <a:extLst>
                <a:ext uri="{FF2B5EF4-FFF2-40B4-BE49-F238E27FC236}">
                  <a16:creationId xmlns:a16="http://schemas.microsoft.com/office/drawing/2014/main" id="{A3E0768D-EE86-C55C-5051-A86229A01CE4}"/>
                </a:ext>
              </a:extLst>
            </p:cNvPr>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4013;p53">
              <a:extLst>
                <a:ext uri="{FF2B5EF4-FFF2-40B4-BE49-F238E27FC236}">
                  <a16:creationId xmlns:a16="http://schemas.microsoft.com/office/drawing/2014/main" id="{647723EF-EDA0-877B-D325-75D892CEBD0D}"/>
                </a:ext>
              </a:extLst>
            </p:cNvPr>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4014;p53">
              <a:extLst>
                <a:ext uri="{FF2B5EF4-FFF2-40B4-BE49-F238E27FC236}">
                  <a16:creationId xmlns:a16="http://schemas.microsoft.com/office/drawing/2014/main" id="{FE3E0C4B-11A5-8E63-1FB9-96167BA728FB}"/>
                </a:ext>
              </a:extLst>
            </p:cNvPr>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4015;p53">
              <a:extLst>
                <a:ext uri="{FF2B5EF4-FFF2-40B4-BE49-F238E27FC236}">
                  <a16:creationId xmlns:a16="http://schemas.microsoft.com/office/drawing/2014/main" id="{DA5066F4-47DC-9B02-EAAD-C89AB1B2440B}"/>
                </a:ext>
              </a:extLst>
            </p:cNvPr>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4016;p53">
              <a:extLst>
                <a:ext uri="{FF2B5EF4-FFF2-40B4-BE49-F238E27FC236}">
                  <a16:creationId xmlns:a16="http://schemas.microsoft.com/office/drawing/2014/main" id="{14137C66-AE12-C1FD-BBCA-2026306C3F69}"/>
                </a:ext>
              </a:extLst>
            </p:cNvPr>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4017;p53">
              <a:extLst>
                <a:ext uri="{FF2B5EF4-FFF2-40B4-BE49-F238E27FC236}">
                  <a16:creationId xmlns:a16="http://schemas.microsoft.com/office/drawing/2014/main" id="{F02918CF-9FFB-38B5-78B4-6658BADC6DF6}"/>
                </a:ext>
              </a:extLst>
            </p:cNvPr>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4018;p53">
              <a:extLst>
                <a:ext uri="{FF2B5EF4-FFF2-40B4-BE49-F238E27FC236}">
                  <a16:creationId xmlns:a16="http://schemas.microsoft.com/office/drawing/2014/main" id="{F5199E1D-7AFF-BCAF-0E35-AC8C085789BD}"/>
                </a:ext>
              </a:extLst>
            </p:cNvPr>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4019;p53">
              <a:extLst>
                <a:ext uri="{FF2B5EF4-FFF2-40B4-BE49-F238E27FC236}">
                  <a16:creationId xmlns:a16="http://schemas.microsoft.com/office/drawing/2014/main" id="{F4E96D50-7936-8E56-89F2-43259E0E1997}"/>
                </a:ext>
              </a:extLst>
            </p:cNvPr>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4020;p53">
              <a:extLst>
                <a:ext uri="{FF2B5EF4-FFF2-40B4-BE49-F238E27FC236}">
                  <a16:creationId xmlns:a16="http://schemas.microsoft.com/office/drawing/2014/main" id="{A785FC02-6E90-41B7-996C-F25AFA74D902}"/>
                </a:ext>
              </a:extLst>
            </p:cNvPr>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4021;p53">
              <a:extLst>
                <a:ext uri="{FF2B5EF4-FFF2-40B4-BE49-F238E27FC236}">
                  <a16:creationId xmlns:a16="http://schemas.microsoft.com/office/drawing/2014/main" id="{03E38E6F-F63D-31C6-78CB-604F782E3A86}"/>
                </a:ext>
              </a:extLst>
            </p:cNvPr>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4022;p53">
              <a:extLst>
                <a:ext uri="{FF2B5EF4-FFF2-40B4-BE49-F238E27FC236}">
                  <a16:creationId xmlns:a16="http://schemas.microsoft.com/office/drawing/2014/main" id="{0D28920D-F6BB-02BF-E276-9AC2F3636893}"/>
                </a:ext>
              </a:extLst>
            </p:cNvPr>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4023;p53">
              <a:extLst>
                <a:ext uri="{FF2B5EF4-FFF2-40B4-BE49-F238E27FC236}">
                  <a16:creationId xmlns:a16="http://schemas.microsoft.com/office/drawing/2014/main" id="{A5AC8389-6AB4-72F7-E02C-30C9B8640C13}"/>
                </a:ext>
              </a:extLst>
            </p:cNvPr>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4024;p53">
              <a:extLst>
                <a:ext uri="{FF2B5EF4-FFF2-40B4-BE49-F238E27FC236}">
                  <a16:creationId xmlns:a16="http://schemas.microsoft.com/office/drawing/2014/main" id="{2ED9FC9E-1E63-67CC-D415-447B038C470F}"/>
                </a:ext>
              </a:extLst>
            </p:cNvPr>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4025;p53">
              <a:extLst>
                <a:ext uri="{FF2B5EF4-FFF2-40B4-BE49-F238E27FC236}">
                  <a16:creationId xmlns:a16="http://schemas.microsoft.com/office/drawing/2014/main" id="{A87E3FAB-89FB-C97C-A201-EC84A7CA1E53}"/>
                </a:ext>
              </a:extLst>
            </p:cNvPr>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4026;p53">
              <a:extLst>
                <a:ext uri="{FF2B5EF4-FFF2-40B4-BE49-F238E27FC236}">
                  <a16:creationId xmlns:a16="http://schemas.microsoft.com/office/drawing/2014/main" id="{88EED3B9-CFDE-EF89-3A39-4E941BCEB96E}"/>
                </a:ext>
              </a:extLst>
            </p:cNvPr>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4027;p53">
              <a:extLst>
                <a:ext uri="{FF2B5EF4-FFF2-40B4-BE49-F238E27FC236}">
                  <a16:creationId xmlns:a16="http://schemas.microsoft.com/office/drawing/2014/main" id="{E2747F53-D77C-3AEA-A728-F5021367091E}"/>
                </a:ext>
              </a:extLst>
            </p:cNvPr>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4028;p53">
              <a:extLst>
                <a:ext uri="{FF2B5EF4-FFF2-40B4-BE49-F238E27FC236}">
                  <a16:creationId xmlns:a16="http://schemas.microsoft.com/office/drawing/2014/main" id="{CE7AEECD-C5BE-B41A-3B17-DB01CA89E06F}"/>
                </a:ext>
              </a:extLst>
            </p:cNvPr>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4029;p53">
              <a:extLst>
                <a:ext uri="{FF2B5EF4-FFF2-40B4-BE49-F238E27FC236}">
                  <a16:creationId xmlns:a16="http://schemas.microsoft.com/office/drawing/2014/main" id="{4B029C9F-0004-37A5-7FB3-E8C5C8B584D3}"/>
                </a:ext>
              </a:extLst>
            </p:cNvPr>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4030;p53">
              <a:extLst>
                <a:ext uri="{FF2B5EF4-FFF2-40B4-BE49-F238E27FC236}">
                  <a16:creationId xmlns:a16="http://schemas.microsoft.com/office/drawing/2014/main" id="{725D0879-FADB-58E7-74D1-75D2C7872E3C}"/>
                </a:ext>
              </a:extLst>
            </p:cNvPr>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4031;p53">
              <a:extLst>
                <a:ext uri="{FF2B5EF4-FFF2-40B4-BE49-F238E27FC236}">
                  <a16:creationId xmlns:a16="http://schemas.microsoft.com/office/drawing/2014/main" id="{52978274-DF55-2B66-0FE1-E63124C7F81C}"/>
                </a:ext>
              </a:extLst>
            </p:cNvPr>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4032;p53">
              <a:extLst>
                <a:ext uri="{FF2B5EF4-FFF2-40B4-BE49-F238E27FC236}">
                  <a16:creationId xmlns:a16="http://schemas.microsoft.com/office/drawing/2014/main" id="{9B18395A-8236-C811-916D-6C6F259C1082}"/>
                </a:ext>
              </a:extLst>
            </p:cNvPr>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4033;p53">
              <a:extLst>
                <a:ext uri="{FF2B5EF4-FFF2-40B4-BE49-F238E27FC236}">
                  <a16:creationId xmlns:a16="http://schemas.microsoft.com/office/drawing/2014/main" id="{C9CD57A9-0655-60CD-F485-CBA471AA2889}"/>
                </a:ext>
              </a:extLst>
            </p:cNvPr>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4034;p53">
              <a:extLst>
                <a:ext uri="{FF2B5EF4-FFF2-40B4-BE49-F238E27FC236}">
                  <a16:creationId xmlns:a16="http://schemas.microsoft.com/office/drawing/2014/main" id="{8089CC33-2873-AC6B-EFAA-034FF74794B3}"/>
                </a:ext>
              </a:extLst>
            </p:cNvPr>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4035;p53">
              <a:extLst>
                <a:ext uri="{FF2B5EF4-FFF2-40B4-BE49-F238E27FC236}">
                  <a16:creationId xmlns:a16="http://schemas.microsoft.com/office/drawing/2014/main" id="{2A722674-E0EE-2F7C-0EB3-97A97A449DC2}"/>
                </a:ext>
              </a:extLst>
            </p:cNvPr>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4036;p53">
              <a:extLst>
                <a:ext uri="{FF2B5EF4-FFF2-40B4-BE49-F238E27FC236}">
                  <a16:creationId xmlns:a16="http://schemas.microsoft.com/office/drawing/2014/main" id="{705343E9-C35A-F7AD-EFBD-2E82099E7592}"/>
                </a:ext>
              </a:extLst>
            </p:cNvPr>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4037;p53">
              <a:extLst>
                <a:ext uri="{FF2B5EF4-FFF2-40B4-BE49-F238E27FC236}">
                  <a16:creationId xmlns:a16="http://schemas.microsoft.com/office/drawing/2014/main" id="{F2FB552F-6261-6BDD-EC81-CCB2A81B6CEA}"/>
                </a:ext>
              </a:extLst>
            </p:cNvPr>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4038;p53">
              <a:extLst>
                <a:ext uri="{FF2B5EF4-FFF2-40B4-BE49-F238E27FC236}">
                  <a16:creationId xmlns:a16="http://schemas.microsoft.com/office/drawing/2014/main" id="{69B90064-7900-6B9C-CC74-F3AB6A2ADEEB}"/>
                </a:ext>
              </a:extLst>
            </p:cNvPr>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4039;p53">
              <a:extLst>
                <a:ext uri="{FF2B5EF4-FFF2-40B4-BE49-F238E27FC236}">
                  <a16:creationId xmlns:a16="http://schemas.microsoft.com/office/drawing/2014/main" id="{6CF1C865-4C27-D33C-4B36-2840162E9CA8}"/>
                </a:ext>
              </a:extLst>
            </p:cNvPr>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4040;p53">
              <a:extLst>
                <a:ext uri="{FF2B5EF4-FFF2-40B4-BE49-F238E27FC236}">
                  <a16:creationId xmlns:a16="http://schemas.microsoft.com/office/drawing/2014/main" id="{D0A80CFD-22CB-7F93-B645-02C68BAFD70D}"/>
                </a:ext>
              </a:extLst>
            </p:cNvPr>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4041;p53">
              <a:extLst>
                <a:ext uri="{FF2B5EF4-FFF2-40B4-BE49-F238E27FC236}">
                  <a16:creationId xmlns:a16="http://schemas.microsoft.com/office/drawing/2014/main" id="{37B9B672-DB39-9C91-16DE-EF82F60218F1}"/>
                </a:ext>
              </a:extLst>
            </p:cNvPr>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4042;p53">
              <a:extLst>
                <a:ext uri="{FF2B5EF4-FFF2-40B4-BE49-F238E27FC236}">
                  <a16:creationId xmlns:a16="http://schemas.microsoft.com/office/drawing/2014/main" id="{BFA3E0C3-C4F7-74DF-7E6B-DA5C9C684B4F}"/>
                </a:ext>
              </a:extLst>
            </p:cNvPr>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4043;p53">
              <a:extLst>
                <a:ext uri="{FF2B5EF4-FFF2-40B4-BE49-F238E27FC236}">
                  <a16:creationId xmlns:a16="http://schemas.microsoft.com/office/drawing/2014/main" id="{17DF105C-ACCD-1838-671C-D40A92EC7D71}"/>
                </a:ext>
              </a:extLst>
            </p:cNvPr>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4044;p53">
              <a:extLst>
                <a:ext uri="{FF2B5EF4-FFF2-40B4-BE49-F238E27FC236}">
                  <a16:creationId xmlns:a16="http://schemas.microsoft.com/office/drawing/2014/main" id="{48A0E8B9-099E-E7F2-E55D-7C38F047D7BF}"/>
                </a:ext>
              </a:extLst>
            </p:cNvPr>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4045;p53">
              <a:extLst>
                <a:ext uri="{FF2B5EF4-FFF2-40B4-BE49-F238E27FC236}">
                  <a16:creationId xmlns:a16="http://schemas.microsoft.com/office/drawing/2014/main" id="{35A81F08-804C-EA1E-937C-9320501BD9BF}"/>
                </a:ext>
              </a:extLst>
            </p:cNvPr>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4046;p53">
              <a:extLst>
                <a:ext uri="{FF2B5EF4-FFF2-40B4-BE49-F238E27FC236}">
                  <a16:creationId xmlns:a16="http://schemas.microsoft.com/office/drawing/2014/main" id="{1D4B7587-99AD-1CE2-8EE6-7DADE3E7AA19}"/>
                </a:ext>
              </a:extLst>
            </p:cNvPr>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4047;p53">
              <a:extLst>
                <a:ext uri="{FF2B5EF4-FFF2-40B4-BE49-F238E27FC236}">
                  <a16:creationId xmlns:a16="http://schemas.microsoft.com/office/drawing/2014/main" id="{0FD46AA6-0F3C-3789-13E4-AFFD8E688099}"/>
                </a:ext>
              </a:extLst>
            </p:cNvPr>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4048;p53">
              <a:extLst>
                <a:ext uri="{FF2B5EF4-FFF2-40B4-BE49-F238E27FC236}">
                  <a16:creationId xmlns:a16="http://schemas.microsoft.com/office/drawing/2014/main" id="{CD8C6EA6-9316-DDE2-AB67-4934801D61C6}"/>
                </a:ext>
              </a:extLst>
            </p:cNvPr>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4049;p53">
              <a:extLst>
                <a:ext uri="{FF2B5EF4-FFF2-40B4-BE49-F238E27FC236}">
                  <a16:creationId xmlns:a16="http://schemas.microsoft.com/office/drawing/2014/main" id="{501995F4-920C-B7D9-F400-1B77A436EF0F}"/>
                </a:ext>
              </a:extLst>
            </p:cNvPr>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4050;p53">
              <a:extLst>
                <a:ext uri="{FF2B5EF4-FFF2-40B4-BE49-F238E27FC236}">
                  <a16:creationId xmlns:a16="http://schemas.microsoft.com/office/drawing/2014/main" id="{56C6CA84-024C-2A1C-ED8C-81ADFA7CA925}"/>
                </a:ext>
              </a:extLst>
            </p:cNvPr>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4051;p53">
              <a:extLst>
                <a:ext uri="{FF2B5EF4-FFF2-40B4-BE49-F238E27FC236}">
                  <a16:creationId xmlns:a16="http://schemas.microsoft.com/office/drawing/2014/main" id="{321FD617-3330-DB94-69B3-6998D79FA7EF}"/>
                </a:ext>
              </a:extLst>
            </p:cNvPr>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4052;p53">
              <a:extLst>
                <a:ext uri="{FF2B5EF4-FFF2-40B4-BE49-F238E27FC236}">
                  <a16:creationId xmlns:a16="http://schemas.microsoft.com/office/drawing/2014/main" id="{E35BE5E9-F295-53F4-84D8-8B50720B017F}"/>
                </a:ext>
              </a:extLst>
            </p:cNvPr>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4053;p53">
              <a:extLst>
                <a:ext uri="{FF2B5EF4-FFF2-40B4-BE49-F238E27FC236}">
                  <a16:creationId xmlns:a16="http://schemas.microsoft.com/office/drawing/2014/main" id="{AFD2F77E-3628-A7CF-6D98-1C92546A1BFE}"/>
                </a:ext>
              </a:extLst>
            </p:cNvPr>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4054;p53">
              <a:extLst>
                <a:ext uri="{FF2B5EF4-FFF2-40B4-BE49-F238E27FC236}">
                  <a16:creationId xmlns:a16="http://schemas.microsoft.com/office/drawing/2014/main" id="{9D8404DE-B802-684E-BE9E-371407BE81AE}"/>
                </a:ext>
              </a:extLst>
            </p:cNvPr>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4055;p53">
              <a:extLst>
                <a:ext uri="{FF2B5EF4-FFF2-40B4-BE49-F238E27FC236}">
                  <a16:creationId xmlns:a16="http://schemas.microsoft.com/office/drawing/2014/main" id="{7E655820-892E-D053-C3EB-A5C64FB07A51}"/>
                </a:ext>
              </a:extLst>
            </p:cNvPr>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4056;p53">
              <a:extLst>
                <a:ext uri="{FF2B5EF4-FFF2-40B4-BE49-F238E27FC236}">
                  <a16:creationId xmlns:a16="http://schemas.microsoft.com/office/drawing/2014/main" id="{C793E266-BD9B-6D21-774E-DFCBEE50807B}"/>
                </a:ext>
              </a:extLst>
            </p:cNvPr>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4057;p53">
              <a:extLst>
                <a:ext uri="{FF2B5EF4-FFF2-40B4-BE49-F238E27FC236}">
                  <a16:creationId xmlns:a16="http://schemas.microsoft.com/office/drawing/2014/main" id="{425780D6-BDA1-B946-FAC4-9A1232E3D8DA}"/>
                </a:ext>
              </a:extLst>
            </p:cNvPr>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4058;p53">
              <a:extLst>
                <a:ext uri="{FF2B5EF4-FFF2-40B4-BE49-F238E27FC236}">
                  <a16:creationId xmlns:a16="http://schemas.microsoft.com/office/drawing/2014/main" id="{7142DA14-1912-D1A0-7D68-F1801D1A1B34}"/>
                </a:ext>
              </a:extLst>
            </p:cNvPr>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4059;p53">
              <a:extLst>
                <a:ext uri="{FF2B5EF4-FFF2-40B4-BE49-F238E27FC236}">
                  <a16:creationId xmlns:a16="http://schemas.microsoft.com/office/drawing/2014/main" id="{2C91DC9B-1176-652A-3A85-D4968BAEEE29}"/>
                </a:ext>
              </a:extLst>
            </p:cNvPr>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4060;p53">
              <a:extLst>
                <a:ext uri="{FF2B5EF4-FFF2-40B4-BE49-F238E27FC236}">
                  <a16:creationId xmlns:a16="http://schemas.microsoft.com/office/drawing/2014/main" id="{6E5097EC-92D1-DA4B-292C-8EA70C0C05C7}"/>
                </a:ext>
              </a:extLst>
            </p:cNvPr>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4061;p53">
              <a:extLst>
                <a:ext uri="{FF2B5EF4-FFF2-40B4-BE49-F238E27FC236}">
                  <a16:creationId xmlns:a16="http://schemas.microsoft.com/office/drawing/2014/main" id="{4B52D389-EF86-63E9-3F79-787FB83FF425}"/>
                </a:ext>
              </a:extLst>
            </p:cNvPr>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4062;p53">
              <a:extLst>
                <a:ext uri="{FF2B5EF4-FFF2-40B4-BE49-F238E27FC236}">
                  <a16:creationId xmlns:a16="http://schemas.microsoft.com/office/drawing/2014/main" id="{D3FFD162-8D35-D176-227B-2CD0622A82FF}"/>
                </a:ext>
              </a:extLst>
            </p:cNvPr>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4063;p53">
              <a:extLst>
                <a:ext uri="{FF2B5EF4-FFF2-40B4-BE49-F238E27FC236}">
                  <a16:creationId xmlns:a16="http://schemas.microsoft.com/office/drawing/2014/main" id="{A07F1EF7-94C8-9C99-96EE-66903DDA0994}"/>
                </a:ext>
              </a:extLst>
            </p:cNvPr>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4064;p53">
              <a:extLst>
                <a:ext uri="{FF2B5EF4-FFF2-40B4-BE49-F238E27FC236}">
                  <a16:creationId xmlns:a16="http://schemas.microsoft.com/office/drawing/2014/main" id="{6CCD320C-2840-6C65-E863-41E1202E00FC}"/>
                </a:ext>
              </a:extLst>
            </p:cNvPr>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4065;p53">
              <a:extLst>
                <a:ext uri="{FF2B5EF4-FFF2-40B4-BE49-F238E27FC236}">
                  <a16:creationId xmlns:a16="http://schemas.microsoft.com/office/drawing/2014/main" id="{15AF21C6-6C2E-3F63-BB4E-0C8EE43793D7}"/>
                </a:ext>
              </a:extLst>
            </p:cNvPr>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4066;p53">
              <a:extLst>
                <a:ext uri="{FF2B5EF4-FFF2-40B4-BE49-F238E27FC236}">
                  <a16:creationId xmlns:a16="http://schemas.microsoft.com/office/drawing/2014/main" id="{803C139B-1922-8B9A-7B68-9BD7B96B1C9C}"/>
                </a:ext>
              </a:extLst>
            </p:cNvPr>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4067;p53">
              <a:extLst>
                <a:ext uri="{FF2B5EF4-FFF2-40B4-BE49-F238E27FC236}">
                  <a16:creationId xmlns:a16="http://schemas.microsoft.com/office/drawing/2014/main" id="{0E40E936-3991-4673-49A8-8BBCB79FE4D3}"/>
                </a:ext>
              </a:extLst>
            </p:cNvPr>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4068;p53">
              <a:extLst>
                <a:ext uri="{FF2B5EF4-FFF2-40B4-BE49-F238E27FC236}">
                  <a16:creationId xmlns:a16="http://schemas.microsoft.com/office/drawing/2014/main" id="{615E273A-D096-8AE5-4A7E-FCE58094DB78}"/>
                </a:ext>
              </a:extLst>
            </p:cNvPr>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4069;p53">
              <a:extLst>
                <a:ext uri="{FF2B5EF4-FFF2-40B4-BE49-F238E27FC236}">
                  <a16:creationId xmlns:a16="http://schemas.microsoft.com/office/drawing/2014/main" id="{E80F5855-0A3C-9E3E-EC6C-9E39E5E68DBE}"/>
                </a:ext>
              </a:extLst>
            </p:cNvPr>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4070;p53">
              <a:extLst>
                <a:ext uri="{FF2B5EF4-FFF2-40B4-BE49-F238E27FC236}">
                  <a16:creationId xmlns:a16="http://schemas.microsoft.com/office/drawing/2014/main" id="{56A6AAF9-0F17-2626-D939-B9017962DBD4}"/>
                </a:ext>
              </a:extLst>
            </p:cNvPr>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4071;p53">
              <a:extLst>
                <a:ext uri="{FF2B5EF4-FFF2-40B4-BE49-F238E27FC236}">
                  <a16:creationId xmlns:a16="http://schemas.microsoft.com/office/drawing/2014/main" id="{394D0E8F-BB8F-58B3-2261-115AD4754BDB}"/>
                </a:ext>
              </a:extLst>
            </p:cNvPr>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4072;p53">
              <a:extLst>
                <a:ext uri="{FF2B5EF4-FFF2-40B4-BE49-F238E27FC236}">
                  <a16:creationId xmlns:a16="http://schemas.microsoft.com/office/drawing/2014/main" id="{553916CA-1164-97B4-A531-62A19800C8AC}"/>
                </a:ext>
              </a:extLst>
            </p:cNvPr>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4073;p53">
              <a:extLst>
                <a:ext uri="{FF2B5EF4-FFF2-40B4-BE49-F238E27FC236}">
                  <a16:creationId xmlns:a16="http://schemas.microsoft.com/office/drawing/2014/main" id="{C5A5F1D3-9490-297B-E300-5840D9F7F532}"/>
                </a:ext>
              </a:extLst>
            </p:cNvPr>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4074;p53">
              <a:extLst>
                <a:ext uri="{FF2B5EF4-FFF2-40B4-BE49-F238E27FC236}">
                  <a16:creationId xmlns:a16="http://schemas.microsoft.com/office/drawing/2014/main" id="{4F89A4D3-62DB-2CD3-6F96-1A71894A8281}"/>
                </a:ext>
              </a:extLst>
            </p:cNvPr>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4075;p53">
              <a:extLst>
                <a:ext uri="{FF2B5EF4-FFF2-40B4-BE49-F238E27FC236}">
                  <a16:creationId xmlns:a16="http://schemas.microsoft.com/office/drawing/2014/main" id="{3F05DF48-053D-2100-409A-F1D3AE0ACDBE}"/>
                </a:ext>
              </a:extLst>
            </p:cNvPr>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4076;p53">
              <a:extLst>
                <a:ext uri="{FF2B5EF4-FFF2-40B4-BE49-F238E27FC236}">
                  <a16:creationId xmlns:a16="http://schemas.microsoft.com/office/drawing/2014/main" id="{6AE3B736-7F0B-27CB-9225-D575188D6C97}"/>
                </a:ext>
              </a:extLst>
            </p:cNvPr>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4077;p53">
              <a:extLst>
                <a:ext uri="{FF2B5EF4-FFF2-40B4-BE49-F238E27FC236}">
                  <a16:creationId xmlns:a16="http://schemas.microsoft.com/office/drawing/2014/main" id="{CD924DF1-15FD-7FDA-42DA-2AFBEDBC88C6}"/>
                </a:ext>
              </a:extLst>
            </p:cNvPr>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4078;p53">
              <a:extLst>
                <a:ext uri="{FF2B5EF4-FFF2-40B4-BE49-F238E27FC236}">
                  <a16:creationId xmlns:a16="http://schemas.microsoft.com/office/drawing/2014/main" id="{A7FF1920-68AF-6351-D0BE-AC5C2BCC3F9C}"/>
                </a:ext>
              </a:extLst>
            </p:cNvPr>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4079;p53">
              <a:extLst>
                <a:ext uri="{FF2B5EF4-FFF2-40B4-BE49-F238E27FC236}">
                  <a16:creationId xmlns:a16="http://schemas.microsoft.com/office/drawing/2014/main" id="{CA51D11F-1DB0-6C7F-8C26-073EA7699F2B}"/>
                </a:ext>
              </a:extLst>
            </p:cNvPr>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4080;p53">
              <a:extLst>
                <a:ext uri="{FF2B5EF4-FFF2-40B4-BE49-F238E27FC236}">
                  <a16:creationId xmlns:a16="http://schemas.microsoft.com/office/drawing/2014/main" id="{8639E071-8C2A-FE8F-34A1-9C999A5B201E}"/>
                </a:ext>
              </a:extLst>
            </p:cNvPr>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4081;p53">
              <a:extLst>
                <a:ext uri="{FF2B5EF4-FFF2-40B4-BE49-F238E27FC236}">
                  <a16:creationId xmlns:a16="http://schemas.microsoft.com/office/drawing/2014/main" id="{D73662DA-6DB5-4432-8DDE-E4039A10D6F8}"/>
                </a:ext>
              </a:extLst>
            </p:cNvPr>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4082;p53">
              <a:extLst>
                <a:ext uri="{FF2B5EF4-FFF2-40B4-BE49-F238E27FC236}">
                  <a16:creationId xmlns:a16="http://schemas.microsoft.com/office/drawing/2014/main" id="{7862067F-6EDF-D00E-96D7-AE272D5AC247}"/>
                </a:ext>
              </a:extLst>
            </p:cNvPr>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4083;p53">
              <a:extLst>
                <a:ext uri="{FF2B5EF4-FFF2-40B4-BE49-F238E27FC236}">
                  <a16:creationId xmlns:a16="http://schemas.microsoft.com/office/drawing/2014/main" id="{6F985C2A-23B5-A882-2800-EAD47629F0F1}"/>
                </a:ext>
              </a:extLst>
            </p:cNvPr>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4084;p53">
              <a:extLst>
                <a:ext uri="{FF2B5EF4-FFF2-40B4-BE49-F238E27FC236}">
                  <a16:creationId xmlns:a16="http://schemas.microsoft.com/office/drawing/2014/main" id="{39E309F9-B12E-23E7-7BEA-D9697EE4F612}"/>
                </a:ext>
              </a:extLst>
            </p:cNvPr>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4085;p53">
              <a:extLst>
                <a:ext uri="{FF2B5EF4-FFF2-40B4-BE49-F238E27FC236}">
                  <a16:creationId xmlns:a16="http://schemas.microsoft.com/office/drawing/2014/main" id="{E26692F3-99C8-85AF-02DF-0115A1B0558E}"/>
                </a:ext>
              </a:extLst>
            </p:cNvPr>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4086;p53">
              <a:extLst>
                <a:ext uri="{FF2B5EF4-FFF2-40B4-BE49-F238E27FC236}">
                  <a16:creationId xmlns:a16="http://schemas.microsoft.com/office/drawing/2014/main" id="{CF4A268E-65F8-2B46-E2CD-333F16C3F78B}"/>
                </a:ext>
              </a:extLst>
            </p:cNvPr>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4087;p53">
              <a:extLst>
                <a:ext uri="{FF2B5EF4-FFF2-40B4-BE49-F238E27FC236}">
                  <a16:creationId xmlns:a16="http://schemas.microsoft.com/office/drawing/2014/main" id="{A1CEBC44-0553-E226-FE49-4C1A380E8E85}"/>
                </a:ext>
              </a:extLst>
            </p:cNvPr>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4088;p53">
              <a:extLst>
                <a:ext uri="{FF2B5EF4-FFF2-40B4-BE49-F238E27FC236}">
                  <a16:creationId xmlns:a16="http://schemas.microsoft.com/office/drawing/2014/main" id="{D7142E1A-2AEB-A4E1-1BE2-A1BA71E25C16}"/>
                </a:ext>
              </a:extLst>
            </p:cNvPr>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4089;p53">
              <a:extLst>
                <a:ext uri="{FF2B5EF4-FFF2-40B4-BE49-F238E27FC236}">
                  <a16:creationId xmlns:a16="http://schemas.microsoft.com/office/drawing/2014/main" id="{7863B45F-96DD-7AC7-BA93-F1094D018742}"/>
                </a:ext>
              </a:extLst>
            </p:cNvPr>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4090;p53">
              <a:extLst>
                <a:ext uri="{FF2B5EF4-FFF2-40B4-BE49-F238E27FC236}">
                  <a16:creationId xmlns:a16="http://schemas.microsoft.com/office/drawing/2014/main" id="{A09B24EF-DC3C-340A-D16B-20970FD7A94D}"/>
                </a:ext>
              </a:extLst>
            </p:cNvPr>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4091;p53">
              <a:extLst>
                <a:ext uri="{FF2B5EF4-FFF2-40B4-BE49-F238E27FC236}">
                  <a16:creationId xmlns:a16="http://schemas.microsoft.com/office/drawing/2014/main" id="{04FF7483-9037-C20B-3931-7380C618B17A}"/>
                </a:ext>
              </a:extLst>
            </p:cNvPr>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4092;p53">
              <a:extLst>
                <a:ext uri="{FF2B5EF4-FFF2-40B4-BE49-F238E27FC236}">
                  <a16:creationId xmlns:a16="http://schemas.microsoft.com/office/drawing/2014/main" id="{38FC579E-3BBE-CB04-7B18-3041ADA21A2C}"/>
                </a:ext>
              </a:extLst>
            </p:cNvPr>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4093;p53">
              <a:extLst>
                <a:ext uri="{FF2B5EF4-FFF2-40B4-BE49-F238E27FC236}">
                  <a16:creationId xmlns:a16="http://schemas.microsoft.com/office/drawing/2014/main" id="{0AFB82CF-0187-7B81-41AE-C2207099D4A7}"/>
                </a:ext>
              </a:extLst>
            </p:cNvPr>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4094;p53">
              <a:extLst>
                <a:ext uri="{FF2B5EF4-FFF2-40B4-BE49-F238E27FC236}">
                  <a16:creationId xmlns:a16="http://schemas.microsoft.com/office/drawing/2014/main" id="{C82C648F-ECA0-FEC5-90E2-B63D1D1945F2}"/>
                </a:ext>
              </a:extLst>
            </p:cNvPr>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4095;p53">
              <a:extLst>
                <a:ext uri="{FF2B5EF4-FFF2-40B4-BE49-F238E27FC236}">
                  <a16:creationId xmlns:a16="http://schemas.microsoft.com/office/drawing/2014/main" id="{C0E37D66-EBAD-4CD1-157C-B8EA91542D7F}"/>
                </a:ext>
              </a:extLst>
            </p:cNvPr>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4096;p53">
              <a:extLst>
                <a:ext uri="{FF2B5EF4-FFF2-40B4-BE49-F238E27FC236}">
                  <a16:creationId xmlns:a16="http://schemas.microsoft.com/office/drawing/2014/main" id="{E4860DEB-7EBC-CCD7-C398-41B38595F901}"/>
                </a:ext>
              </a:extLst>
            </p:cNvPr>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4097;p53">
              <a:extLst>
                <a:ext uri="{FF2B5EF4-FFF2-40B4-BE49-F238E27FC236}">
                  <a16:creationId xmlns:a16="http://schemas.microsoft.com/office/drawing/2014/main" id="{1377A73A-1AD2-D9F4-6E93-1E7C0D6E52AD}"/>
                </a:ext>
              </a:extLst>
            </p:cNvPr>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4098;p53">
              <a:extLst>
                <a:ext uri="{FF2B5EF4-FFF2-40B4-BE49-F238E27FC236}">
                  <a16:creationId xmlns:a16="http://schemas.microsoft.com/office/drawing/2014/main" id="{0443D758-314F-D689-CB1F-C7308D8FD115}"/>
                </a:ext>
              </a:extLst>
            </p:cNvPr>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4099;p53">
              <a:extLst>
                <a:ext uri="{FF2B5EF4-FFF2-40B4-BE49-F238E27FC236}">
                  <a16:creationId xmlns:a16="http://schemas.microsoft.com/office/drawing/2014/main" id="{BE806673-ED73-780C-402F-501483623A0A}"/>
                </a:ext>
              </a:extLst>
            </p:cNvPr>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4100;p53">
              <a:extLst>
                <a:ext uri="{FF2B5EF4-FFF2-40B4-BE49-F238E27FC236}">
                  <a16:creationId xmlns:a16="http://schemas.microsoft.com/office/drawing/2014/main" id="{D0D6330C-459B-C529-8B90-6CC8E9B53919}"/>
                </a:ext>
              </a:extLst>
            </p:cNvPr>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4101;p53">
              <a:extLst>
                <a:ext uri="{FF2B5EF4-FFF2-40B4-BE49-F238E27FC236}">
                  <a16:creationId xmlns:a16="http://schemas.microsoft.com/office/drawing/2014/main" id="{0E731BC5-7610-2179-4CF3-067A0C19BC7E}"/>
                </a:ext>
              </a:extLst>
            </p:cNvPr>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4102;p53">
              <a:extLst>
                <a:ext uri="{FF2B5EF4-FFF2-40B4-BE49-F238E27FC236}">
                  <a16:creationId xmlns:a16="http://schemas.microsoft.com/office/drawing/2014/main" id="{95392E39-7924-77B3-FDC6-D1C51F3AA248}"/>
                </a:ext>
              </a:extLst>
            </p:cNvPr>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4103;p53">
              <a:extLst>
                <a:ext uri="{FF2B5EF4-FFF2-40B4-BE49-F238E27FC236}">
                  <a16:creationId xmlns:a16="http://schemas.microsoft.com/office/drawing/2014/main" id="{0E2EFD46-8BB9-8013-1B59-BE6AF9D0FFD1}"/>
                </a:ext>
              </a:extLst>
            </p:cNvPr>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4104;p53">
              <a:extLst>
                <a:ext uri="{FF2B5EF4-FFF2-40B4-BE49-F238E27FC236}">
                  <a16:creationId xmlns:a16="http://schemas.microsoft.com/office/drawing/2014/main" id="{D47732B7-4CBC-486A-3A29-8EDBA184D868}"/>
                </a:ext>
              </a:extLst>
            </p:cNvPr>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4105;p53">
              <a:extLst>
                <a:ext uri="{FF2B5EF4-FFF2-40B4-BE49-F238E27FC236}">
                  <a16:creationId xmlns:a16="http://schemas.microsoft.com/office/drawing/2014/main" id="{9B4B24F9-2555-0405-1E95-FB032D8DF9EB}"/>
                </a:ext>
              </a:extLst>
            </p:cNvPr>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4106;p53">
              <a:extLst>
                <a:ext uri="{FF2B5EF4-FFF2-40B4-BE49-F238E27FC236}">
                  <a16:creationId xmlns:a16="http://schemas.microsoft.com/office/drawing/2014/main" id="{85647D1C-8A3A-EB96-3C19-6309F77935E4}"/>
                </a:ext>
              </a:extLst>
            </p:cNvPr>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4107;p53">
              <a:extLst>
                <a:ext uri="{FF2B5EF4-FFF2-40B4-BE49-F238E27FC236}">
                  <a16:creationId xmlns:a16="http://schemas.microsoft.com/office/drawing/2014/main" id="{B0E443A8-2FC6-9733-5B59-09794EA70978}"/>
                </a:ext>
              </a:extLst>
            </p:cNvPr>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4108;p53">
              <a:extLst>
                <a:ext uri="{FF2B5EF4-FFF2-40B4-BE49-F238E27FC236}">
                  <a16:creationId xmlns:a16="http://schemas.microsoft.com/office/drawing/2014/main" id="{3E269CF4-4ACF-411F-F053-6E1369582EFB}"/>
                </a:ext>
              </a:extLst>
            </p:cNvPr>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4109;p53">
              <a:extLst>
                <a:ext uri="{FF2B5EF4-FFF2-40B4-BE49-F238E27FC236}">
                  <a16:creationId xmlns:a16="http://schemas.microsoft.com/office/drawing/2014/main" id="{63F078F9-59ED-59CA-CC35-DDB3E72A139E}"/>
                </a:ext>
              </a:extLst>
            </p:cNvPr>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4110;p53">
              <a:extLst>
                <a:ext uri="{FF2B5EF4-FFF2-40B4-BE49-F238E27FC236}">
                  <a16:creationId xmlns:a16="http://schemas.microsoft.com/office/drawing/2014/main" id="{C1B5FF3D-D4E4-743B-EA3B-E0F183D74DD8}"/>
                </a:ext>
              </a:extLst>
            </p:cNvPr>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4111;p53">
              <a:extLst>
                <a:ext uri="{FF2B5EF4-FFF2-40B4-BE49-F238E27FC236}">
                  <a16:creationId xmlns:a16="http://schemas.microsoft.com/office/drawing/2014/main" id="{10886A68-9BF7-9BDB-86FD-71EFA515BDC9}"/>
                </a:ext>
              </a:extLst>
            </p:cNvPr>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4112;p53">
              <a:extLst>
                <a:ext uri="{FF2B5EF4-FFF2-40B4-BE49-F238E27FC236}">
                  <a16:creationId xmlns:a16="http://schemas.microsoft.com/office/drawing/2014/main" id="{32A02385-F521-EF89-EEBE-9CFA37ABCB34}"/>
                </a:ext>
              </a:extLst>
            </p:cNvPr>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4113;p53">
              <a:extLst>
                <a:ext uri="{FF2B5EF4-FFF2-40B4-BE49-F238E27FC236}">
                  <a16:creationId xmlns:a16="http://schemas.microsoft.com/office/drawing/2014/main" id="{64F553EE-2152-0A4F-2658-6547B7C4762F}"/>
                </a:ext>
              </a:extLst>
            </p:cNvPr>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4114;p53">
              <a:extLst>
                <a:ext uri="{FF2B5EF4-FFF2-40B4-BE49-F238E27FC236}">
                  <a16:creationId xmlns:a16="http://schemas.microsoft.com/office/drawing/2014/main" id="{4BE30188-F221-009D-6E90-26C200286528}"/>
                </a:ext>
              </a:extLst>
            </p:cNvPr>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4115;p53">
              <a:extLst>
                <a:ext uri="{FF2B5EF4-FFF2-40B4-BE49-F238E27FC236}">
                  <a16:creationId xmlns:a16="http://schemas.microsoft.com/office/drawing/2014/main" id="{C0AF7E47-EFCA-84AF-510F-EDDD95E47C10}"/>
                </a:ext>
              </a:extLst>
            </p:cNvPr>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4116;p53">
              <a:extLst>
                <a:ext uri="{FF2B5EF4-FFF2-40B4-BE49-F238E27FC236}">
                  <a16:creationId xmlns:a16="http://schemas.microsoft.com/office/drawing/2014/main" id="{933B219B-FC29-A2BB-4301-974F60D023E3}"/>
                </a:ext>
              </a:extLst>
            </p:cNvPr>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4117;p53">
              <a:extLst>
                <a:ext uri="{FF2B5EF4-FFF2-40B4-BE49-F238E27FC236}">
                  <a16:creationId xmlns:a16="http://schemas.microsoft.com/office/drawing/2014/main" id="{06080C2F-1BDD-CEEC-743F-41C133DE17EC}"/>
                </a:ext>
              </a:extLst>
            </p:cNvPr>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4118;p53">
              <a:extLst>
                <a:ext uri="{FF2B5EF4-FFF2-40B4-BE49-F238E27FC236}">
                  <a16:creationId xmlns:a16="http://schemas.microsoft.com/office/drawing/2014/main" id="{929C7615-C338-3E90-1051-9B91968D0B90}"/>
                </a:ext>
              </a:extLst>
            </p:cNvPr>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4119;p53">
              <a:extLst>
                <a:ext uri="{FF2B5EF4-FFF2-40B4-BE49-F238E27FC236}">
                  <a16:creationId xmlns:a16="http://schemas.microsoft.com/office/drawing/2014/main" id="{F9ED131B-7604-FC95-DE4C-60A964A4CFB6}"/>
                </a:ext>
              </a:extLst>
            </p:cNvPr>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4120;p53">
              <a:extLst>
                <a:ext uri="{FF2B5EF4-FFF2-40B4-BE49-F238E27FC236}">
                  <a16:creationId xmlns:a16="http://schemas.microsoft.com/office/drawing/2014/main" id="{09C5FFF3-B05D-D13D-D4B9-1AE4D9F917B4}"/>
                </a:ext>
              </a:extLst>
            </p:cNvPr>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4121;p53">
              <a:extLst>
                <a:ext uri="{FF2B5EF4-FFF2-40B4-BE49-F238E27FC236}">
                  <a16:creationId xmlns:a16="http://schemas.microsoft.com/office/drawing/2014/main" id="{0856C4E1-BA43-4AA4-2C1C-8447607FED64}"/>
                </a:ext>
              </a:extLst>
            </p:cNvPr>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4122;p53">
              <a:extLst>
                <a:ext uri="{FF2B5EF4-FFF2-40B4-BE49-F238E27FC236}">
                  <a16:creationId xmlns:a16="http://schemas.microsoft.com/office/drawing/2014/main" id="{C80B6A26-BC51-DA14-BADC-8F94778F2DD2}"/>
                </a:ext>
              </a:extLst>
            </p:cNvPr>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4123;p53">
              <a:extLst>
                <a:ext uri="{FF2B5EF4-FFF2-40B4-BE49-F238E27FC236}">
                  <a16:creationId xmlns:a16="http://schemas.microsoft.com/office/drawing/2014/main" id="{27AFC5C3-5A6B-8345-F21B-62CF5435A02F}"/>
                </a:ext>
              </a:extLst>
            </p:cNvPr>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4124;p53">
              <a:extLst>
                <a:ext uri="{FF2B5EF4-FFF2-40B4-BE49-F238E27FC236}">
                  <a16:creationId xmlns:a16="http://schemas.microsoft.com/office/drawing/2014/main" id="{327D8FF4-C7F6-877F-E5D3-D14EB606DF05}"/>
                </a:ext>
              </a:extLst>
            </p:cNvPr>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4125;p53">
              <a:extLst>
                <a:ext uri="{FF2B5EF4-FFF2-40B4-BE49-F238E27FC236}">
                  <a16:creationId xmlns:a16="http://schemas.microsoft.com/office/drawing/2014/main" id="{8D82BFB7-2ABB-BE81-A614-DE36C5F5CF81}"/>
                </a:ext>
              </a:extLst>
            </p:cNvPr>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4126;p53">
              <a:extLst>
                <a:ext uri="{FF2B5EF4-FFF2-40B4-BE49-F238E27FC236}">
                  <a16:creationId xmlns:a16="http://schemas.microsoft.com/office/drawing/2014/main" id="{DDD31D97-D728-8836-5D99-41DFDFBA5605}"/>
                </a:ext>
              </a:extLst>
            </p:cNvPr>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4127;p53">
              <a:extLst>
                <a:ext uri="{FF2B5EF4-FFF2-40B4-BE49-F238E27FC236}">
                  <a16:creationId xmlns:a16="http://schemas.microsoft.com/office/drawing/2014/main" id="{063D5551-D74A-F0ED-DDDB-A7F0478A0FC0}"/>
                </a:ext>
              </a:extLst>
            </p:cNvPr>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4128;p53">
              <a:extLst>
                <a:ext uri="{FF2B5EF4-FFF2-40B4-BE49-F238E27FC236}">
                  <a16:creationId xmlns:a16="http://schemas.microsoft.com/office/drawing/2014/main" id="{D2E08289-BB25-26F6-2B77-3ABC2ADB2A79}"/>
                </a:ext>
              </a:extLst>
            </p:cNvPr>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4129;p53">
              <a:extLst>
                <a:ext uri="{FF2B5EF4-FFF2-40B4-BE49-F238E27FC236}">
                  <a16:creationId xmlns:a16="http://schemas.microsoft.com/office/drawing/2014/main" id="{1D23D882-ECAF-8F3B-3839-BF7DEB179E48}"/>
                </a:ext>
              </a:extLst>
            </p:cNvPr>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4130;p53">
              <a:extLst>
                <a:ext uri="{FF2B5EF4-FFF2-40B4-BE49-F238E27FC236}">
                  <a16:creationId xmlns:a16="http://schemas.microsoft.com/office/drawing/2014/main" id="{F01D968C-2B5B-97E2-F81B-15C68024662C}"/>
                </a:ext>
              </a:extLst>
            </p:cNvPr>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4131;p53">
              <a:extLst>
                <a:ext uri="{FF2B5EF4-FFF2-40B4-BE49-F238E27FC236}">
                  <a16:creationId xmlns:a16="http://schemas.microsoft.com/office/drawing/2014/main" id="{CE4A3921-4F27-CB3D-3A78-D235DE8EC235}"/>
                </a:ext>
              </a:extLst>
            </p:cNvPr>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4132;p53">
              <a:extLst>
                <a:ext uri="{FF2B5EF4-FFF2-40B4-BE49-F238E27FC236}">
                  <a16:creationId xmlns:a16="http://schemas.microsoft.com/office/drawing/2014/main" id="{D1F24E6C-DB8B-1A52-27CE-B217CF3CD319}"/>
                </a:ext>
              </a:extLst>
            </p:cNvPr>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4133;p53">
              <a:extLst>
                <a:ext uri="{FF2B5EF4-FFF2-40B4-BE49-F238E27FC236}">
                  <a16:creationId xmlns:a16="http://schemas.microsoft.com/office/drawing/2014/main" id="{C445E7ED-FFCC-2FFA-FC6E-E2570B8D1C2D}"/>
                </a:ext>
              </a:extLst>
            </p:cNvPr>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4134;p53">
              <a:extLst>
                <a:ext uri="{FF2B5EF4-FFF2-40B4-BE49-F238E27FC236}">
                  <a16:creationId xmlns:a16="http://schemas.microsoft.com/office/drawing/2014/main" id="{033243F7-9408-D49A-5447-E07CCB15584D}"/>
                </a:ext>
              </a:extLst>
            </p:cNvPr>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4135;p53">
              <a:extLst>
                <a:ext uri="{FF2B5EF4-FFF2-40B4-BE49-F238E27FC236}">
                  <a16:creationId xmlns:a16="http://schemas.microsoft.com/office/drawing/2014/main" id="{F380C3BA-AE71-B18D-D888-BC63462D11AD}"/>
                </a:ext>
              </a:extLst>
            </p:cNvPr>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4136;p53">
              <a:extLst>
                <a:ext uri="{FF2B5EF4-FFF2-40B4-BE49-F238E27FC236}">
                  <a16:creationId xmlns:a16="http://schemas.microsoft.com/office/drawing/2014/main" id="{1755FE5B-66E6-97E9-B6D7-18293EE90BF6}"/>
                </a:ext>
              </a:extLst>
            </p:cNvPr>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4137;p53">
              <a:extLst>
                <a:ext uri="{FF2B5EF4-FFF2-40B4-BE49-F238E27FC236}">
                  <a16:creationId xmlns:a16="http://schemas.microsoft.com/office/drawing/2014/main" id="{1300CB77-E302-8144-E2EE-76B00DDC6AA1}"/>
                </a:ext>
              </a:extLst>
            </p:cNvPr>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4138;p53">
              <a:extLst>
                <a:ext uri="{FF2B5EF4-FFF2-40B4-BE49-F238E27FC236}">
                  <a16:creationId xmlns:a16="http://schemas.microsoft.com/office/drawing/2014/main" id="{38AA75E8-778F-B63C-B329-64FACF2B9C1C}"/>
                </a:ext>
              </a:extLst>
            </p:cNvPr>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4139;p53">
              <a:extLst>
                <a:ext uri="{FF2B5EF4-FFF2-40B4-BE49-F238E27FC236}">
                  <a16:creationId xmlns:a16="http://schemas.microsoft.com/office/drawing/2014/main" id="{C8AFAC57-1F24-1655-10F0-7A71F4602EAA}"/>
                </a:ext>
              </a:extLst>
            </p:cNvPr>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4140;p53">
              <a:extLst>
                <a:ext uri="{FF2B5EF4-FFF2-40B4-BE49-F238E27FC236}">
                  <a16:creationId xmlns:a16="http://schemas.microsoft.com/office/drawing/2014/main" id="{CA83ED83-7524-8B61-0F67-00B2E314B70E}"/>
                </a:ext>
              </a:extLst>
            </p:cNvPr>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4141;p53">
              <a:extLst>
                <a:ext uri="{FF2B5EF4-FFF2-40B4-BE49-F238E27FC236}">
                  <a16:creationId xmlns:a16="http://schemas.microsoft.com/office/drawing/2014/main" id="{EF7A3DCE-CDA5-39F4-96BA-6483D4700E50}"/>
                </a:ext>
              </a:extLst>
            </p:cNvPr>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4142;p53">
              <a:extLst>
                <a:ext uri="{FF2B5EF4-FFF2-40B4-BE49-F238E27FC236}">
                  <a16:creationId xmlns:a16="http://schemas.microsoft.com/office/drawing/2014/main" id="{15734506-2969-0F9E-AF45-1E9A6CEA862D}"/>
                </a:ext>
              </a:extLst>
            </p:cNvPr>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4143;p53">
              <a:extLst>
                <a:ext uri="{FF2B5EF4-FFF2-40B4-BE49-F238E27FC236}">
                  <a16:creationId xmlns:a16="http://schemas.microsoft.com/office/drawing/2014/main" id="{CEF7FF0D-B4BD-31D6-8DC4-0DB4C1B497B6}"/>
                </a:ext>
              </a:extLst>
            </p:cNvPr>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4144;p53">
              <a:extLst>
                <a:ext uri="{FF2B5EF4-FFF2-40B4-BE49-F238E27FC236}">
                  <a16:creationId xmlns:a16="http://schemas.microsoft.com/office/drawing/2014/main" id="{77AA243C-8080-D3C5-1226-CFFA22EAE559}"/>
                </a:ext>
              </a:extLst>
            </p:cNvPr>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4145;p53">
              <a:extLst>
                <a:ext uri="{FF2B5EF4-FFF2-40B4-BE49-F238E27FC236}">
                  <a16:creationId xmlns:a16="http://schemas.microsoft.com/office/drawing/2014/main" id="{A3C59504-F6CD-90A9-0887-68DA54578E1A}"/>
                </a:ext>
              </a:extLst>
            </p:cNvPr>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4146;p53">
              <a:extLst>
                <a:ext uri="{FF2B5EF4-FFF2-40B4-BE49-F238E27FC236}">
                  <a16:creationId xmlns:a16="http://schemas.microsoft.com/office/drawing/2014/main" id="{09B8FF46-8F7E-9B3B-0BF1-548571F2168B}"/>
                </a:ext>
              </a:extLst>
            </p:cNvPr>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4147;p53">
              <a:extLst>
                <a:ext uri="{FF2B5EF4-FFF2-40B4-BE49-F238E27FC236}">
                  <a16:creationId xmlns:a16="http://schemas.microsoft.com/office/drawing/2014/main" id="{8933921E-CC9C-8D6E-EBE0-BF7C330B39F5}"/>
                </a:ext>
              </a:extLst>
            </p:cNvPr>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4148;p53">
              <a:extLst>
                <a:ext uri="{FF2B5EF4-FFF2-40B4-BE49-F238E27FC236}">
                  <a16:creationId xmlns:a16="http://schemas.microsoft.com/office/drawing/2014/main" id="{B9F4AD9E-941F-747D-7C88-8F1309F3062C}"/>
                </a:ext>
              </a:extLst>
            </p:cNvPr>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4149;p53">
              <a:extLst>
                <a:ext uri="{FF2B5EF4-FFF2-40B4-BE49-F238E27FC236}">
                  <a16:creationId xmlns:a16="http://schemas.microsoft.com/office/drawing/2014/main" id="{884CAD36-7AE2-1A5D-6F04-56845DCCCB4D}"/>
                </a:ext>
              </a:extLst>
            </p:cNvPr>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4150;p53">
              <a:extLst>
                <a:ext uri="{FF2B5EF4-FFF2-40B4-BE49-F238E27FC236}">
                  <a16:creationId xmlns:a16="http://schemas.microsoft.com/office/drawing/2014/main" id="{3B3C9D0A-5A73-3D06-6D56-CCFFC736E853}"/>
                </a:ext>
              </a:extLst>
            </p:cNvPr>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4151;p53">
              <a:extLst>
                <a:ext uri="{FF2B5EF4-FFF2-40B4-BE49-F238E27FC236}">
                  <a16:creationId xmlns:a16="http://schemas.microsoft.com/office/drawing/2014/main" id="{841E843E-2989-FFD7-6BEC-4E38169F207E}"/>
                </a:ext>
              </a:extLst>
            </p:cNvPr>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4152;p53">
              <a:extLst>
                <a:ext uri="{FF2B5EF4-FFF2-40B4-BE49-F238E27FC236}">
                  <a16:creationId xmlns:a16="http://schemas.microsoft.com/office/drawing/2014/main" id="{022FA7EC-EDE7-1ADA-B236-2B0B52A83A6E}"/>
                </a:ext>
              </a:extLst>
            </p:cNvPr>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4153;p53">
              <a:extLst>
                <a:ext uri="{FF2B5EF4-FFF2-40B4-BE49-F238E27FC236}">
                  <a16:creationId xmlns:a16="http://schemas.microsoft.com/office/drawing/2014/main" id="{6C70310B-AC47-3553-DCC5-9ACB6C491663}"/>
                </a:ext>
              </a:extLst>
            </p:cNvPr>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4154;p53">
              <a:extLst>
                <a:ext uri="{FF2B5EF4-FFF2-40B4-BE49-F238E27FC236}">
                  <a16:creationId xmlns:a16="http://schemas.microsoft.com/office/drawing/2014/main" id="{D174585F-7578-8561-79EC-12312FA6FEBB}"/>
                </a:ext>
              </a:extLst>
            </p:cNvPr>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4155;p53">
              <a:extLst>
                <a:ext uri="{FF2B5EF4-FFF2-40B4-BE49-F238E27FC236}">
                  <a16:creationId xmlns:a16="http://schemas.microsoft.com/office/drawing/2014/main" id="{02890F10-ECC8-830A-838A-C64D58551532}"/>
                </a:ext>
              </a:extLst>
            </p:cNvPr>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4156;p53">
              <a:extLst>
                <a:ext uri="{FF2B5EF4-FFF2-40B4-BE49-F238E27FC236}">
                  <a16:creationId xmlns:a16="http://schemas.microsoft.com/office/drawing/2014/main" id="{563959E5-908F-514D-6E1C-F27BA66D500D}"/>
                </a:ext>
              </a:extLst>
            </p:cNvPr>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4157;p53">
              <a:extLst>
                <a:ext uri="{FF2B5EF4-FFF2-40B4-BE49-F238E27FC236}">
                  <a16:creationId xmlns:a16="http://schemas.microsoft.com/office/drawing/2014/main" id="{D5113E91-AF16-3D1D-9419-2E97BD63CEE4}"/>
                </a:ext>
              </a:extLst>
            </p:cNvPr>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4158;p53">
              <a:extLst>
                <a:ext uri="{FF2B5EF4-FFF2-40B4-BE49-F238E27FC236}">
                  <a16:creationId xmlns:a16="http://schemas.microsoft.com/office/drawing/2014/main" id="{DC8F0A60-C9F8-02E8-95FD-316F51CAAD5C}"/>
                </a:ext>
              </a:extLst>
            </p:cNvPr>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4159;p53">
              <a:extLst>
                <a:ext uri="{FF2B5EF4-FFF2-40B4-BE49-F238E27FC236}">
                  <a16:creationId xmlns:a16="http://schemas.microsoft.com/office/drawing/2014/main" id="{886B7809-785C-084F-CEDA-E2B0BE188D61}"/>
                </a:ext>
              </a:extLst>
            </p:cNvPr>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4160;p53">
              <a:extLst>
                <a:ext uri="{FF2B5EF4-FFF2-40B4-BE49-F238E27FC236}">
                  <a16:creationId xmlns:a16="http://schemas.microsoft.com/office/drawing/2014/main" id="{486F0075-CC5F-87B9-D22D-ACB00DF0C744}"/>
                </a:ext>
              </a:extLst>
            </p:cNvPr>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4161;p53">
              <a:extLst>
                <a:ext uri="{FF2B5EF4-FFF2-40B4-BE49-F238E27FC236}">
                  <a16:creationId xmlns:a16="http://schemas.microsoft.com/office/drawing/2014/main" id="{280490F6-F0CA-B975-8C68-926DCB9164CD}"/>
                </a:ext>
              </a:extLst>
            </p:cNvPr>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4162;p53">
              <a:extLst>
                <a:ext uri="{FF2B5EF4-FFF2-40B4-BE49-F238E27FC236}">
                  <a16:creationId xmlns:a16="http://schemas.microsoft.com/office/drawing/2014/main" id="{DB90E816-D4C9-62F2-9D14-2700A26B2EC1}"/>
                </a:ext>
              </a:extLst>
            </p:cNvPr>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4163;p53">
              <a:extLst>
                <a:ext uri="{FF2B5EF4-FFF2-40B4-BE49-F238E27FC236}">
                  <a16:creationId xmlns:a16="http://schemas.microsoft.com/office/drawing/2014/main" id="{CF101089-EEE0-5E3B-1000-AC14E0D2E302}"/>
                </a:ext>
              </a:extLst>
            </p:cNvPr>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4164;p53">
              <a:extLst>
                <a:ext uri="{FF2B5EF4-FFF2-40B4-BE49-F238E27FC236}">
                  <a16:creationId xmlns:a16="http://schemas.microsoft.com/office/drawing/2014/main" id="{24C5BC0C-3AA3-8B0B-958E-52B6658C33FD}"/>
                </a:ext>
              </a:extLst>
            </p:cNvPr>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4165;p53">
              <a:extLst>
                <a:ext uri="{FF2B5EF4-FFF2-40B4-BE49-F238E27FC236}">
                  <a16:creationId xmlns:a16="http://schemas.microsoft.com/office/drawing/2014/main" id="{96A1CB27-7600-378A-6B63-3A6D4984926D}"/>
                </a:ext>
              </a:extLst>
            </p:cNvPr>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4166;p53">
              <a:extLst>
                <a:ext uri="{FF2B5EF4-FFF2-40B4-BE49-F238E27FC236}">
                  <a16:creationId xmlns:a16="http://schemas.microsoft.com/office/drawing/2014/main" id="{D6FAFC51-9D76-5C63-B9D7-4C91A641792C}"/>
                </a:ext>
              </a:extLst>
            </p:cNvPr>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4167;p53">
              <a:extLst>
                <a:ext uri="{FF2B5EF4-FFF2-40B4-BE49-F238E27FC236}">
                  <a16:creationId xmlns:a16="http://schemas.microsoft.com/office/drawing/2014/main" id="{2FB08041-307F-96CA-B080-C0FE7C2B498E}"/>
                </a:ext>
              </a:extLst>
            </p:cNvPr>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4168;p53">
              <a:extLst>
                <a:ext uri="{FF2B5EF4-FFF2-40B4-BE49-F238E27FC236}">
                  <a16:creationId xmlns:a16="http://schemas.microsoft.com/office/drawing/2014/main" id="{5F113347-7843-D352-8502-5252442E6F6D}"/>
                </a:ext>
              </a:extLst>
            </p:cNvPr>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4169;p53">
              <a:extLst>
                <a:ext uri="{FF2B5EF4-FFF2-40B4-BE49-F238E27FC236}">
                  <a16:creationId xmlns:a16="http://schemas.microsoft.com/office/drawing/2014/main" id="{9F8C464E-902A-A255-4A91-B1A8296B8185}"/>
                </a:ext>
              </a:extLst>
            </p:cNvPr>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4170;p53">
              <a:extLst>
                <a:ext uri="{FF2B5EF4-FFF2-40B4-BE49-F238E27FC236}">
                  <a16:creationId xmlns:a16="http://schemas.microsoft.com/office/drawing/2014/main" id="{CEC46B83-FC88-AAC9-C717-3F038D882F09}"/>
                </a:ext>
              </a:extLst>
            </p:cNvPr>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4171;p53">
              <a:extLst>
                <a:ext uri="{FF2B5EF4-FFF2-40B4-BE49-F238E27FC236}">
                  <a16:creationId xmlns:a16="http://schemas.microsoft.com/office/drawing/2014/main" id="{F0D00231-F4C0-E63D-B53C-2610CEBE3982}"/>
                </a:ext>
              </a:extLst>
            </p:cNvPr>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4172;p53">
              <a:extLst>
                <a:ext uri="{FF2B5EF4-FFF2-40B4-BE49-F238E27FC236}">
                  <a16:creationId xmlns:a16="http://schemas.microsoft.com/office/drawing/2014/main" id="{A9936206-02FB-198A-E279-AF71B09DFAE5}"/>
                </a:ext>
              </a:extLst>
            </p:cNvPr>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4173;p53">
              <a:extLst>
                <a:ext uri="{FF2B5EF4-FFF2-40B4-BE49-F238E27FC236}">
                  <a16:creationId xmlns:a16="http://schemas.microsoft.com/office/drawing/2014/main" id="{F9C2F3F3-E807-B5C4-CE4B-C8A6E2433257}"/>
                </a:ext>
              </a:extLst>
            </p:cNvPr>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4174;p53">
              <a:extLst>
                <a:ext uri="{FF2B5EF4-FFF2-40B4-BE49-F238E27FC236}">
                  <a16:creationId xmlns:a16="http://schemas.microsoft.com/office/drawing/2014/main" id="{9890466D-8D94-3F6A-BB06-E84FA651878A}"/>
                </a:ext>
              </a:extLst>
            </p:cNvPr>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4175;p53">
              <a:extLst>
                <a:ext uri="{FF2B5EF4-FFF2-40B4-BE49-F238E27FC236}">
                  <a16:creationId xmlns:a16="http://schemas.microsoft.com/office/drawing/2014/main" id="{31833CEC-49F5-285C-EE8F-78E813CA9532}"/>
                </a:ext>
              </a:extLst>
            </p:cNvPr>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4176;p53">
              <a:extLst>
                <a:ext uri="{FF2B5EF4-FFF2-40B4-BE49-F238E27FC236}">
                  <a16:creationId xmlns:a16="http://schemas.microsoft.com/office/drawing/2014/main" id="{B41FC9C5-4F92-8F02-C38F-F32881123AE7}"/>
                </a:ext>
              </a:extLst>
            </p:cNvPr>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4177;p53">
              <a:extLst>
                <a:ext uri="{FF2B5EF4-FFF2-40B4-BE49-F238E27FC236}">
                  <a16:creationId xmlns:a16="http://schemas.microsoft.com/office/drawing/2014/main" id="{344DD46F-FAFD-56FD-FDC6-3B0D9B6B884F}"/>
                </a:ext>
              </a:extLst>
            </p:cNvPr>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4178;p53">
              <a:extLst>
                <a:ext uri="{FF2B5EF4-FFF2-40B4-BE49-F238E27FC236}">
                  <a16:creationId xmlns:a16="http://schemas.microsoft.com/office/drawing/2014/main" id="{C0BD08D3-992F-65E9-3266-CDE741FFF41D}"/>
                </a:ext>
              </a:extLst>
            </p:cNvPr>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4179;p53">
              <a:extLst>
                <a:ext uri="{FF2B5EF4-FFF2-40B4-BE49-F238E27FC236}">
                  <a16:creationId xmlns:a16="http://schemas.microsoft.com/office/drawing/2014/main" id="{6D28146B-5FF9-27B0-E425-5F64E55B41A8}"/>
                </a:ext>
              </a:extLst>
            </p:cNvPr>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4180;p53">
              <a:extLst>
                <a:ext uri="{FF2B5EF4-FFF2-40B4-BE49-F238E27FC236}">
                  <a16:creationId xmlns:a16="http://schemas.microsoft.com/office/drawing/2014/main" id="{74C1AEAD-E25D-7C4E-76DC-A9210FE216FC}"/>
                </a:ext>
              </a:extLst>
            </p:cNvPr>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4181;p53">
              <a:extLst>
                <a:ext uri="{FF2B5EF4-FFF2-40B4-BE49-F238E27FC236}">
                  <a16:creationId xmlns:a16="http://schemas.microsoft.com/office/drawing/2014/main" id="{010AF2F1-4B72-FA90-EED1-BF22E9A343A4}"/>
                </a:ext>
              </a:extLst>
            </p:cNvPr>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4182;p53">
              <a:extLst>
                <a:ext uri="{FF2B5EF4-FFF2-40B4-BE49-F238E27FC236}">
                  <a16:creationId xmlns:a16="http://schemas.microsoft.com/office/drawing/2014/main" id="{B28BC733-7FB2-147A-9F66-3432393419D8}"/>
                </a:ext>
              </a:extLst>
            </p:cNvPr>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4183;p53">
              <a:extLst>
                <a:ext uri="{FF2B5EF4-FFF2-40B4-BE49-F238E27FC236}">
                  <a16:creationId xmlns:a16="http://schemas.microsoft.com/office/drawing/2014/main" id="{78949642-882E-5A06-C998-56EFD8439FF9}"/>
                </a:ext>
              </a:extLst>
            </p:cNvPr>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4184;p53">
              <a:extLst>
                <a:ext uri="{FF2B5EF4-FFF2-40B4-BE49-F238E27FC236}">
                  <a16:creationId xmlns:a16="http://schemas.microsoft.com/office/drawing/2014/main" id="{4077B0DC-9725-9FB7-2832-247C35A52C21}"/>
                </a:ext>
              </a:extLst>
            </p:cNvPr>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4185;p53">
              <a:extLst>
                <a:ext uri="{FF2B5EF4-FFF2-40B4-BE49-F238E27FC236}">
                  <a16:creationId xmlns:a16="http://schemas.microsoft.com/office/drawing/2014/main" id="{02F3E69B-4F63-9959-0461-8E0524C9C9CE}"/>
                </a:ext>
              </a:extLst>
            </p:cNvPr>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4186;p53">
              <a:extLst>
                <a:ext uri="{FF2B5EF4-FFF2-40B4-BE49-F238E27FC236}">
                  <a16:creationId xmlns:a16="http://schemas.microsoft.com/office/drawing/2014/main" id="{066E7BA0-6D47-A883-B8C9-4FACCF12779F}"/>
                </a:ext>
              </a:extLst>
            </p:cNvPr>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4187;p53">
              <a:extLst>
                <a:ext uri="{FF2B5EF4-FFF2-40B4-BE49-F238E27FC236}">
                  <a16:creationId xmlns:a16="http://schemas.microsoft.com/office/drawing/2014/main" id="{50C23C2D-E9A5-A17C-8A43-8C60A373D7D6}"/>
                </a:ext>
              </a:extLst>
            </p:cNvPr>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4188;p53">
              <a:extLst>
                <a:ext uri="{FF2B5EF4-FFF2-40B4-BE49-F238E27FC236}">
                  <a16:creationId xmlns:a16="http://schemas.microsoft.com/office/drawing/2014/main" id="{6A28F15A-3220-8B16-27FB-870C8D974EB2}"/>
                </a:ext>
              </a:extLst>
            </p:cNvPr>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4189;p53">
              <a:extLst>
                <a:ext uri="{FF2B5EF4-FFF2-40B4-BE49-F238E27FC236}">
                  <a16:creationId xmlns:a16="http://schemas.microsoft.com/office/drawing/2014/main" id="{83A450BB-1BA5-EFC2-8A23-62C0C725FBBA}"/>
                </a:ext>
              </a:extLst>
            </p:cNvPr>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4190;p53">
              <a:extLst>
                <a:ext uri="{FF2B5EF4-FFF2-40B4-BE49-F238E27FC236}">
                  <a16:creationId xmlns:a16="http://schemas.microsoft.com/office/drawing/2014/main" id="{B6506727-1212-AA2E-16E7-2FD636C5CC91}"/>
                </a:ext>
              </a:extLst>
            </p:cNvPr>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4191;p53">
              <a:extLst>
                <a:ext uri="{FF2B5EF4-FFF2-40B4-BE49-F238E27FC236}">
                  <a16:creationId xmlns:a16="http://schemas.microsoft.com/office/drawing/2014/main" id="{233D6CD5-6810-1A84-82CB-57EF78CD5188}"/>
                </a:ext>
              </a:extLst>
            </p:cNvPr>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4192;p53">
              <a:extLst>
                <a:ext uri="{FF2B5EF4-FFF2-40B4-BE49-F238E27FC236}">
                  <a16:creationId xmlns:a16="http://schemas.microsoft.com/office/drawing/2014/main" id="{322D5D19-8D9F-3691-2AD7-C8A6D6A6F48C}"/>
                </a:ext>
              </a:extLst>
            </p:cNvPr>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4193;p53">
              <a:extLst>
                <a:ext uri="{FF2B5EF4-FFF2-40B4-BE49-F238E27FC236}">
                  <a16:creationId xmlns:a16="http://schemas.microsoft.com/office/drawing/2014/main" id="{5CE2C364-BCDB-D64F-F8F8-F637051D4DDB}"/>
                </a:ext>
              </a:extLst>
            </p:cNvPr>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4194;p53">
              <a:extLst>
                <a:ext uri="{FF2B5EF4-FFF2-40B4-BE49-F238E27FC236}">
                  <a16:creationId xmlns:a16="http://schemas.microsoft.com/office/drawing/2014/main" id="{C40475C7-48AF-BC45-D31A-D2EF29DFA09C}"/>
                </a:ext>
              </a:extLst>
            </p:cNvPr>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4195;p53">
              <a:extLst>
                <a:ext uri="{FF2B5EF4-FFF2-40B4-BE49-F238E27FC236}">
                  <a16:creationId xmlns:a16="http://schemas.microsoft.com/office/drawing/2014/main" id="{FBE9351D-6841-337A-7A25-36793845008C}"/>
                </a:ext>
              </a:extLst>
            </p:cNvPr>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4196;p53">
              <a:extLst>
                <a:ext uri="{FF2B5EF4-FFF2-40B4-BE49-F238E27FC236}">
                  <a16:creationId xmlns:a16="http://schemas.microsoft.com/office/drawing/2014/main" id="{FFC7D826-9291-0E7C-9380-C9AB39B16D68}"/>
                </a:ext>
              </a:extLst>
            </p:cNvPr>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4197;p53">
              <a:extLst>
                <a:ext uri="{FF2B5EF4-FFF2-40B4-BE49-F238E27FC236}">
                  <a16:creationId xmlns:a16="http://schemas.microsoft.com/office/drawing/2014/main" id="{8889A929-EDE4-4C0A-D41F-E77BDB712E3F}"/>
                </a:ext>
              </a:extLst>
            </p:cNvPr>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4198;p53">
              <a:extLst>
                <a:ext uri="{FF2B5EF4-FFF2-40B4-BE49-F238E27FC236}">
                  <a16:creationId xmlns:a16="http://schemas.microsoft.com/office/drawing/2014/main" id="{65221EC4-3D70-46F2-89CF-C9B4587CBAB8}"/>
                </a:ext>
              </a:extLst>
            </p:cNvPr>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4199;p53">
              <a:extLst>
                <a:ext uri="{FF2B5EF4-FFF2-40B4-BE49-F238E27FC236}">
                  <a16:creationId xmlns:a16="http://schemas.microsoft.com/office/drawing/2014/main" id="{FDEA85E2-4F35-27F4-07AE-4A9726E1D957}"/>
                </a:ext>
              </a:extLst>
            </p:cNvPr>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4200;p53">
              <a:extLst>
                <a:ext uri="{FF2B5EF4-FFF2-40B4-BE49-F238E27FC236}">
                  <a16:creationId xmlns:a16="http://schemas.microsoft.com/office/drawing/2014/main" id="{AB642382-2AA6-8982-9B64-42D87FF30333}"/>
                </a:ext>
              </a:extLst>
            </p:cNvPr>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4201;p53">
              <a:extLst>
                <a:ext uri="{FF2B5EF4-FFF2-40B4-BE49-F238E27FC236}">
                  <a16:creationId xmlns:a16="http://schemas.microsoft.com/office/drawing/2014/main" id="{3953E831-BBDD-03CA-FF21-3AB5A41E6FE3}"/>
                </a:ext>
              </a:extLst>
            </p:cNvPr>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4202;p53">
              <a:extLst>
                <a:ext uri="{FF2B5EF4-FFF2-40B4-BE49-F238E27FC236}">
                  <a16:creationId xmlns:a16="http://schemas.microsoft.com/office/drawing/2014/main" id="{F359FAC1-9D73-8A0B-6A99-34A6CCAFE509}"/>
                </a:ext>
              </a:extLst>
            </p:cNvPr>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4203;p53">
              <a:extLst>
                <a:ext uri="{FF2B5EF4-FFF2-40B4-BE49-F238E27FC236}">
                  <a16:creationId xmlns:a16="http://schemas.microsoft.com/office/drawing/2014/main" id="{6894329A-7093-0B5A-8C84-D0B6778C4DB1}"/>
                </a:ext>
              </a:extLst>
            </p:cNvPr>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4204;p53">
              <a:extLst>
                <a:ext uri="{FF2B5EF4-FFF2-40B4-BE49-F238E27FC236}">
                  <a16:creationId xmlns:a16="http://schemas.microsoft.com/office/drawing/2014/main" id="{72EB1D4A-DA09-002A-294B-617C3028901E}"/>
                </a:ext>
              </a:extLst>
            </p:cNvPr>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4205;p53">
              <a:extLst>
                <a:ext uri="{FF2B5EF4-FFF2-40B4-BE49-F238E27FC236}">
                  <a16:creationId xmlns:a16="http://schemas.microsoft.com/office/drawing/2014/main" id="{87DB8ED8-C7D2-4A51-C3DC-2C2E5494E840}"/>
                </a:ext>
              </a:extLst>
            </p:cNvPr>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4206;p53">
              <a:extLst>
                <a:ext uri="{FF2B5EF4-FFF2-40B4-BE49-F238E27FC236}">
                  <a16:creationId xmlns:a16="http://schemas.microsoft.com/office/drawing/2014/main" id="{E26BA3D5-386F-68B1-57CA-F2D0C73D37C4}"/>
                </a:ext>
              </a:extLst>
            </p:cNvPr>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4207;p53">
              <a:extLst>
                <a:ext uri="{FF2B5EF4-FFF2-40B4-BE49-F238E27FC236}">
                  <a16:creationId xmlns:a16="http://schemas.microsoft.com/office/drawing/2014/main" id="{D11F200A-D1F2-9C8F-1AFF-94633B408927}"/>
                </a:ext>
              </a:extLst>
            </p:cNvPr>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4208;p53">
              <a:extLst>
                <a:ext uri="{FF2B5EF4-FFF2-40B4-BE49-F238E27FC236}">
                  <a16:creationId xmlns:a16="http://schemas.microsoft.com/office/drawing/2014/main" id="{3347DBFB-BE73-F43C-1202-0F2623F9DDDD}"/>
                </a:ext>
              </a:extLst>
            </p:cNvPr>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4209;p53">
              <a:extLst>
                <a:ext uri="{FF2B5EF4-FFF2-40B4-BE49-F238E27FC236}">
                  <a16:creationId xmlns:a16="http://schemas.microsoft.com/office/drawing/2014/main" id="{B1EA1470-40E1-1E82-9416-951E4CC14090}"/>
                </a:ext>
              </a:extLst>
            </p:cNvPr>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4210;p53">
              <a:extLst>
                <a:ext uri="{FF2B5EF4-FFF2-40B4-BE49-F238E27FC236}">
                  <a16:creationId xmlns:a16="http://schemas.microsoft.com/office/drawing/2014/main" id="{EAED83AA-7D35-D6E4-8438-36A7766A37DA}"/>
                </a:ext>
              </a:extLst>
            </p:cNvPr>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4211;p53">
              <a:extLst>
                <a:ext uri="{FF2B5EF4-FFF2-40B4-BE49-F238E27FC236}">
                  <a16:creationId xmlns:a16="http://schemas.microsoft.com/office/drawing/2014/main" id="{48657B74-8C29-2A86-D1CD-DD3FC6F0F773}"/>
                </a:ext>
              </a:extLst>
            </p:cNvPr>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4212;p53">
              <a:extLst>
                <a:ext uri="{FF2B5EF4-FFF2-40B4-BE49-F238E27FC236}">
                  <a16:creationId xmlns:a16="http://schemas.microsoft.com/office/drawing/2014/main" id="{61981231-599D-883D-9C12-256A9E6AED1A}"/>
                </a:ext>
              </a:extLst>
            </p:cNvPr>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4213;p53">
              <a:extLst>
                <a:ext uri="{FF2B5EF4-FFF2-40B4-BE49-F238E27FC236}">
                  <a16:creationId xmlns:a16="http://schemas.microsoft.com/office/drawing/2014/main" id="{05154BFE-D6DC-B6E2-9DF5-786E84C3E621}"/>
                </a:ext>
              </a:extLst>
            </p:cNvPr>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4214;p53">
              <a:extLst>
                <a:ext uri="{FF2B5EF4-FFF2-40B4-BE49-F238E27FC236}">
                  <a16:creationId xmlns:a16="http://schemas.microsoft.com/office/drawing/2014/main" id="{E0337C60-B601-D434-7550-98D1C03B58C6}"/>
                </a:ext>
              </a:extLst>
            </p:cNvPr>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4215;p53">
              <a:extLst>
                <a:ext uri="{FF2B5EF4-FFF2-40B4-BE49-F238E27FC236}">
                  <a16:creationId xmlns:a16="http://schemas.microsoft.com/office/drawing/2014/main" id="{5716890E-13AF-A2FE-B7E4-37FCA46B6EB5}"/>
                </a:ext>
              </a:extLst>
            </p:cNvPr>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4216;p53">
              <a:extLst>
                <a:ext uri="{FF2B5EF4-FFF2-40B4-BE49-F238E27FC236}">
                  <a16:creationId xmlns:a16="http://schemas.microsoft.com/office/drawing/2014/main" id="{99EF7ABB-2490-3281-1B7A-91D653B728A7}"/>
                </a:ext>
              </a:extLst>
            </p:cNvPr>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4217;p53">
              <a:extLst>
                <a:ext uri="{FF2B5EF4-FFF2-40B4-BE49-F238E27FC236}">
                  <a16:creationId xmlns:a16="http://schemas.microsoft.com/office/drawing/2014/main" id="{972B599D-5AA4-D46E-1AD3-06DF2D6A3E30}"/>
                </a:ext>
              </a:extLst>
            </p:cNvPr>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4218;p53">
              <a:extLst>
                <a:ext uri="{FF2B5EF4-FFF2-40B4-BE49-F238E27FC236}">
                  <a16:creationId xmlns:a16="http://schemas.microsoft.com/office/drawing/2014/main" id="{A3234333-DC83-ED48-87CA-2801ACD7B9BD}"/>
                </a:ext>
              </a:extLst>
            </p:cNvPr>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4219;p53">
              <a:extLst>
                <a:ext uri="{FF2B5EF4-FFF2-40B4-BE49-F238E27FC236}">
                  <a16:creationId xmlns:a16="http://schemas.microsoft.com/office/drawing/2014/main" id="{DE191F33-C95B-8C58-8DEA-5F3450AF3395}"/>
                </a:ext>
              </a:extLst>
            </p:cNvPr>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4220;p53">
              <a:extLst>
                <a:ext uri="{FF2B5EF4-FFF2-40B4-BE49-F238E27FC236}">
                  <a16:creationId xmlns:a16="http://schemas.microsoft.com/office/drawing/2014/main" id="{259DC0A7-B173-9A95-B9DC-A44C7F42E778}"/>
                </a:ext>
              </a:extLst>
            </p:cNvPr>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4221;p53">
              <a:extLst>
                <a:ext uri="{FF2B5EF4-FFF2-40B4-BE49-F238E27FC236}">
                  <a16:creationId xmlns:a16="http://schemas.microsoft.com/office/drawing/2014/main" id="{998442BA-C668-DD18-08AE-F92E2B4CEA91}"/>
                </a:ext>
              </a:extLst>
            </p:cNvPr>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4222;p53">
              <a:extLst>
                <a:ext uri="{FF2B5EF4-FFF2-40B4-BE49-F238E27FC236}">
                  <a16:creationId xmlns:a16="http://schemas.microsoft.com/office/drawing/2014/main" id="{E67CB387-972B-76E7-C76D-2228E15FED3A}"/>
                </a:ext>
              </a:extLst>
            </p:cNvPr>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4223;p53">
              <a:extLst>
                <a:ext uri="{FF2B5EF4-FFF2-40B4-BE49-F238E27FC236}">
                  <a16:creationId xmlns:a16="http://schemas.microsoft.com/office/drawing/2014/main" id="{DCB742EF-2411-3A8E-BD7B-D28066618954}"/>
                </a:ext>
              </a:extLst>
            </p:cNvPr>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4224;p53">
              <a:extLst>
                <a:ext uri="{FF2B5EF4-FFF2-40B4-BE49-F238E27FC236}">
                  <a16:creationId xmlns:a16="http://schemas.microsoft.com/office/drawing/2014/main" id="{102B6882-804F-DC11-7CDC-EA72D7C6B262}"/>
                </a:ext>
              </a:extLst>
            </p:cNvPr>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4225;p53">
              <a:extLst>
                <a:ext uri="{FF2B5EF4-FFF2-40B4-BE49-F238E27FC236}">
                  <a16:creationId xmlns:a16="http://schemas.microsoft.com/office/drawing/2014/main" id="{D0C2E79F-9253-83FA-E610-054EF44505A4}"/>
                </a:ext>
              </a:extLst>
            </p:cNvPr>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4226;p53">
              <a:extLst>
                <a:ext uri="{FF2B5EF4-FFF2-40B4-BE49-F238E27FC236}">
                  <a16:creationId xmlns:a16="http://schemas.microsoft.com/office/drawing/2014/main" id="{6CF1E20E-0C21-E099-DEAE-A12BE97C72F3}"/>
                </a:ext>
              </a:extLst>
            </p:cNvPr>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4227;p53">
              <a:extLst>
                <a:ext uri="{FF2B5EF4-FFF2-40B4-BE49-F238E27FC236}">
                  <a16:creationId xmlns:a16="http://schemas.microsoft.com/office/drawing/2014/main" id="{53E65B96-9D9B-7E15-A46D-62F814B83410}"/>
                </a:ext>
              </a:extLst>
            </p:cNvPr>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4228;p53">
              <a:extLst>
                <a:ext uri="{FF2B5EF4-FFF2-40B4-BE49-F238E27FC236}">
                  <a16:creationId xmlns:a16="http://schemas.microsoft.com/office/drawing/2014/main" id="{41CC5A50-DD1F-88F1-5FFF-5988B9226AFC}"/>
                </a:ext>
              </a:extLst>
            </p:cNvPr>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4229;p53">
              <a:extLst>
                <a:ext uri="{FF2B5EF4-FFF2-40B4-BE49-F238E27FC236}">
                  <a16:creationId xmlns:a16="http://schemas.microsoft.com/office/drawing/2014/main" id="{0A67A865-384D-8328-E512-63BA2FCC02A4}"/>
                </a:ext>
              </a:extLst>
            </p:cNvPr>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4230;p53">
              <a:extLst>
                <a:ext uri="{FF2B5EF4-FFF2-40B4-BE49-F238E27FC236}">
                  <a16:creationId xmlns:a16="http://schemas.microsoft.com/office/drawing/2014/main" id="{2952D887-CE83-7708-6343-F74EEEF90048}"/>
                </a:ext>
              </a:extLst>
            </p:cNvPr>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4231;p53">
              <a:extLst>
                <a:ext uri="{FF2B5EF4-FFF2-40B4-BE49-F238E27FC236}">
                  <a16:creationId xmlns:a16="http://schemas.microsoft.com/office/drawing/2014/main" id="{56ED2051-C52A-221F-13C7-6584BA5F8200}"/>
                </a:ext>
              </a:extLst>
            </p:cNvPr>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4232;p53">
              <a:extLst>
                <a:ext uri="{FF2B5EF4-FFF2-40B4-BE49-F238E27FC236}">
                  <a16:creationId xmlns:a16="http://schemas.microsoft.com/office/drawing/2014/main" id="{5CD3A7B2-34A2-0085-5FA6-27BD10A93A2C}"/>
                </a:ext>
              </a:extLst>
            </p:cNvPr>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4233;p53">
              <a:extLst>
                <a:ext uri="{FF2B5EF4-FFF2-40B4-BE49-F238E27FC236}">
                  <a16:creationId xmlns:a16="http://schemas.microsoft.com/office/drawing/2014/main" id="{7698853F-B0AD-36E3-04E2-A874E238A43D}"/>
                </a:ext>
              </a:extLst>
            </p:cNvPr>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4234;p53">
              <a:extLst>
                <a:ext uri="{FF2B5EF4-FFF2-40B4-BE49-F238E27FC236}">
                  <a16:creationId xmlns:a16="http://schemas.microsoft.com/office/drawing/2014/main" id="{3D238A1B-E8F4-4DE6-63C4-A5D3FBEAAF09}"/>
                </a:ext>
              </a:extLst>
            </p:cNvPr>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4235;p53">
              <a:extLst>
                <a:ext uri="{FF2B5EF4-FFF2-40B4-BE49-F238E27FC236}">
                  <a16:creationId xmlns:a16="http://schemas.microsoft.com/office/drawing/2014/main" id="{B5DA8F80-2648-9FCE-5A5C-693C997FFE5B}"/>
                </a:ext>
              </a:extLst>
            </p:cNvPr>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4236;p53">
              <a:extLst>
                <a:ext uri="{FF2B5EF4-FFF2-40B4-BE49-F238E27FC236}">
                  <a16:creationId xmlns:a16="http://schemas.microsoft.com/office/drawing/2014/main" id="{4AA7F5A7-D324-369A-33F3-7B244E146462}"/>
                </a:ext>
              </a:extLst>
            </p:cNvPr>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4237;p53">
              <a:extLst>
                <a:ext uri="{FF2B5EF4-FFF2-40B4-BE49-F238E27FC236}">
                  <a16:creationId xmlns:a16="http://schemas.microsoft.com/office/drawing/2014/main" id="{741FE987-2F83-2C06-65AB-331A9CA023A1}"/>
                </a:ext>
              </a:extLst>
            </p:cNvPr>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4238;p53">
              <a:extLst>
                <a:ext uri="{FF2B5EF4-FFF2-40B4-BE49-F238E27FC236}">
                  <a16:creationId xmlns:a16="http://schemas.microsoft.com/office/drawing/2014/main" id="{9FCAC2E5-7F4C-6273-154F-CA14012AC1ED}"/>
                </a:ext>
              </a:extLst>
            </p:cNvPr>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4239;p53">
              <a:extLst>
                <a:ext uri="{FF2B5EF4-FFF2-40B4-BE49-F238E27FC236}">
                  <a16:creationId xmlns:a16="http://schemas.microsoft.com/office/drawing/2014/main" id="{C42456B4-7D14-8E76-9D29-AD1BCF5E1C34}"/>
                </a:ext>
              </a:extLst>
            </p:cNvPr>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4240;p53">
              <a:extLst>
                <a:ext uri="{FF2B5EF4-FFF2-40B4-BE49-F238E27FC236}">
                  <a16:creationId xmlns:a16="http://schemas.microsoft.com/office/drawing/2014/main" id="{19A85542-ACF0-1F2B-2D16-1D65A553BE39}"/>
                </a:ext>
              </a:extLst>
            </p:cNvPr>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4241;p53">
              <a:extLst>
                <a:ext uri="{FF2B5EF4-FFF2-40B4-BE49-F238E27FC236}">
                  <a16:creationId xmlns:a16="http://schemas.microsoft.com/office/drawing/2014/main" id="{B9A7B86F-3A19-D620-767E-29A5C553A147}"/>
                </a:ext>
              </a:extLst>
            </p:cNvPr>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4242;p53">
              <a:extLst>
                <a:ext uri="{FF2B5EF4-FFF2-40B4-BE49-F238E27FC236}">
                  <a16:creationId xmlns:a16="http://schemas.microsoft.com/office/drawing/2014/main" id="{65471A3E-BD2C-6F11-B845-EA473B647939}"/>
                </a:ext>
              </a:extLst>
            </p:cNvPr>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4243;p53">
              <a:extLst>
                <a:ext uri="{FF2B5EF4-FFF2-40B4-BE49-F238E27FC236}">
                  <a16:creationId xmlns:a16="http://schemas.microsoft.com/office/drawing/2014/main" id="{E2E9BA8B-1BDD-F34D-9F86-D0007E99B67B}"/>
                </a:ext>
              </a:extLst>
            </p:cNvPr>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4244;p53">
              <a:extLst>
                <a:ext uri="{FF2B5EF4-FFF2-40B4-BE49-F238E27FC236}">
                  <a16:creationId xmlns:a16="http://schemas.microsoft.com/office/drawing/2014/main" id="{96B6A8EF-92F2-3BB5-14BA-69EF4D8F7078}"/>
                </a:ext>
              </a:extLst>
            </p:cNvPr>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4245;p53">
              <a:extLst>
                <a:ext uri="{FF2B5EF4-FFF2-40B4-BE49-F238E27FC236}">
                  <a16:creationId xmlns:a16="http://schemas.microsoft.com/office/drawing/2014/main" id="{A8B33B3D-7B5E-AFCE-4A23-EC960D159AD1}"/>
                </a:ext>
              </a:extLst>
            </p:cNvPr>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4246;p53">
              <a:extLst>
                <a:ext uri="{FF2B5EF4-FFF2-40B4-BE49-F238E27FC236}">
                  <a16:creationId xmlns:a16="http://schemas.microsoft.com/office/drawing/2014/main" id="{603D0A9E-49FE-4849-1DDE-6FAF4B38DF3E}"/>
                </a:ext>
              </a:extLst>
            </p:cNvPr>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4247;p53">
              <a:extLst>
                <a:ext uri="{FF2B5EF4-FFF2-40B4-BE49-F238E27FC236}">
                  <a16:creationId xmlns:a16="http://schemas.microsoft.com/office/drawing/2014/main" id="{D030122A-7318-39A6-F60B-1D6E8F203B1A}"/>
                </a:ext>
              </a:extLst>
            </p:cNvPr>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4248;p53">
              <a:extLst>
                <a:ext uri="{FF2B5EF4-FFF2-40B4-BE49-F238E27FC236}">
                  <a16:creationId xmlns:a16="http://schemas.microsoft.com/office/drawing/2014/main" id="{336F7C81-7CA5-416E-779E-0067BCB73580}"/>
                </a:ext>
              </a:extLst>
            </p:cNvPr>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4249;p53">
              <a:extLst>
                <a:ext uri="{FF2B5EF4-FFF2-40B4-BE49-F238E27FC236}">
                  <a16:creationId xmlns:a16="http://schemas.microsoft.com/office/drawing/2014/main" id="{16C3FFEE-C69F-ABF5-1130-112E72608ECD}"/>
                </a:ext>
              </a:extLst>
            </p:cNvPr>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4250;p53">
              <a:extLst>
                <a:ext uri="{FF2B5EF4-FFF2-40B4-BE49-F238E27FC236}">
                  <a16:creationId xmlns:a16="http://schemas.microsoft.com/office/drawing/2014/main" id="{8879AFC7-8D86-6233-00CA-D472E0158340}"/>
                </a:ext>
              </a:extLst>
            </p:cNvPr>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4251;p53">
              <a:extLst>
                <a:ext uri="{FF2B5EF4-FFF2-40B4-BE49-F238E27FC236}">
                  <a16:creationId xmlns:a16="http://schemas.microsoft.com/office/drawing/2014/main" id="{A5F6B1D8-A87E-4172-7991-429BC284E58E}"/>
                </a:ext>
              </a:extLst>
            </p:cNvPr>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4252;p53">
              <a:extLst>
                <a:ext uri="{FF2B5EF4-FFF2-40B4-BE49-F238E27FC236}">
                  <a16:creationId xmlns:a16="http://schemas.microsoft.com/office/drawing/2014/main" id="{2F0AEC5A-84B4-5E15-F8CD-A8405C07094E}"/>
                </a:ext>
              </a:extLst>
            </p:cNvPr>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4253;p53">
              <a:extLst>
                <a:ext uri="{FF2B5EF4-FFF2-40B4-BE49-F238E27FC236}">
                  <a16:creationId xmlns:a16="http://schemas.microsoft.com/office/drawing/2014/main" id="{65C9677C-1F15-63E3-B693-C730912C6F79}"/>
                </a:ext>
              </a:extLst>
            </p:cNvPr>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4254;p53">
              <a:extLst>
                <a:ext uri="{FF2B5EF4-FFF2-40B4-BE49-F238E27FC236}">
                  <a16:creationId xmlns:a16="http://schemas.microsoft.com/office/drawing/2014/main" id="{4E71268A-AF47-A084-6D82-80ED8FF65D3B}"/>
                </a:ext>
              </a:extLst>
            </p:cNvPr>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4255;p53">
              <a:extLst>
                <a:ext uri="{FF2B5EF4-FFF2-40B4-BE49-F238E27FC236}">
                  <a16:creationId xmlns:a16="http://schemas.microsoft.com/office/drawing/2014/main" id="{8DE10E34-549B-4177-8D35-6010D3049FFC}"/>
                </a:ext>
              </a:extLst>
            </p:cNvPr>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4256;p53">
              <a:extLst>
                <a:ext uri="{FF2B5EF4-FFF2-40B4-BE49-F238E27FC236}">
                  <a16:creationId xmlns:a16="http://schemas.microsoft.com/office/drawing/2014/main" id="{18978500-1985-5F75-9BAC-7BF999CE2D39}"/>
                </a:ext>
              </a:extLst>
            </p:cNvPr>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4257;p53">
              <a:extLst>
                <a:ext uri="{FF2B5EF4-FFF2-40B4-BE49-F238E27FC236}">
                  <a16:creationId xmlns:a16="http://schemas.microsoft.com/office/drawing/2014/main" id="{AB7CA806-4ADC-D11E-9255-6C75181115AB}"/>
                </a:ext>
              </a:extLst>
            </p:cNvPr>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4258;p53">
              <a:extLst>
                <a:ext uri="{FF2B5EF4-FFF2-40B4-BE49-F238E27FC236}">
                  <a16:creationId xmlns:a16="http://schemas.microsoft.com/office/drawing/2014/main" id="{FE6A4BDE-C68D-396B-8F3F-3C7844C976AA}"/>
                </a:ext>
              </a:extLst>
            </p:cNvPr>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4259;p53">
              <a:extLst>
                <a:ext uri="{FF2B5EF4-FFF2-40B4-BE49-F238E27FC236}">
                  <a16:creationId xmlns:a16="http://schemas.microsoft.com/office/drawing/2014/main" id="{0A75E6E2-FDC0-BA2D-BD69-60E382948EB7}"/>
                </a:ext>
              </a:extLst>
            </p:cNvPr>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4260;p53">
              <a:extLst>
                <a:ext uri="{FF2B5EF4-FFF2-40B4-BE49-F238E27FC236}">
                  <a16:creationId xmlns:a16="http://schemas.microsoft.com/office/drawing/2014/main" id="{AD36616D-AE2E-3F9B-D227-4EF8E45B7A70}"/>
                </a:ext>
              </a:extLst>
            </p:cNvPr>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4261;p53">
              <a:extLst>
                <a:ext uri="{FF2B5EF4-FFF2-40B4-BE49-F238E27FC236}">
                  <a16:creationId xmlns:a16="http://schemas.microsoft.com/office/drawing/2014/main" id="{68612044-8F9D-D84E-23B9-B2F4939B02AC}"/>
                </a:ext>
              </a:extLst>
            </p:cNvPr>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4262;p53">
              <a:extLst>
                <a:ext uri="{FF2B5EF4-FFF2-40B4-BE49-F238E27FC236}">
                  <a16:creationId xmlns:a16="http://schemas.microsoft.com/office/drawing/2014/main" id="{EF104424-F02A-FB1F-E7B8-5635340B8472}"/>
                </a:ext>
              </a:extLst>
            </p:cNvPr>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4263;p53">
              <a:extLst>
                <a:ext uri="{FF2B5EF4-FFF2-40B4-BE49-F238E27FC236}">
                  <a16:creationId xmlns:a16="http://schemas.microsoft.com/office/drawing/2014/main" id="{F0275386-C17D-CE1B-21F4-8797BFF93959}"/>
                </a:ext>
              </a:extLst>
            </p:cNvPr>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4264;p53">
              <a:extLst>
                <a:ext uri="{FF2B5EF4-FFF2-40B4-BE49-F238E27FC236}">
                  <a16:creationId xmlns:a16="http://schemas.microsoft.com/office/drawing/2014/main" id="{7EB8F250-8176-825E-6C86-8690AD3EED3B}"/>
                </a:ext>
              </a:extLst>
            </p:cNvPr>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4265;p53">
              <a:extLst>
                <a:ext uri="{FF2B5EF4-FFF2-40B4-BE49-F238E27FC236}">
                  <a16:creationId xmlns:a16="http://schemas.microsoft.com/office/drawing/2014/main" id="{AE67D9B5-DD91-EC06-9BA8-B8EDFE31AD3E}"/>
                </a:ext>
              </a:extLst>
            </p:cNvPr>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4266;p53">
              <a:extLst>
                <a:ext uri="{FF2B5EF4-FFF2-40B4-BE49-F238E27FC236}">
                  <a16:creationId xmlns:a16="http://schemas.microsoft.com/office/drawing/2014/main" id="{F41810B4-5DCB-F3ED-55DC-B7EBFF6AD1FB}"/>
                </a:ext>
              </a:extLst>
            </p:cNvPr>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4267;p53">
              <a:extLst>
                <a:ext uri="{FF2B5EF4-FFF2-40B4-BE49-F238E27FC236}">
                  <a16:creationId xmlns:a16="http://schemas.microsoft.com/office/drawing/2014/main" id="{AA9C1BCD-5CA5-58AB-CA4B-9A1FB0B6A741}"/>
                </a:ext>
              </a:extLst>
            </p:cNvPr>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4268;p53">
              <a:extLst>
                <a:ext uri="{FF2B5EF4-FFF2-40B4-BE49-F238E27FC236}">
                  <a16:creationId xmlns:a16="http://schemas.microsoft.com/office/drawing/2014/main" id="{C0342C61-C814-65AF-F7E0-D95C9508E69F}"/>
                </a:ext>
              </a:extLst>
            </p:cNvPr>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4269;p53">
              <a:extLst>
                <a:ext uri="{FF2B5EF4-FFF2-40B4-BE49-F238E27FC236}">
                  <a16:creationId xmlns:a16="http://schemas.microsoft.com/office/drawing/2014/main" id="{BBEBA83C-D636-98C5-84C3-F4A5B8F4AD5F}"/>
                </a:ext>
              </a:extLst>
            </p:cNvPr>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4270;p53">
              <a:extLst>
                <a:ext uri="{FF2B5EF4-FFF2-40B4-BE49-F238E27FC236}">
                  <a16:creationId xmlns:a16="http://schemas.microsoft.com/office/drawing/2014/main" id="{36A5A67F-0595-3B6C-87B6-03EDE1B5BD49}"/>
                </a:ext>
              </a:extLst>
            </p:cNvPr>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4271;p53">
              <a:extLst>
                <a:ext uri="{FF2B5EF4-FFF2-40B4-BE49-F238E27FC236}">
                  <a16:creationId xmlns:a16="http://schemas.microsoft.com/office/drawing/2014/main" id="{1242B064-E317-76F8-B076-49C4A996B7B6}"/>
                </a:ext>
              </a:extLst>
            </p:cNvPr>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4272;p53">
              <a:extLst>
                <a:ext uri="{FF2B5EF4-FFF2-40B4-BE49-F238E27FC236}">
                  <a16:creationId xmlns:a16="http://schemas.microsoft.com/office/drawing/2014/main" id="{BF26519F-C017-4AEA-DC52-14E39923621E}"/>
                </a:ext>
              </a:extLst>
            </p:cNvPr>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4273;p53">
              <a:extLst>
                <a:ext uri="{FF2B5EF4-FFF2-40B4-BE49-F238E27FC236}">
                  <a16:creationId xmlns:a16="http://schemas.microsoft.com/office/drawing/2014/main" id="{C38D167D-F600-B93D-DE75-75D43C10D0E1}"/>
                </a:ext>
              </a:extLst>
            </p:cNvPr>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4274;p53">
              <a:extLst>
                <a:ext uri="{FF2B5EF4-FFF2-40B4-BE49-F238E27FC236}">
                  <a16:creationId xmlns:a16="http://schemas.microsoft.com/office/drawing/2014/main" id="{88EEDBE2-75A1-C689-C9F1-1C353A3A2F8C}"/>
                </a:ext>
              </a:extLst>
            </p:cNvPr>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4275;p53">
              <a:extLst>
                <a:ext uri="{FF2B5EF4-FFF2-40B4-BE49-F238E27FC236}">
                  <a16:creationId xmlns:a16="http://schemas.microsoft.com/office/drawing/2014/main" id="{24834198-DBE7-2534-BA8B-28609F8C3D87}"/>
                </a:ext>
              </a:extLst>
            </p:cNvPr>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4276;p53">
              <a:extLst>
                <a:ext uri="{FF2B5EF4-FFF2-40B4-BE49-F238E27FC236}">
                  <a16:creationId xmlns:a16="http://schemas.microsoft.com/office/drawing/2014/main" id="{3E9E96B0-C199-BC43-C18E-EE945091E92D}"/>
                </a:ext>
              </a:extLst>
            </p:cNvPr>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4277;p53">
              <a:extLst>
                <a:ext uri="{FF2B5EF4-FFF2-40B4-BE49-F238E27FC236}">
                  <a16:creationId xmlns:a16="http://schemas.microsoft.com/office/drawing/2014/main" id="{BFD812C9-A6DC-CD0B-B90C-7AC70F3F296B}"/>
                </a:ext>
              </a:extLst>
            </p:cNvPr>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4278;p53">
              <a:extLst>
                <a:ext uri="{FF2B5EF4-FFF2-40B4-BE49-F238E27FC236}">
                  <a16:creationId xmlns:a16="http://schemas.microsoft.com/office/drawing/2014/main" id="{613E09EE-8396-9230-57A8-A5660EAD36B9}"/>
                </a:ext>
              </a:extLst>
            </p:cNvPr>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4279;p53">
              <a:extLst>
                <a:ext uri="{FF2B5EF4-FFF2-40B4-BE49-F238E27FC236}">
                  <a16:creationId xmlns:a16="http://schemas.microsoft.com/office/drawing/2014/main" id="{EED55CB0-1638-8122-F7D9-470C240A6309}"/>
                </a:ext>
              </a:extLst>
            </p:cNvPr>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4280;p53">
              <a:extLst>
                <a:ext uri="{FF2B5EF4-FFF2-40B4-BE49-F238E27FC236}">
                  <a16:creationId xmlns:a16="http://schemas.microsoft.com/office/drawing/2014/main" id="{748DB5AE-0862-94C8-7680-555D6706F83B}"/>
                </a:ext>
              </a:extLst>
            </p:cNvPr>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4281;p53">
              <a:extLst>
                <a:ext uri="{FF2B5EF4-FFF2-40B4-BE49-F238E27FC236}">
                  <a16:creationId xmlns:a16="http://schemas.microsoft.com/office/drawing/2014/main" id="{4701A329-DC29-B7F3-D097-A9B315F52BE7}"/>
                </a:ext>
              </a:extLst>
            </p:cNvPr>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4282;p53">
              <a:extLst>
                <a:ext uri="{FF2B5EF4-FFF2-40B4-BE49-F238E27FC236}">
                  <a16:creationId xmlns:a16="http://schemas.microsoft.com/office/drawing/2014/main" id="{515C5834-B4F2-37AE-55E6-E5DDE4AD2D83}"/>
                </a:ext>
              </a:extLst>
            </p:cNvPr>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4283;p53">
              <a:extLst>
                <a:ext uri="{FF2B5EF4-FFF2-40B4-BE49-F238E27FC236}">
                  <a16:creationId xmlns:a16="http://schemas.microsoft.com/office/drawing/2014/main" id="{7C3C12AC-656B-9B15-C341-BC046BB9EC09}"/>
                </a:ext>
              </a:extLst>
            </p:cNvPr>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4284;p53">
              <a:extLst>
                <a:ext uri="{FF2B5EF4-FFF2-40B4-BE49-F238E27FC236}">
                  <a16:creationId xmlns:a16="http://schemas.microsoft.com/office/drawing/2014/main" id="{6DD3828F-92ED-5CD8-09F5-CE728D87AD3E}"/>
                </a:ext>
              </a:extLst>
            </p:cNvPr>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4285;p53">
              <a:extLst>
                <a:ext uri="{FF2B5EF4-FFF2-40B4-BE49-F238E27FC236}">
                  <a16:creationId xmlns:a16="http://schemas.microsoft.com/office/drawing/2014/main" id="{3A5CEDC9-81F7-EE13-2850-8F7B6057AACA}"/>
                </a:ext>
              </a:extLst>
            </p:cNvPr>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4286;p53">
              <a:extLst>
                <a:ext uri="{FF2B5EF4-FFF2-40B4-BE49-F238E27FC236}">
                  <a16:creationId xmlns:a16="http://schemas.microsoft.com/office/drawing/2014/main" id="{4B5C6FF6-8ECC-C9F9-575C-8C45CAC16AC6}"/>
                </a:ext>
              </a:extLst>
            </p:cNvPr>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4287;p53">
              <a:extLst>
                <a:ext uri="{FF2B5EF4-FFF2-40B4-BE49-F238E27FC236}">
                  <a16:creationId xmlns:a16="http://schemas.microsoft.com/office/drawing/2014/main" id="{90CE82F7-5BDD-5397-158E-8BFA35CCB1E7}"/>
                </a:ext>
              </a:extLst>
            </p:cNvPr>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4288;p53">
              <a:extLst>
                <a:ext uri="{FF2B5EF4-FFF2-40B4-BE49-F238E27FC236}">
                  <a16:creationId xmlns:a16="http://schemas.microsoft.com/office/drawing/2014/main" id="{B111FAA4-815E-F4B3-1ADF-1F36C727CCF4}"/>
                </a:ext>
              </a:extLst>
            </p:cNvPr>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4289;p53">
              <a:extLst>
                <a:ext uri="{FF2B5EF4-FFF2-40B4-BE49-F238E27FC236}">
                  <a16:creationId xmlns:a16="http://schemas.microsoft.com/office/drawing/2014/main" id="{DFC2136E-F357-0AC6-E57D-66C41C88CEB8}"/>
                </a:ext>
              </a:extLst>
            </p:cNvPr>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4290;p53">
              <a:extLst>
                <a:ext uri="{FF2B5EF4-FFF2-40B4-BE49-F238E27FC236}">
                  <a16:creationId xmlns:a16="http://schemas.microsoft.com/office/drawing/2014/main" id="{166FCB31-8615-674A-DC37-0931249C7C98}"/>
                </a:ext>
              </a:extLst>
            </p:cNvPr>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4291;p53">
              <a:extLst>
                <a:ext uri="{FF2B5EF4-FFF2-40B4-BE49-F238E27FC236}">
                  <a16:creationId xmlns:a16="http://schemas.microsoft.com/office/drawing/2014/main" id="{39FDA626-7658-2C40-D9CA-E2DAE924A3D6}"/>
                </a:ext>
              </a:extLst>
            </p:cNvPr>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4292;p53">
              <a:extLst>
                <a:ext uri="{FF2B5EF4-FFF2-40B4-BE49-F238E27FC236}">
                  <a16:creationId xmlns:a16="http://schemas.microsoft.com/office/drawing/2014/main" id="{270BF65D-4D2B-3519-72F2-55085579BAD7}"/>
                </a:ext>
              </a:extLst>
            </p:cNvPr>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4293;p53">
              <a:extLst>
                <a:ext uri="{FF2B5EF4-FFF2-40B4-BE49-F238E27FC236}">
                  <a16:creationId xmlns:a16="http://schemas.microsoft.com/office/drawing/2014/main" id="{474D5ED2-90A6-BDA9-0A04-0C3518A37956}"/>
                </a:ext>
              </a:extLst>
            </p:cNvPr>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4294;p53">
              <a:extLst>
                <a:ext uri="{FF2B5EF4-FFF2-40B4-BE49-F238E27FC236}">
                  <a16:creationId xmlns:a16="http://schemas.microsoft.com/office/drawing/2014/main" id="{886573DE-F292-7AC2-FD3C-CAF59EE73E84}"/>
                </a:ext>
              </a:extLst>
            </p:cNvPr>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4295;p53">
              <a:extLst>
                <a:ext uri="{FF2B5EF4-FFF2-40B4-BE49-F238E27FC236}">
                  <a16:creationId xmlns:a16="http://schemas.microsoft.com/office/drawing/2014/main" id="{9B621998-833B-F2B0-FABD-62BB27566654}"/>
                </a:ext>
              </a:extLst>
            </p:cNvPr>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4296;p53">
              <a:extLst>
                <a:ext uri="{FF2B5EF4-FFF2-40B4-BE49-F238E27FC236}">
                  <a16:creationId xmlns:a16="http://schemas.microsoft.com/office/drawing/2014/main" id="{85966579-B8D0-030B-B3AA-9489D658EC61}"/>
                </a:ext>
              </a:extLst>
            </p:cNvPr>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4297;p53">
              <a:extLst>
                <a:ext uri="{FF2B5EF4-FFF2-40B4-BE49-F238E27FC236}">
                  <a16:creationId xmlns:a16="http://schemas.microsoft.com/office/drawing/2014/main" id="{348F7831-1940-C0DC-E58B-D009034A4A13}"/>
                </a:ext>
              </a:extLst>
            </p:cNvPr>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4298;p53">
              <a:extLst>
                <a:ext uri="{FF2B5EF4-FFF2-40B4-BE49-F238E27FC236}">
                  <a16:creationId xmlns:a16="http://schemas.microsoft.com/office/drawing/2014/main" id="{6FDBB673-E2CD-5D67-E1F8-F2345A771124}"/>
                </a:ext>
              </a:extLst>
            </p:cNvPr>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4299;p53">
              <a:extLst>
                <a:ext uri="{FF2B5EF4-FFF2-40B4-BE49-F238E27FC236}">
                  <a16:creationId xmlns:a16="http://schemas.microsoft.com/office/drawing/2014/main" id="{71E97C21-26F8-730E-3DB6-16379D6E5C87}"/>
                </a:ext>
              </a:extLst>
            </p:cNvPr>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4300;p53">
              <a:extLst>
                <a:ext uri="{FF2B5EF4-FFF2-40B4-BE49-F238E27FC236}">
                  <a16:creationId xmlns:a16="http://schemas.microsoft.com/office/drawing/2014/main" id="{98A110A1-7AA7-7C6B-B0D3-86FFDDB5239C}"/>
                </a:ext>
              </a:extLst>
            </p:cNvPr>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4301;p53">
              <a:extLst>
                <a:ext uri="{FF2B5EF4-FFF2-40B4-BE49-F238E27FC236}">
                  <a16:creationId xmlns:a16="http://schemas.microsoft.com/office/drawing/2014/main" id="{B7B2C55A-ABC2-3FF4-2935-F1BDA7FF8E3F}"/>
                </a:ext>
              </a:extLst>
            </p:cNvPr>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4302;p53">
              <a:extLst>
                <a:ext uri="{FF2B5EF4-FFF2-40B4-BE49-F238E27FC236}">
                  <a16:creationId xmlns:a16="http://schemas.microsoft.com/office/drawing/2014/main" id="{E1D998FD-5D4A-F2BB-0192-7DFBB544CA23}"/>
                </a:ext>
              </a:extLst>
            </p:cNvPr>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4303;p53">
              <a:extLst>
                <a:ext uri="{FF2B5EF4-FFF2-40B4-BE49-F238E27FC236}">
                  <a16:creationId xmlns:a16="http://schemas.microsoft.com/office/drawing/2014/main" id="{21C88560-06AB-F576-D668-17F51849859F}"/>
                </a:ext>
              </a:extLst>
            </p:cNvPr>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4304;p53">
              <a:extLst>
                <a:ext uri="{FF2B5EF4-FFF2-40B4-BE49-F238E27FC236}">
                  <a16:creationId xmlns:a16="http://schemas.microsoft.com/office/drawing/2014/main" id="{B4986D35-2263-B633-5CE0-E00FC74DABE3}"/>
                </a:ext>
              </a:extLst>
            </p:cNvPr>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4305;p53">
              <a:extLst>
                <a:ext uri="{FF2B5EF4-FFF2-40B4-BE49-F238E27FC236}">
                  <a16:creationId xmlns:a16="http://schemas.microsoft.com/office/drawing/2014/main" id="{EDD2004C-B221-DE58-19DD-093809E57038}"/>
                </a:ext>
              </a:extLst>
            </p:cNvPr>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4306;p53">
              <a:extLst>
                <a:ext uri="{FF2B5EF4-FFF2-40B4-BE49-F238E27FC236}">
                  <a16:creationId xmlns:a16="http://schemas.microsoft.com/office/drawing/2014/main" id="{8C9EBAC1-D01F-CD28-CF42-7F74ACEB9AFD}"/>
                </a:ext>
              </a:extLst>
            </p:cNvPr>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4307;p53">
              <a:extLst>
                <a:ext uri="{FF2B5EF4-FFF2-40B4-BE49-F238E27FC236}">
                  <a16:creationId xmlns:a16="http://schemas.microsoft.com/office/drawing/2014/main" id="{C59310C3-05F5-3F45-D657-65FD57359C5A}"/>
                </a:ext>
              </a:extLst>
            </p:cNvPr>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4308;p53">
              <a:extLst>
                <a:ext uri="{FF2B5EF4-FFF2-40B4-BE49-F238E27FC236}">
                  <a16:creationId xmlns:a16="http://schemas.microsoft.com/office/drawing/2014/main" id="{2F37457B-797F-FAA8-4208-3C4B33B7E915}"/>
                </a:ext>
              </a:extLst>
            </p:cNvPr>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4309;p53">
              <a:extLst>
                <a:ext uri="{FF2B5EF4-FFF2-40B4-BE49-F238E27FC236}">
                  <a16:creationId xmlns:a16="http://schemas.microsoft.com/office/drawing/2014/main" id="{F823E3AA-C3BF-0BFF-2870-0C3789D368FD}"/>
                </a:ext>
              </a:extLst>
            </p:cNvPr>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4310;p53">
              <a:extLst>
                <a:ext uri="{FF2B5EF4-FFF2-40B4-BE49-F238E27FC236}">
                  <a16:creationId xmlns:a16="http://schemas.microsoft.com/office/drawing/2014/main" id="{09776541-563D-0CC9-B72D-71673DA2995D}"/>
                </a:ext>
              </a:extLst>
            </p:cNvPr>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4311;p53">
              <a:extLst>
                <a:ext uri="{FF2B5EF4-FFF2-40B4-BE49-F238E27FC236}">
                  <a16:creationId xmlns:a16="http://schemas.microsoft.com/office/drawing/2014/main" id="{959207DB-F29C-55EE-9D1E-10FCAD67AA1D}"/>
                </a:ext>
              </a:extLst>
            </p:cNvPr>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4312;p53">
              <a:extLst>
                <a:ext uri="{FF2B5EF4-FFF2-40B4-BE49-F238E27FC236}">
                  <a16:creationId xmlns:a16="http://schemas.microsoft.com/office/drawing/2014/main" id="{4C1A28BB-65AA-18B2-77BF-0FEA9625E727}"/>
                </a:ext>
              </a:extLst>
            </p:cNvPr>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4313;p53">
              <a:extLst>
                <a:ext uri="{FF2B5EF4-FFF2-40B4-BE49-F238E27FC236}">
                  <a16:creationId xmlns:a16="http://schemas.microsoft.com/office/drawing/2014/main" id="{D43CFA2C-3BA2-B883-52E6-5C59E9019D31}"/>
                </a:ext>
              </a:extLst>
            </p:cNvPr>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4314;p53">
              <a:extLst>
                <a:ext uri="{FF2B5EF4-FFF2-40B4-BE49-F238E27FC236}">
                  <a16:creationId xmlns:a16="http://schemas.microsoft.com/office/drawing/2014/main" id="{5C8230B6-BD49-45C4-5CF8-A566246B818D}"/>
                </a:ext>
              </a:extLst>
            </p:cNvPr>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4315;p53">
              <a:extLst>
                <a:ext uri="{FF2B5EF4-FFF2-40B4-BE49-F238E27FC236}">
                  <a16:creationId xmlns:a16="http://schemas.microsoft.com/office/drawing/2014/main" id="{65847D13-8C5A-DBD2-060E-DBE84EE91429}"/>
                </a:ext>
              </a:extLst>
            </p:cNvPr>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4316;p53">
              <a:extLst>
                <a:ext uri="{FF2B5EF4-FFF2-40B4-BE49-F238E27FC236}">
                  <a16:creationId xmlns:a16="http://schemas.microsoft.com/office/drawing/2014/main" id="{F2E69222-1067-A8D6-0D76-8409F3D8EF2E}"/>
                </a:ext>
              </a:extLst>
            </p:cNvPr>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4317;p53">
              <a:extLst>
                <a:ext uri="{FF2B5EF4-FFF2-40B4-BE49-F238E27FC236}">
                  <a16:creationId xmlns:a16="http://schemas.microsoft.com/office/drawing/2014/main" id="{EE9BFE98-F602-7DD5-407C-7926A6747CA8}"/>
                </a:ext>
              </a:extLst>
            </p:cNvPr>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4318;p53">
              <a:extLst>
                <a:ext uri="{FF2B5EF4-FFF2-40B4-BE49-F238E27FC236}">
                  <a16:creationId xmlns:a16="http://schemas.microsoft.com/office/drawing/2014/main" id="{EA43464C-F5C5-B919-1CC6-F3B274665738}"/>
                </a:ext>
              </a:extLst>
            </p:cNvPr>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4319;p53">
              <a:extLst>
                <a:ext uri="{FF2B5EF4-FFF2-40B4-BE49-F238E27FC236}">
                  <a16:creationId xmlns:a16="http://schemas.microsoft.com/office/drawing/2014/main" id="{C037B805-6ED7-DADE-54A3-5274FECD1684}"/>
                </a:ext>
              </a:extLst>
            </p:cNvPr>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4320;p53">
              <a:extLst>
                <a:ext uri="{FF2B5EF4-FFF2-40B4-BE49-F238E27FC236}">
                  <a16:creationId xmlns:a16="http://schemas.microsoft.com/office/drawing/2014/main" id="{AC07B527-3D88-E361-91D9-7FD751DB4E10}"/>
                </a:ext>
              </a:extLst>
            </p:cNvPr>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4321;p53">
              <a:extLst>
                <a:ext uri="{FF2B5EF4-FFF2-40B4-BE49-F238E27FC236}">
                  <a16:creationId xmlns:a16="http://schemas.microsoft.com/office/drawing/2014/main" id="{13FD20F2-E17B-1FEB-55A4-BDF9B2A9D29C}"/>
                </a:ext>
              </a:extLst>
            </p:cNvPr>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4322;p53">
              <a:extLst>
                <a:ext uri="{FF2B5EF4-FFF2-40B4-BE49-F238E27FC236}">
                  <a16:creationId xmlns:a16="http://schemas.microsoft.com/office/drawing/2014/main" id="{DBDDD8E9-11B0-BBD5-9091-4DC7CDA504DF}"/>
                </a:ext>
              </a:extLst>
            </p:cNvPr>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4323;p53">
              <a:extLst>
                <a:ext uri="{FF2B5EF4-FFF2-40B4-BE49-F238E27FC236}">
                  <a16:creationId xmlns:a16="http://schemas.microsoft.com/office/drawing/2014/main" id="{B84FD223-3114-E2AA-1E95-305ED1A40EAD}"/>
                </a:ext>
              </a:extLst>
            </p:cNvPr>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4324;p53">
              <a:extLst>
                <a:ext uri="{FF2B5EF4-FFF2-40B4-BE49-F238E27FC236}">
                  <a16:creationId xmlns:a16="http://schemas.microsoft.com/office/drawing/2014/main" id="{D18F015C-9E5F-4140-60B0-C0C8AA906727}"/>
                </a:ext>
              </a:extLst>
            </p:cNvPr>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4325;p53">
              <a:extLst>
                <a:ext uri="{FF2B5EF4-FFF2-40B4-BE49-F238E27FC236}">
                  <a16:creationId xmlns:a16="http://schemas.microsoft.com/office/drawing/2014/main" id="{21F11361-3388-A187-DEA7-6709FB0BCF81}"/>
                </a:ext>
              </a:extLst>
            </p:cNvPr>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4326;p53">
              <a:extLst>
                <a:ext uri="{FF2B5EF4-FFF2-40B4-BE49-F238E27FC236}">
                  <a16:creationId xmlns:a16="http://schemas.microsoft.com/office/drawing/2014/main" id="{62EDAC4B-F691-EDF9-DEFB-CF92342ABD41}"/>
                </a:ext>
              </a:extLst>
            </p:cNvPr>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4327;p53">
              <a:extLst>
                <a:ext uri="{FF2B5EF4-FFF2-40B4-BE49-F238E27FC236}">
                  <a16:creationId xmlns:a16="http://schemas.microsoft.com/office/drawing/2014/main" id="{0AA67BDE-8DD0-473F-C99A-BA0B1D0C3FA3}"/>
                </a:ext>
              </a:extLst>
            </p:cNvPr>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4328;p53">
              <a:extLst>
                <a:ext uri="{FF2B5EF4-FFF2-40B4-BE49-F238E27FC236}">
                  <a16:creationId xmlns:a16="http://schemas.microsoft.com/office/drawing/2014/main" id="{CC3A1E5F-BE59-68E5-C5FC-D44BEC39ACB1}"/>
                </a:ext>
              </a:extLst>
            </p:cNvPr>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4329;p53">
              <a:extLst>
                <a:ext uri="{FF2B5EF4-FFF2-40B4-BE49-F238E27FC236}">
                  <a16:creationId xmlns:a16="http://schemas.microsoft.com/office/drawing/2014/main" id="{97D13EC6-2EAC-1209-E558-6DF1FF7122A1}"/>
                </a:ext>
              </a:extLst>
            </p:cNvPr>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4330;p53">
              <a:extLst>
                <a:ext uri="{FF2B5EF4-FFF2-40B4-BE49-F238E27FC236}">
                  <a16:creationId xmlns:a16="http://schemas.microsoft.com/office/drawing/2014/main" id="{F3CC86D8-F1E3-A11A-9688-FBCDD865D118}"/>
                </a:ext>
              </a:extLst>
            </p:cNvPr>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4331;p53">
              <a:extLst>
                <a:ext uri="{FF2B5EF4-FFF2-40B4-BE49-F238E27FC236}">
                  <a16:creationId xmlns:a16="http://schemas.microsoft.com/office/drawing/2014/main" id="{F61F0577-40FB-12C2-F8BE-494A9102A56F}"/>
                </a:ext>
              </a:extLst>
            </p:cNvPr>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4332;p53">
              <a:extLst>
                <a:ext uri="{FF2B5EF4-FFF2-40B4-BE49-F238E27FC236}">
                  <a16:creationId xmlns:a16="http://schemas.microsoft.com/office/drawing/2014/main" id="{1CD3AC7D-5613-9736-6699-BEA2BEF60FA8}"/>
                </a:ext>
              </a:extLst>
            </p:cNvPr>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4333;p53">
              <a:extLst>
                <a:ext uri="{FF2B5EF4-FFF2-40B4-BE49-F238E27FC236}">
                  <a16:creationId xmlns:a16="http://schemas.microsoft.com/office/drawing/2014/main" id="{2B21F315-A155-74EA-FD1B-0455B7C9F6A1}"/>
                </a:ext>
              </a:extLst>
            </p:cNvPr>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4334;p53">
              <a:extLst>
                <a:ext uri="{FF2B5EF4-FFF2-40B4-BE49-F238E27FC236}">
                  <a16:creationId xmlns:a16="http://schemas.microsoft.com/office/drawing/2014/main" id="{17C12A74-3C81-1D4D-FE85-7E52FD515E49}"/>
                </a:ext>
              </a:extLst>
            </p:cNvPr>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4335;p53">
              <a:extLst>
                <a:ext uri="{FF2B5EF4-FFF2-40B4-BE49-F238E27FC236}">
                  <a16:creationId xmlns:a16="http://schemas.microsoft.com/office/drawing/2014/main" id="{47ACFBB6-C215-A3D7-47CE-ED4CBF983988}"/>
                </a:ext>
              </a:extLst>
            </p:cNvPr>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4336;p53">
              <a:extLst>
                <a:ext uri="{FF2B5EF4-FFF2-40B4-BE49-F238E27FC236}">
                  <a16:creationId xmlns:a16="http://schemas.microsoft.com/office/drawing/2014/main" id="{681E76C5-DC4E-EA09-E93A-A6D53ACF03DA}"/>
                </a:ext>
              </a:extLst>
            </p:cNvPr>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4337;p53">
              <a:extLst>
                <a:ext uri="{FF2B5EF4-FFF2-40B4-BE49-F238E27FC236}">
                  <a16:creationId xmlns:a16="http://schemas.microsoft.com/office/drawing/2014/main" id="{8C6D30A3-48E7-F736-C418-10086C9033AB}"/>
                </a:ext>
              </a:extLst>
            </p:cNvPr>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4338;p53">
              <a:extLst>
                <a:ext uri="{FF2B5EF4-FFF2-40B4-BE49-F238E27FC236}">
                  <a16:creationId xmlns:a16="http://schemas.microsoft.com/office/drawing/2014/main" id="{7A01200D-BF33-F98E-6704-95E1E4E116C8}"/>
                </a:ext>
              </a:extLst>
            </p:cNvPr>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4339;p53">
              <a:extLst>
                <a:ext uri="{FF2B5EF4-FFF2-40B4-BE49-F238E27FC236}">
                  <a16:creationId xmlns:a16="http://schemas.microsoft.com/office/drawing/2014/main" id="{D4633E9D-67FE-63CC-E57E-D603D53B9C5B}"/>
                </a:ext>
              </a:extLst>
            </p:cNvPr>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4340;p53">
              <a:extLst>
                <a:ext uri="{FF2B5EF4-FFF2-40B4-BE49-F238E27FC236}">
                  <a16:creationId xmlns:a16="http://schemas.microsoft.com/office/drawing/2014/main" id="{BD103C5F-18CA-D2AA-3236-C134233740CB}"/>
                </a:ext>
              </a:extLst>
            </p:cNvPr>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4341;p53">
              <a:extLst>
                <a:ext uri="{FF2B5EF4-FFF2-40B4-BE49-F238E27FC236}">
                  <a16:creationId xmlns:a16="http://schemas.microsoft.com/office/drawing/2014/main" id="{335E6C76-0A14-215D-C4FB-54663B1F367D}"/>
                </a:ext>
              </a:extLst>
            </p:cNvPr>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4342;p53">
              <a:extLst>
                <a:ext uri="{FF2B5EF4-FFF2-40B4-BE49-F238E27FC236}">
                  <a16:creationId xmlns:a16="http://schemas.microsoft.com/office/drawing/2014/main" id="{A00683A5-7E09-52F3-19D9-6C1B510CFC79}"/>
                </a:ext>
              </a:extLst>
            </p:cNvPr>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4343;p53">
              <a:extLst>
                <a:ext uri="{FF2B5EF4-FFF2-40B4-BE49-F238E27FC236}">
                  <a16:creationId xmlns:a16="http://schemas.microsoft.com/office/drawing/2014/main" id="{CD92989D-8DC4-75F1-68F1-454D2CCDB1C0}"/>
                </a:ext>
              </a:extLst>
            </p:cNvPr>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4344;p53">
              <a:extLst>
                <a:ext uri="{FF2B5EF4-FFF2-40B4-BE49-F238E27FC236}">
                  <a16:creationId xmlns:a16="http://schemas.microsoft.com/office/drawing/2014/main" id="{108BCC7E-8593-A59F-F6CA-15A8A56ECBC8}"/>
                </a:ext>
              </a:extLst>
            </p:cNvPr>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4345;p53">
              <a:extLst>
                <a:ext uri="{FF2B5EF4-FFF2-40B4-BE49-F238E27FC236}">
                  <a16:creationId xmlns:a16="http://schemas.microsoft.com/office/drawing/2014/main" id="{76139417-B239-97F2-4327-B82D28B2B6F2}"/>
                </a:ext>
              </a:extLst>
            </p:cNvPr>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4346;p53">
              <a:extLst>
                <a:ext uri="{FF2B5EF4-FFF2-40B4-BE49-F238E27FC236}">
                  <a16:creationId xmlns:a16="http://schemas.microsoft.com/office/drawing/2014/main" id="{B440AD74-FB91-EC59-F1BE-60B82EDE165B}"/>
                </a:ext>
              </a:extLst>
            </p:cNvPr>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4347;p53">
              <a:extLst>
                <a:ext uri="{FF2B5EF4-FFF2-40B4-BE49-F238E27FC236}">
                  <a16:creationId xmlns:a16="http://schemas.microsoft.com/office/drawing/2014/main" id="{27627223-215C-D765-961A-F04724295BE3}"/>
                </a:ext>
              </a:extLst>
            </p:cNvPr>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4348;p53">
              <a:extLst>
                <a:ext uri="{FF2B5EF4-FFF2-40B4-BE49-F238E27FC236}">
                  <a16:creationId xmlns:a16="http://schemas.microsoft.com/office/drawing/2014/main" id="{00E37880-7794-B1E5-2549-4359EEA05063}"/>
                </a:ext>
              </a:extLst>
            </p:cNvPr>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4349;p53">
              <a:extLst>
                <a:ext uri="{FF2B5EF4-FFF2-40B4-BE49-F238E27FC236}">
                  <a16:creationId xmlns:a16="http://schemas.microsoft.com/office/drawing/2014/main" id="{76EC121C-EFB2-1692-F197-695E1106A798}"/>
                </a:ext>
              </a:extLst>
            </p:cNvPr>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4350;p53">
              <a:extLst>
                <a:ext uri="{FF2B5EF4-FFF2-40B4-BE49-F238E27FC236}">
                  <a16:creationId xmlns:a16="http://schemas.microsoft.com/office/drawing/2014/main" id="{5489FB4C-EAD7-3828-61B9-9D260001A4D0}"/>
                </a:ext>
              </a:extLst>
            </p:cNvPr>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4351;p53">
              <a:extLst>
                <a:ext uri="{FF2B5EF4-FFF2-40B4-BE49-F238E27FC236}">
                  <a16:creationId xmlns:a16="http://schemas.microsoft.com/office/drawing/2014/main" id="{183042F1-F812-30C0-335B-8016567BCFD6}"/>
                </a:ext>
              </a:extLst>
            </p:cNvPr>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4352;p53">
              <a:extLst>
                <a:ext uri="{FF2B5EF4-FFF2-40B4-BE49-F238E27FC236}">
                  <a16:creationId xmlns:a16="http://schemas.microsoft.com/office/drawing/2014/main" id="{DD0E1266-C7B8-B0EA-A235-AC87A67E41B8}"/>
                </a:ext>
              </a:extLst>
            </p:cNvPr>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4353;p53">
              <a:extLst>
                <a:ext uri="{FF2B5EF4-FFF2-40B4-BE49-F238E27FC236}">
                  <a16:creationId xmlns:a16="http://schemas.microsoft.com/office/drawing/2014/main" id="{48B9C205-3F45-DC93-EEE7-92DE6957E6CD}"/>
                </a:ext>
              </a:extLst>
            </p:cNvPr>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4354;p53">
              <a:extLst>
                <a:ext uri="{FF2B5EF4-FFF2-40B4-BE49-F238E27FC236}">
                  <a16:creationId xmlns:a16="http://schemas.microsoft.com/office/drawing/2014/main" id="{D222D0FE-5C3A-CEBC-208D-99053F21E2B5}"/>
                </a:ext>
              </a:extLst>
            </p:cNvPr>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4355;p53">
              <a:extLst>
                <a:ext uri="{FF2B5EF4-FFF2-40B4-BE49-F238E27FC236}">
                  <a16:creationId xmlns:a16="http://schemas.microsoft.com/office/drawing/2014/main" id="{95E9589D-C286-5AFC-E1B9-CD6AB00EF84A}"/>
                </a:ext>
              </a:extLst>
            </p:cNvPr>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4356;p53">
              <a:extLst>
                <a:ext uri="{FF2B5EF4-FFF2-40B4-BE49-F238E27FC236}">
                  <a16:creationId xmlns:a16="http://schemas.microsoft.com/office/drawing/2014/main" id="{F1B8DC4C-9A5A-D2FB-F2D1-4E8A04792D6A}"/>
                </a:ext>
              </a:extLst>
            </p:cNvPr>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4357;p53">
              <a:extLst>
                <a:ext uri="{FF2B5EF4-FFF2-40B4-BE49-F238E27FC236}">
                  <a16:creationId xmlns:a16="http://schemas.microsoft.com/office/drawing/2014/main" id="{29ED3AD3-93A0-80DD-752A-377350F51581}"/>
                </a:ext>
              </a:extLst>
            </p:cNvPr>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4358;p53">
              <a:extLst>
                <a:ext uri="{FF2B5EF4-FFF2-40B4-BE49-F238E27FC236}">
                  <a16:creationId xmlns:a16="http://schemas.microsoft.com/office/drawing/2014/main" id="{5D32C5BC-B029-742E-15B0-E8FD93C7F49E}"/>
                </a:ext>
              </a:extLst>
            </p:cNvPr>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4359;p53">
              <a:extLst>
                <a:ext uri="{FF2B5EF4-FFF2-40B4-BE49-F238E27FC236}">
                  <a16:creationId xmlns:a16="http://schemas.microsoft.com/office/drawing/2014/main" id="{2BC468D4-2263-EC94-DC3C-247DE96943E9}"/>
                </a:ext>
              </a:extLst>
            </p:cNvPr>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4360;p53">
              <a:extLst>
                <a:ext uri="{FF2B5EF4-FFF2-40B4-BE49-F238E27FC236}">
                  <a16:creationId xmlns:a16="http://schemas.microsoft.com/office/drawing/2014/main" id="{2A687265-6C0F-4666-5033-2789868F86CE}"/>
                </a:ext>
              </a:extLst>
            </p:cNvPr>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4361;p53">
              <a:extLst>
                <a:ext uri="{FF2B5EF4-FFF2-40B4-BE49-F238E27FC236}">
                  <a16:creationId xmlns:a16="http://schemas.microsoft.com/office/drawing/2014/main" id="{016BFD85-E9D1-AD47-C031-01EA941547B5}"/>
                </a:ext>
              </a:extLst>
            </p:cNvPr>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4362;p53">
              <a:extLst>
                <a:ext uri="{FF2B5EF4-FFF2-40B4-BE49-F238E27FC236}">
                  <a16:creationId xmlns:a16="http://schemas.microsoft.com/office/drawing/2014/main" id="{BB4604BC-1C94-8189-16F1-642BCEAE40B3}"/>
                </a:ext>
              </a:extLst>
            </p:cNvPr>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4363;p53">
              <a:extLst>
                <a:ext uri="{FF2B5EF4-FFF2-40B4-BE49-F238E27FC236}">
                  <a16:creationId xmlns:a16="http://schemas.microsoft.com/office/drawing/2014/main" id="{EC96BA51-C72A-0DF0-B1C8-FDED49F74725}"/>
                </a:ext>
              </a:extLst>
            </p:cNvPr>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4364;p53">
              <a:extLst>
                <a:ext uri="{FF2B5EF4-FFF2-40B4-BE49-F238E27FC236}">
                  <a16:creationId xmlns:a16="http://schemas.microsoft.com/office/drawing/2014/main" id="{A1C00F66-F7C8-46F6-23E9-1543C1CC850D}"/>
                </a:ext>
              </a:extLst>
            </p:cNvPr>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4365;p53">
              <a:extLst>
                <a:ext uri="{FF2B5EF4-FFF2-40B4-BE49-F238E27FC236}">
                  <a16:creationId xmlns:a16="http://schemas.microsoft.com/office/drawing/2014/main" id="{121858F9-6DC0-8B33-372C-04CA4F45C220}"/>
                </a:ext>
              </a:extLst>
            </p:cNvPr>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4366;p53">
              <a:extLst>
                <a:ext uri="{FF2B5EF4-FFF2-40B4-BE49-F238E27FC236}">
                  <a16:creationId xmlns:a16="http://schemas.microsoft.com/office/drawing/2014/main" id="{8B9CABB1-2262-CDF4-E341-B8DA5A06A1ED}"/>
                </a:ext>
              </a:extLst>
            </p:cNvPr>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4367;p53">
              <a:extLst>
                <a:ext uri="{FF2B5EF4-FFF2-40B4-BE49-F238E27FC236}">
                  <a16:creationId xmlns:a16="http://schemas.microsoft.com/office/drawing/2014/main" id="{FBF9BD74-19F4-3C2D-FAEF-81FBD6638115}"/>
                </a:ext>
              </a:extLst>
            </p:cNvPr>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4368;p53">
              <a:extLst>
                <a:ext uri="{FF2B5EF4-FFF2-40B4-BE49-F238E27FC236}">
                  <a16:creationId xmlns:a16="http://schemas.microsoft.com/office/drawing/2014/main" id="{A29B05C9-070D-C85A-2153-83C1DBFE6330}"/>
                </a:ext>
              </a:extLst>
            </p:cNvPr>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4369;p53">
              <a:extLst>
                <a:ext uri="{FF2B5EF4-FFF2-40B4-BE49-F238E27FC236}">
                  <a16:creationId xmlns:a16="http://schemas.microsoft.com/office/drawing/2014/main" id="{44D40CF3-3815-4693-FF46-2050B89C99EB}"/>
                </a:ext>
              </a:extLst>
            </p:cNvPr>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4370;p53">
              <a:extLst>
                <a:ext uri="{FF2B5EF4-FFF2-40B4-BE49-F238E27FC236}">
                  <a16:creationId xmlns:a16="http://schemas.microsoft.com/office/drawing/2014/main" id="{6D76C160-658A-D82F-BD27-BDA07F61F46C}"/>
                </a:ext>
              </a:extLst>
            </p:cNvPr>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4371;p53">
              <a:extLst>
                <a:ext uri="{FF2B5EF4-FFF2-40B4-BE49-F238E27FC236}">
                  <a16:creationId xmlns:a16="http://schemas.microsoft.com/office/drawing/2014/main" id="{3CE67C3F-77E2-F076-EBE9-E15F5F2163E3}"/>
                </a:ext>
              </a:extLst>
            </p:cNvPr>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4372;p53">
              <a:extLst>
                <a:ext uri="{FF2B5EF4-FFF2-40B4-BE49-F238E27FC236}">
                  <a16:creationId xmlns:a16="http://schemas.microsoft.com/office/drawing/2014/main" id="{7DD0DF23-724C-C1EB-9ECB-224EEEB077EC}"/>
                </a:ext>
              </a:extLst>
            </p:cNvPr>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4373;p53">
              <a:extLst>
                <a:ext uri="{FF2B5EF4-FFF2-40B4-BE49-F238E27FC236}">
                  <a16:creationId xmlns:a16="http://schemas.microsoft.com/office/drawing/2014/main" id="{781B08D4-2092-B342-EB69-1AA9FD27C821}"/>
                </a:ext>
              </a:extLst>
            </p:cNvPr>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4374;p53">
              <a:extLst>
                <a:ext uri="{FF2B5EF4-FFF2-40B4-BE49-F238E27FC236}">
                  <a16:creationId xmlns:a16="http://schemas.microsoft.com/office/drawing/2014/main" id="{68660675-5FD0-1C5E-4513-3ACBCAE0A195}"/>
                </a:ext>
              </a:extLst>
            </p:cNvPr>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4375;p53">
              <a:extLst>
                <a:ext uri="{FF2B5EF4-FFF2-40B4-BE49-F238E27FC236}">
                  <a16:creationId xmlns:a16="http://schemas.microsoft.com/office/drawing/2014/main" id="{4A65861D-6A12-573A-FDC8-681080238F4A}"/>
                </a:ext>
              </a:extLst>
            </p:cNvPr>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4376;p53">
              <a:extLst>
                <a:ext uri="{FF2B5EF4-FFF2-40B4-BE49-F238E27FC236}">
                  <a16:creationId xmlns:a16="http://schemas.microsoft.com/office/drawing/2014/main" id="{1D58D6C9-0556-FC76-0D76-5E3F0B6C6F09}"/>
                </a:ext>
              </a:extLst>
            </p:cNvPr>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4377;p53">
              <a:extLst>
                <a:ext uri="{FF2B5EF4-FFF2-40B4-BE49-F238E27FC236}">
                  <a16:creationId xmlns:a16="http://schemas.microsoft.com/office/drawing/2014/main" id="{63750C12-76C2-6A09-0F39-62D73BAC3E88}"/>
                </a:ext>
              </a:extLst>
            </p:cNvPr>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4378;p53">
              <a:extLst>
                <a:ext uri="{FF2B5EF4-FFF2-40B4-BE49-F238E27FC236}">
                  <a16:creationId xmlns:a16="http://schemas.microsoft.com/office/drawing/2014/main" id="{65A1D556-7A42-68BC-C93A-C6789D446574}"/>
                </a:ext>
              </a:extLst>
            </p:cNvPr>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4379;p53">
              <a:extLst>
                <a:ext uri="{FF2B5EF4-FFF2-40B4-BE49-F238E27FC236}">
                  <a16:creationId xmlns:a16="http://schemas.microsoft.com/office/drawing/2014/main" id="{42C98633-967B-4979-9964-F98EF1E066EC}"/>
                </a:ext>
              </a:extLst>
            </p:cNvPr>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4380;p53">
              <a:extLst>
                <a:ext uri="{FF2B5EF4-FFF2-40B4-BE49-F238E27FC236}">
                  <a16:creationId xmlns:a16="http://schemas.microsoft.com/office/drawing/2014/main" id="{F8AAFEA1-02AC-E1B0-64FA-9B5170564519}"/>
                </a:ext>
              </a:extLst>
            </p:cNvPr>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4381;p53">
              <a:extLst>
                <a:ext uri="{FF2B5EF4-FFF2-40B4-BE49-F238E27FC236}">
                  <a16:creationId xmlns:a16="http://schemas.microsoft.com/office/drawing/2014/main" id="{CE9B65F3-F7A3-CB1D-2DAB-7EF88FD08B2F}"/>
                </a:ext>
              </a:extLst>
            </p:cNvPr>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4382;p53">
              <a:extLst>
                <a:ext uri="{FF2B5EF4-FFF2-40B4-BE49-F238E27FC236}">
                  <a16:creationId xmlns:a16="http://schemas.microsoft.com/office/drawing/2014/main" id="{0D5D0EF2-2D43-2561-145E-230635900D22}"/>
                </a:ext>
              </a:extLst>
            </p:cNvPr>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4383;p53">
              <a:extLst>
                <a:ext uri="{FF2B5EF4-FFF2-40B4-BE49-F238E27FC236}">
                  <a16:creationId xmlns:a16="http://schemas.microsoft.com/office/drawing/2014/main" id="{9BF41DBB-9C71-2E46-18DC-C7B5CA08001A}"/>
                </a:ext>
              </a:extLst>
            </p:cNvPr>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4384;p53">
              <a:extLst>
                <a:ext uri="{FF2B5EF4-FFF2-40B4-BE49-F238E27FC236}">
                  <a16:creationId xmlns:a16="http://schemas.microsoft.com/office/drawing/2014/main" id="{FC123AFE-DE0D-5B54-F4D5-1D77EA9E7FD1}"/>
                </a:ext>
              </a:extLst>
            </p:cNvPr>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4385;p53">
              <a:extLst>
                <a:ext uri="{FF2B5EF4-FFF2-40B4-BE49-F238E27FC236}">
                  <a16:creationId xmlns:a16="http://schemas.microsoft.com/office/drawing/2014/main" id="{AADE3353-9173-2C1F-AD94-C45ED09CEF17}"/>
                </a:ext>
              </a:extLst>
            </p:cNvPr>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4386;p53">
              <a:extLst>
                <a:ext uri="{FF2B5EF4-FFF2-40B4-BE49-F238E27FC236}">
                  <a16:creationId xmlns:a16="http://schemas.microsoft.com/office/drawing/2014/main" id="{7BA61394-1772-201F-E059-3087A4C0B9FC}"/>
                </a:ext>
              </a:extLst>
            </p:cNvPr>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4387;p53">
              <a:extLst>
                <a:ext uri="{FF2B5EF4-FFF2-40B4-BE49-F238E27FC236}">
                  <a16:creationId xmlns:a16="http://schemas.microsoft.com/office/drawing/2014/main" id="{AEB541C6-E920-5CFD-C487-C8ABFE3374DC}"/>
                </a:ext>
              </a:extLst>
            </p:cNvPr>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4388;p53">
              <a:extLst>
                <a:ext uri="{FF2B5EF4-FFF2-40B4-BE49-F238E27FC236}">
                  <a16:creationId xmlns:a16="http://schemas.microsoft.com/office/drawing/2014/main" id="{66DCDE8C-6839-B22F-4CC6-0C9844197CFA}"/>
                </a:ext>
              </a:extLst>
            </p:cNvPr>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4389;p53">
              <a:extLst>
                <a:ext uri="{FF2B5EF4-FFF2-40B4-BE49-F238E27FC236}">
                  <a16:creationId xmlns:a16="http://schemas.microsoft.com/office/drawing/2014/main" id="{5D877D6B-0BAD-A383-00E1-4476F4978AC6}"/>
                </a:ext>
              </a:extLst>
            </p:cNvPr>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4390;p53">
              <a:extLst>
                <a:ext uri="{FF2B5EF4-FFF2-40B4-BE49-F238E27FC236}">
                  <a16:creationId xmlns:a16="http://schemas.microsoft.com/office/drawing/2014/main" id="{BFA0AA95-E203-320B-1DED-C818CECF9D18}"/>
                </a:ext>
              </a:extLst>
            </p:cNvPr>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4391;p53">
              <a:extLst>
                <a:ext uri="{FF2B5EF4-FFF2-40B4-BE49-F238E27FC236}">
                  <a16:creationId xmlns:a16="http://schemas.microsoft.com/office/drawing/2014/main" id="{E40928EC-4C0A-6F53-38D1-C52F02BEDB2F}"/>
                </a:ext>
              </a:extLst>
            </p:cNvPr>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4392;p53">
              <a:extLst>
                <a:ext uri="{FF2B5EF4-FFF2-40B4-BE49-F238E27FC236}">
                  <a16:creationId xmlns:a16="http://schemas.microsoft.com/office/drawing/2014/main" id="{1FE69CE5-85F3-A65C-9E1C-7DB334D77EDF}"/>
                </a:ext>
              </a:extLst>
            </p:cNvPr>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4393;p53">
              <a:extLst>
                <a:ext uri="{FF2B5EF4-FFF2-40B4-BE49-F238E27FC236}">
                  <a16:creationId xmlns:a16="http://schemas.microsoft.com/office/drawing/2014/main" id="{7A4C8093-C7F0-CEF6-7DB8-F41E26C36E20}"/>
                </a:ext>
              </a:extLst>
            </p:cNvPr>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4394;p53">
              <a:extLst>
                <a:ext uri="{FF2B5EF4-FFF2-40B4-BE49-F238E27FC236}">
                  <a16:creationId xmlns:a16="http://schemas.microsoft.com/office/drawing/2014/main" id="{1F4E380C-CEAB-69A8-E6C7-02BEC59B9F74}"/>
                </a:ext>
              </a:extLst>
            </p:cNvPr>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4395;p53">
              <a:extLst>
                <a:ext uri="{FF2B5EF4-FFF2-40B4-BE49-F238E27FC236}">
                  <a16:creationId xmlns:a16="http://schemas.microsoft.com/office/drawing/2014/main" id="{B4C13742-D5B3-92BD-0E99-7CC54C66EA21}"/>
                </a:ext>
              </a:extLst>
            </p:cNvPr>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4396;p53">
              <a:extLst>
                <a:ext uri="{FF2B5EF4-FFF2-40B4-BE49-F238E27FC236}">
                  <a16:creationId xmlns:a16="http://schemas.microsoft.com/office/drawing/2014/main" id="{911E3ADE-5402-0D22-B83A-499711A0EFF8}"/>
                </a:ext>
              </a:extLst>
            </p:cNvPr>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4397;p53">
              <a:extLst>
                <a:ext uri="{FF2B5EF4-FFF2-40B4-BE49-F238E27FC236}">
                  <a16:creationId xmlns:a16="http://schemas.microsoft.com/office/drawing/2014/main" id="{EE661E6F-22B8-CE27-DCBF-0CD038C9E75F}"/>
                </a:ext>
              </a:extLst>
            </p:cNvPr>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4398;p53">
              <a:extLst>
                <a:ext uri="{FF2B5EF4-FFF2-40B4-BE49-F238E27FC236}">
                  <a16:creationId xmlns:a16="http://schemas.microsoft.com/office/drawing/2014/main" id="{1A238817-6688-3D2D-2AB5-10DFECB6EE4B}"/>
                </a:ext>
              </a:extLst>
            </p:cNvPr>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4399;p53">
              <a:extLst>
                <a:ext uri="{FF2B5EF4-FFF2-40B4-BE49-F238E27FC236}">
                  <a16:creationId xmlns:a16="http://schemas.microsoft.com/office/drawing/2014/main" id="{A316D5ED-1FD0-57F9-829D-1B3446E690FD}"/>
                </a:ext>
              </a:extLst>
            </p:cNvPr>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4400;p53">
              <a:extLst>
                <a:ext uri="{FF2B5EF4-FFF2-40B4-BE49-F238E27FC236}">
                  <a16:creationId xmlns:a16="http://schemas.microsoft.com/office/drawing/2014/main" id="{78FC11B1-973E-1B8A-7B60-5F80DBA7CFAE}"/>
                </a:ext>
              </a:extLst>
            </p:cNvPr>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4401;p53">
              <a:extLst>
                <a:ext uri="{FF2B5EF4-FFF2-40B4-BE49-F238E27FC236}">
                  <a16:creationId xmlns:a16="http://schemas.microsoft.com/office/drawing/2014/main" id="{BD84DCC3-E3F0-5EFA-67E1-A4E52A00847A}"/>
                </a:ext>
              </a:extLst>
            </p:cNvPr>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4402;p53">
              <a:extLst>
                <a:ext uri="{FF2B5EF4-FFF2-40B4-BE49-F238E27FC236}">
                  <a16:creationId xmlns:a16="http://schemas.microsoft.com/office/drawing/2014/main" id="{73AEDF0D-1A73-6543-8ADD-BFCF33F010B4}"/>
                </a:ext>
              </a:extLst>
            </p:cNvPr>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4403;p53">
              <a:extLst>
                <a:ext uri="{FF2B5EF4-FFF2-40B4-BE49-F238E27FC236}">
                  <a16:creationId xmlns:a16="http://schemas.microsoft.com/office/drawing/2014/main" id="{5BB6350C-E2E6-0A11-D030-0C18FD0D40EE}"/>
                </a:ext>
              </a:extLst>
            </p:cNvPr>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4404;p53">
              <a:extLst>
                <a:ext uri="{FF2B5EF4-FFF2-40B4-BE49-F238E27FC236}">
                  <a16:creationId xmlns:a16="http://schemas.microsoft.com/office/drawing/2014/main" id="{67EB94E0-C559-EB32-B6CE-2B8FB2B455D6}"/>
                </a:ext>
              </a:extLst>
            </p:cNvPr>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4405;p53">
              <a:extLst>
                <a:ext uri="{FF2B5EF4-FFF2-40B4-BE49-F238E27FC236}">
                  <a16:creationId xmlns:a16="http://schemas.microsoft.com/office/drawing/2014/main" id="{A8D0237F-B29B-21E9-9B22-70D7C9604ABC}"/>
                </a:ext>
              </a:extLst>
            </p:cNvPr>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4406;p53">
              <a:extLst>
                <a:ext uri="{FF2B5EF4-FFF2-40B4-BE49-F238E27FC236}">
                  <a16:creationId xmlns:a16="http://schemas.microsoft.com/office/drawing/2014/main" id="{F1487A95-BCF4-5D8E-8A39-BA075DB56177}"/>
                </a:ext>
              </a:extLst>
            </p:cNvPr>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4407;p53">
              <a:extLst>
                <a:ext uri="{FF2B5EF4-FFF2-40B4-BE49-F238E27FC236}">
                  <a16:creationId xmlns:a16="http://schemas.microsoft.com/office/drawing/2014/main" id="{0CF009FF-37E2-5682-AAB3-9FF4356B8043}"/>
                </a:ext>
              </a:extLst>
            </p:cNvPr>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4408;p53">
              <a:extLst>
                <a:ext uri="{FF2B5EF4-FFF2-40B4-BE49-F238E27FC236}">
                  <a16:creationId xmlns:a16="http://schemas.microsoft.com/office/drawing/2014/main" id="{70E97C6B-D908-AE8B-A532-F1227017586E}"/>
                </a:ext>
              </a:extLst>
            </p:cNvPr>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4409;p53">
              <a:extLst>
                <a:ext uri="{FF2B5EF4-FFF2-40B4-BE49-F238E27FC236}">
                  <a16:creationId xmlns:a16="http://schemas.microsoft.com/office/drawing/2014/main" id="{3F3B132C-E6A8-5B00-AD04-C6DE9B9FD2B9}"/>
                </a:ext>
              </a:extLst>
            </p:cNvPr>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4410;p53">
              <a:extLst>
                <a:ext uri="{FF2B5EF4-FFF2-40B4-BE49-F238E27FC236}">
                  <a16:creationId xmlns:a16="http://schemas.microsoft.com/office/drawing/2014/main" id="{5E21350D-8A50-FA16-4539-1D0D504C4449}"/>
                </a:ext>
              </a:extLst>
            </p:cNvPr>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4411;p53">
              <a:extLst>
                <a:ext uri="{FF2B5EF4-FFF2-40B4-BE49-F238E27FC236}">
                  <a16:creationId xmlns:a16="http://schemas.microsoft.com/office/drawing/2014/main" id="{A8B1A953-BE11-FB45-71F6-B79A9B8880C2}"/>
                </a:ext>
              </a:extLst>
            </p:cNvPr>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4412;p53">
              <a:extLst>
                <a:ext uri="{FF2B5EF4-FFF2-40B4-BE49-F238E27FC236}">
                  <a16:creationId xmlns:a16="http://schemas.microsoft.com/office/drawing/2014/main" id="{F1098DC0-AAE2-49F3-BB51-4165C3CC724D}"/>
                </a:ext>
              </a:extLst>
            </p:cNvPr>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4413;p53">
              <a:extLst>
                <a:ext uri="{FF2B5EF4-FFF2-40B4-BE49-F238E27FC236}">
                  <a16:creationId xmlns:a16="http://schemas.microsoft.com/office/drawing/2014/main" id="{94838CE0-7E06-761D-8AA9-9DC360A60855}"/>
                </a:ext>
              </a:extLst>
            </p:cNvPr>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4414;p53">
              <a:extLst>
                <a:ext uri="{FF2B5EF4-FFF2-40B4-BE49-F238E27FC236}">
                  <a16:creationId xmlns:a16="http://schemas.microsoft.com/office/drawing/2014/main" id="{842408BD-D952-4CF1-4505-2835E15AF6B4}"/>
                </a:ext>
              </a:extLst>
            </p:cNvPr>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4415;p53">
              <a:extLst>
                <a:ext uri="{FF2B5EF4-FFF2-40B4-BE49-F238E27FC236}">
                  <a16:creationId xmlns:a16="http://schemas.microsoft.com/office/drawing/2014/main" id="{25D52018-2839-96FA-3ACF-7C82F87AFEC7}"/>
                </a:ext>
              </a:extLst>
            </p:cNvPr>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4416;p53">
              <a:extLst>
                <a:ext uri="{FF2B5EF4-FFF2-40B4-BE49-F238E27FC236}">
                  <a16:creationId xmlns:a16="http://schemas.microsoft.com/office/drawing/2014/main" id="{0AD5CFD6-FB89-63D3-F251-0335AC6C909E}"/>
                </a:ext>
              </a:extLst>
            </p:cNvPr>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4417;p53">
              <a:extLst>
                <a:ext uri="{FF2B5EF4-FFF2-40B4-BE49-F238E27FC236}">
                  <a16:creationId xmlns:a16="http://schemas.microsoft.com/office/drawing/2014/main" id="{DF5632F0-9A05-6012-14EA-32EF8D6AC433}"/>
                </a:ext>
              </a:extLst>
            </p:cNvPr>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4418;p53">
              <a:extLst>
                <a:ext uri="{FF2B5EF4-FFF2-40B4-BE49-F238E27FC236}">
                  <a16:creationId xmlns:a16="http://schemas.microsoft.com/office/drawing/2014/main" id="{08C85168-79E4-A70F-4F3E-C9CE4E45DDE2}"/>
                </a:ext>
              </a:extLst>
            </p:cNvPr>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4419;p53">
              <a:extLst>
                <a:ext uri="{FF2B5EF4-FFF2-40B4-BE49-F238E27FC236}">
                  <a16:creationId xmlns:a16="http://schemas.microsoft.com/office/drawing/2014/main" id="{4B6F10A5-6751-0E9E-0500-DD7F7DC3089C}"/>
                </a:ext>
              </a:extLst>
            </p:cNvPr>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4420;p53">
              <a:extLst>
                <a:ext uri="{FF2B5EF4-FFF2-40B4-BE49-F238E27FC236}">
                  <a16:creationId xmlns:a16="http://schemas.microsoft.com/office/drawing/2014/main" id="{7F1B2C36-9342-0892-A017-6FFA5E1B3502}"/>
                </a:ext>
              </a:extLst>
            </p:cNvPr>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4421;p53">
              <a:extLst>
                <a:ext uri="{FF2B5EF4-FFF2-40B4-BE49-F238E27FC236}">
                  <a16:creationId xmlns:a16="http://schemas.microsoft.com/office/drawing/2014/main" id="{4D1D1DA4-1511-451A-274F-F85C7AEDD4A3}"/>
                </a:ext>
              </a:extLst>
            </p:cNvPr>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4422;p53">
              <a:extLst>
                <a:ext uri="{FF2B5EF4-FFF2-40B4-BE49-F238E27FC236}">
                  <a16:creationId xmlns:a16="http://schemas.microsoft.com/office/drawing/2014/main" id="{CD85D905-18D5-4604-5B38-288711B85964}"/>
                </a:ext>
              </a:extLst>
            </p:cNvPr>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4423;p53">
              <a:extLst>
                <a:ext uri="{FF2B5EF4-FFF2-40B4-BE49-F238E27FC236}">
                  <a16:creationId xmlns:a16="http://schemas.microsoft.com/office/drawing/2014/main" id="{7F9D6957-24C2-7C50-D6C3-C249BC16DD98}"/>
                </a:ext>
              </a:extLst>
            </p:cNvPr>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4424;p53">
              <a:extLst>
                <a:ext uri="{FF2B5EF4-FFF2-40B4-BE49-F238E27FC236}">
                  <a16:creationId xmlns:a16="http://schemas.microsoft.com/office/drawing/2014/main" id="{944F3E29-5DCC-F146-3E52-E6F4A75059DB}"/>
                </a:ext>
              </a:extLst>
            </p:cNvPr>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4425;p53">
              <a:extLst>
                <a:ext uri="{FF2B5EF4-FFF2-40B4-BE49-F238E27FC236}">
                  <a16:creationId xmlns:a16="http://schemas.microsoft.com/office/drawing/2014/main" id="{46B4A700-4409-A453-B477-848B3090A378}"/>
                </a:ext>
              </a:extLst>
            </p:cNvPr>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4426;p53">
              <a:extLst>
                <a:ext uri="{FF2B5EF4-FFF2-40B4-BE49-F238E27FC236}">
                  <a16:creationId xmlns:a16="http://schemas.microsoft.com/office/drawing/2014/main" id="{02C15260-C305-A5CA-A5E3-FEDF5FE03064}"/>
                </a:ext>
              </a:extLst>
            </p:cNvPr>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4427;p53">
              <a:extLst>
                <a:ext uri="{FF2B5EF4-FFF2-40B4-BE49-F238E27FC236}">
                  <a16:creationId xmlns:a16="http://schemas.microsoft.com/office/drawing/2014/main" id="{2C479242-FBD6-213E-B629-7E1C406FCDCA}"/>
                </a:ext>
              </a:extLst>
            </p:cNvPr>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4428;p53">
              <a:extLst>
                <a:ext uri="{FF2B5EF4-FFF2-40B4-BE49-F238E27FC236}">
                  <a16:creationId xmlns:a16="http://schemas.microsoft.com/office/drawing/2014/main" id="{FFAAAF03-FC24-C1A6-7200-10CE9C3EEA5C}"/>
                </a:ext>
              </a:extLst>
            </p:cNvPr>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4429;p53">
              <a:extLst>
                <a:ext uri="{FF2B5EF4-FFF2-40B4-BE49-F238E27FC236}">
                  <a16:creationId xmlns:a16="http://schemas.microsoft.com/office/drawing/2014/main" id="{0ED63B69-F7FA-93FA-C656-608727A48605}"/>
                </a:ext>
              </a:extLst>
            </p:cNvPr>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4430;p53">
              <a:extLst>
                <a:ext uri="{FF2B5EF4-FFF2-40B4-BE49-F238E27FC236}">
                  <a16:creationId xmlns:a16="http://schemas.microsoft.com/office/drawing/2014/main" id="{B55BD650-A52E-EFA4-FED3-3FDEB6D68D01}"/>
                </a:ext>
              </a:extLst>
            </p:cNvPr>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4431;p53">
              <a:extLst>
                <a:ext uri="{FF2B5EF4-FFF2-40B4-BE49-F238E27FC236}">
                  <a16:creationId xmlns:a16="http://schemas.microsoft.com/office/drawing/2014/main" id="{9F50475A-076B-561B-FB65-979351CC4E54}"/>
                </a:ext>
              </a:extLst>
            </p:cNvPr>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4432;p53">
              <a:extLst>
                <a:ext uri="{FF2B5EF4-FFF2-40B4-BE49-F238E27FC236}">
                  <a16:creationId xmlns:a16="http://schemas.microsoft.com/office/drawing/2014/main" id="{1DF48E34-E78E-39EF-A4BB-0086E6F9BCBF}"/>
                </a:ext>
              </a:extLst>
            </p:cNvPr>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4433;p53">
              <a:extLst>
                <a:ext uri="{FF2B5EF4-FFF2-40B4-BE49-F238E27FC236}">
                  <a16:creationId xmlns:a16="http://schemas.microsoft.com/office/drawing/2014/main" id="{2682B4D4-9322-E9FD-2CA0-06077E511393}"/>
                </a:ext>
              </a:extLst>
            </p:cNvPr>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4434;p53">
              <a:extLst>
                <a:ext uri="{FF2B5EF4-FFF2-40B4-BE49-F238E27FC236}">
                  <a16:creationId xmlns:a16="http://schemas.microsoft.com/office/drawing/2014/main" id="{AC3AAFE7-440D-673E-2EED-053363751F92}"/>
                </a:ext>
              </a:extLst>
            </p:cNvPr>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4435;p53">
              <a:extLst>
                <a:ext uri="{FF2B5EF4-FFF2-40B4-BE49-F238E27FC236}">
                  <a16:creationId xmlns:a16="http://schemas.microsoft.com/office/drawing/2014/main" id="{9A29C9E6-4A87-BC5F-F8FA-381DBBE4D89C}"/>
                </a:ext>
              </a:extLst>
            </p:cNvPr>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4436;p53">
              <a:extLst>
                <a:ext uri="{FF2B5EF4-FFF2-40B4-BE49-F238E27FC236}">
                  <a16:creationId xmlns:a16="http://schemas.microsoft.com/office/drawing/2014/main" id="{2270C1C6-F55A-DE4F-1C50-A796C9046DC9}"/>
                </a:ext>
              </a:extLst>
            </p:cNvPr>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4437;p53">
              <a:extLst>
                <a:ext uri="{FF2B5EF4-FFF2-40B4-BE49-F238E27FC236}">
                  <a16:creationId xmlns:a16="http://schemas.microsoft.com/office/drawing/2014/main" id="{DEB36445-3471-550C-C3D0-C5F077EFC98E}"/>
                </a:ext>
              </a:extLst>
            </p:cNvPr>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4438;p53">
              <a:extLst>
                <a:ext uri="{FF2B5EF4-FFF2-40B4-BE49-F238E27FC236}">
                  <a16:creationId xmlns:a16="http://schemas.microsoft.com/office/drawing/2014/main" id="{DAB90EC8-055F-52CE-7E7C-2E05BABBDBD1}"/>
                </a:ext>
              </a:extLst>
            </p:cNvPr>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4439;p53">
              <a:extLst>
                <a:ext uri="{FF2B5EF4-FFF2-40B4-BE49-F238E27FC236}">
                  <a16:creationId xmlns:a16="http://schemas.microsoft.com/office/drawing/2014/main" id="{4B89222C-3C7C-8EC5-9F25-06D4617112A8}"/>
                </a:ext>
              </a:extLst>
            </p:cNvPr>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4440;p53">
              <a:extLst>
                <a:ext uri="{FF2B5EF4-FFF2-40B4-BE49-F238E27FC236}">
                  <a16:creationId xmlns:a16="http://schemas.microsoft.com/office/drawing/2014/main" id="{21155C00-E57B-57C9-E5A3-E598728B94B4}"/>
                </a:ext>
              </a:extLst>
            </p:cNvPr>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4441;p53">
              <a:extLst>
                <a:ext uri="{FF2B5EF4-FFF2-40B4-BE49-F238E27FC236}">
                  <a16:creationId xmlns:a16="http://schemas.microsoft.com/office/drawing/2014/main" id="{EE776DBB-75C7-48AF-CECC-3BEC7AF5FBAC}"/>
                </a:ext>
              </a:extLst>
            </p:cNvPr>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4442;p53">
              <a:extLst>
                <a:ext uri="{FF2B5EF4-FFF2-40B4-BE49-F238E27FC236}">
                  <a16:creationId xmlns:a16="http://schemas.microsoft.com/office/drawing/2014/main" id="{63631015-A0C7-726B-6191-A842FC387A81}"/>
                </a:ext>
              </a:extLst>
            </p:cNvPr>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4443;p53">
              <a:extLst>
                <a:ext uri="{FF2B5EF4-FFF2-40B4-BE49-F238E27FC236}">
                  <a16:creationId xmlns:a16="http://schemas.microsoft.com/office/drawing/2014/main" id="{710B6692-EAF3-B02F-60F5-B4A87FC35C26}"/>
                </a:ext>
              </a:extLst>
            </p:cNvPr>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4444;p53">
              <a:extLst>
                <a:ext uri="{FF2B5EF4-FFF2-40B4-BE49-F238E27FC236}">
                  <a16:creationId xmlns:a16="http://schemas.microsoft.com/office/drawing/2014/main" id="{CBFB1023-8290-7322-726B-6F69100D4E1C}"/>
                </a:ext>
              </a:extLst>
            </p:cNvPr>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4445;p53">
              <a:extLst>
                <a:ext uri="{FF2B5EF4-FFF2-40B4-BE49-F238E27FC236}">
                  <a16:creationId xmlns:a16="http://schemas.microsoft.com/office/drawing/2014/main" id="{2B4C75EC-DF4A-591F-8CEB-529E19342958}"/>
                </a:ext>
              </a:extLst>
            </p:cNvPr>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4446;p53">
              <a:extLst>
                <a:ext uri="{FF2B5EF4-FFF2-40B4-BE49-F238E27FC236}">
                  <a16:creationId xmlns:a16="http://schemas.microsoft.com/office/drawing/2014/main" id="{58DE1AD6-EA97-1912-6D48-EDB1F6471669}"/>
                </a:ext>
              </a:extLst>
            </p:cNvPr>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4447;p53">
              <a:extLst>
                <a:ext uri="{FF2B5EF4-FFF2-40B4-BE49-F238E27FC236}">
                  <a16:creationId xmlns:a16="http://schemas.microsoft.com/office/drawing/2014/main" id="{29F833E2-284C-59EE-4AB4-767ADE80CB6C}"/>
                </a:ext>
              </a:extLst>
            </p:cNvPr>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4448;p53">
              <a:extLst>
                <a:ext uri="{FF2B5EF4-FFF2-40B4-BE49-F238E27FC236}">
                  <a16:creationId xmlns:a16="http://schemas.microsoft.com/office/drawing/2014/main" id="{BFE50B83-DEAC-BF90-FB0D-4CFFD2C439CC}"/>
                </a:ext>
              </a:extLst>
            </p:cNvPr>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4449;p53">
              <a:extLst>
                <a:ext uri="{FF2B5EF4-FFF2-40B4-BE49-F238E27FC236}">
                  <a16:creationId xmlns:a16="http://schemas.microsoft.com/office/drawing/2014/main" id="{685E36E5-69C1-964B-BD21-31A81CBC5AA6}"/>
                </a:ext>
              </a:extLst>
            </p:cNvPr>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4450;p53">
              <a:extLst>
                <a:ext uri="{FF2B5EF4-FFF2-40B4-BE49-F238E27FC236}">
                  <a16:creationId xmlns:a16="http://schemas.microsoft.com/office/drawing/2014/main" id="{AB09A3D5-7D90-D7FC-EAA5-5D2531EA7135}"/>
                </a:ext>
              </a:extLst>
            </p:cNvPr>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4451;p53">
              <a:extLst>
                <a:ext uri="{FF2B5EF4-FFF2-40B4-BE49-F238E27FC236}">
                  <a16:creationId xmlns:a16="http://schemas.microsoft.com/office/drawing/2014/main" id="{E85ABE56-A9C6-D912-366E-9634A4BA8688}"/>
                </a:ext>
              </a:extLst>
            </p:cNvPr>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4452;p53">
              <a:extLst>
                <a:ext uri="{FF2B5EF4-FFF2-40B4-BE49-F238E27FC236}">
                  <a16:creationId xmlns:a16="http://schemas.microsoft.com/office/drawing/2014/main" id="{F18DAA7F-A81C-C654-02FB-367AB7FC514F}"/>
                </a:ext>
              </a:extLst>
            </p:cNvPr>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4453;p53">
              <a:extLst>
                <a:ext uri="{FF2B5EF4-FFF2-40B4-BE49-F238E27FC236}">
                  <a16:creationId xmlns:a16="http://schemas.microsoft.com/office/drawing/2014/main" id="{C2242C92-6B0B-4EBE-CADB-4B4BFB8EF24E}"/>
                </a:ext>
              </a:extLst>
            </p:cNvPr>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4454;p53">
              <a:extLst>
                <a:ext uri="{FF2B5EF4-FFF2-40B4-BE49-F238E27FC236}">
                  <a16:creationId xmlns:a16="http://schemas.microsoft.com/office/drawing/2014/main" id="{59E13CB5-765B-1945-98B1-702026510B7C}"/>
                </a:ext>
              </a:extLst>
            </p:cNvPr>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4455;p53">
              <a:extLst>
                <a:ext uri="{FF2B5EF4-FFF2-40B4-BE49-F238E27FC236}">
                  <a16:creationId xmlns:a16="http://schemas.microsoft.com/office/drawing/2014/main" id="{4A1F9923-23CA-44E3-2772-B3139E201A96}"/>
                </a:ext>
              </a:extLst>
            </p:cNvPr>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4456;p53">
              <a:extLst>
                <a:ext uri="{FF2B5EF4-FFF2-40B4-BE49-F238E27FC236}">
                  <a16:creationId xmlns:a16="http://schemas.microsoft.com/office/drawing/2014/main" id="{686248FC-EED0-AE02-8016-26F7B5DC9805}"/>
                </a:ext>
              </a:extLst>
            </p:cNvPr>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4457;p53">
              <a:extLst>
                <a:ext uri="{FF2B5EF4-FFF2-40B4-BE49-F238E27FC236}">
                  <a16:creationId xmlns:a16="http://schemas.microsoft.com/office/drawing/2014/main" id="{6158AE44-3AFF-CB2C-D885-9FED5D8976BB}"/>
                </a:ext>
              </a:extLst>
            </p:cNvPr>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4458;p53">
              <a:extLst>
                <a:ext uri="{FF2B5EF4-FFF2-40B4-BE49-F238E27FC236}">
                  <a16:creationId xmlns:a16="http://schemas.microsoft.com/office/drawing/2014/main" id="{BBF07A2D-9787-6035-A561-AB6E77EF2B8B}"/>
                </a:ext>
              </a:extLst>
            </p:cNvPr>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4459;p53">
              <a:extLst>
                <a:ext uri="{FF2B5EF4-FFF2-40B4-BE49-F238E27FC236}">
                  <a16:creationId xmlns:a16="http://schemas.microsoft.com/office/drawing/2014/main" id="{DC822353-C165-61D6-198A-2175A44309CE}"/>
                </a:ext>
              </a:extLst>
            </p:cNvPr>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4460;p53">
              <a:extLst>
                <a:ext uri="{FF2B5EF4-FFF2-40B4-BE49-F238E27FC236}">
                  <a16:creationId xmlns:a16="http://schemas.microsoft.com/office/drawing/2014/main" id="{013D159C-E8EA-14FB-3E25-158667887B24}"/>
                </a:ext>
              </a:extLst>
            </p:cNvPr>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4461;p53">
              <a:extLst>
                <a:ext uri="{FF2B5EF4-FFF2-40B4-BE49-F238E27FC236}">
                  <a16:creationId xmlns:a16="http://schemas.microsoft.com/office/drawing/2014/main" id="{19A06EEB-5B9D-98A0-C643-E0F656B73574}"/>
                </a:ext>
              </a:extLst>
            </p:cNvPr>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4462;p53">
              <a:extLst>
                <a:ext uri="{FF2B5EF4-FFF2-40B4-BE49-F238E27FC236}">
                  <a16:creationId xmlns:a16="http://schemas.microsoft.com/office/drawing/2014/main" id="{C2D428E0-EC3E-8D26-E5AB-D10C48FB90CA}"/>
                </a:ext>
              </a:extLst>
            </p:cNvPr>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4463;p53">
              <a:extLst>
                <a:ext uri="{FF2B5EF4-FFF2-40B4-BE49-F238E27FC236}">
                  <a16:creationId xmlns:a16="http://schemas.microsoft.com/office/drawing/2014/main" id="{3CEA2E68-7D52-8685-849B-60D5404795BF}"/>
                </a:ext>
              </a:extLst>
            </p:cNvPr>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4464;p53">
              <a:extLst>
                <a:ext uri="{FF2B5EF4-FFF2-40B4-BE49-F238E27FC236}">
                  <a16:creationId xmlns:a16="http://schemas.microsoft.com/office/drawing/2014/main" id="{E844BABD-52DD-3E88-4B73-1E77427B057F}"/>
                </a:ext>
              </a:extLst>
            </p:cNvPr>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4465;p53">
              <a:extLst>
                <a:ext uri="{FF2B5EF4-FFF2-40B4-BE49-F238E27FC236}">
                  <a16:creationId xmlns:a16="http://schemas.microsoft.com/office/drawing/2014/main" id="{D3C7B80E-DCC2-0826-EA2E-A6C879AD094C}"/>
                </a:ext>
              </a:extLst>
            </p:cNvPr>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4466;p53">
              <a:extLst>
                <a:ext uri="{FF2B5EF4-FFF2-40B4-BE49-F238E27FC236}">
                  <a16:creationId xmlns:a16="http://schemas.microsoft.com/office/drawing/2014/main" id="{CFCCCBBA-5472-57A9-106C-9A03D6379280}"/>
                </a:ext>
              </a:extLst>
            </p:cNvPr>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4467;p53">
              <a:extLst>
                <a:ext uri="{FF2B5EF4-FFF2-40B4-BE49-F238E27FC236}">
                  <a16:creationId xmlns:a16="http://schemas.microsoft.com/office/drawing/2014/main" id="{571FADA6-C0D1-C49B-6BCF-16DBBD824E46}"/>
                </a:ext>
              </a:extLst>
            </p:cNvPr>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4468;p53">
              <a:extLst>
                <a:ext uri="{FF2B5EF4-FFF2-40B4-BE49-F238E27FC236}">
                  <a16:creationId xmlns:a16="http://schemas.microsoft.com/office/drawing/2014/main" id="{1E78E23F-40D2-B401-42D8-5C45BD1CE61F}"/>
                </a:ext>
              </a:extLst>
            </p:cNvPr>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4469;p53">
              <a:extLst>
                <a:ext uri="{FF2B5EF4-FFF2-40B4-BE49-F238E27FC236}">
                  <a16:creationId xmlns:a16="http://schemas.microsoft.com/office/drawing/2014/main" id="{41DD76ED-89FB-D2E8-1855-1D9141011AA1}"/>
                </a:ext>
              </a:extLst>
            </p:cNvPr>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4470;p53">
              <a:extLst>
                <a:ext uri="{FF2B5EF4-FFF2-40B4-BE49-F238E27FC236}">
                  <a16:creationId xmlns:a16="http://schemas.microsoft.com/office/drawing/2014/main" id="{47F94A50-3F9D-66EC-FE6E-8763F60A30D0}"/>
                </a:ext>
              </a:extLst>
            </p:cNvPr>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4471;p53">
              <a:extLst>
                <a:ext uri="{FF2B5EF4-FFF2-40B4-BE49-F238E27FC236}">
                  <a16:creationId xmlns:a16="http://schemas.microsoft.com/office/drawing/2014/main" id="{E2C89419-3274-0ED9-58CF-58F16F6675C0}"/>
                </a:ext>
              </a:extLst>
            </p:cNvPr>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4472;p53">
              <a:extLst>
                <a:ext uri="{FF2B5EF4-FFF2-40B4-BE49-F238E27FC236}">
                  <a16:creationId xmlns:a16="http://schemas.microsoft.com/office/drawing/2014/main" id="{CC8A7AEC-F15C-767D-0A19-DDF940DB75C9}"/>
                </a:ext>
              </a:extLst>
            </p:cNvPr>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4473;p53">
              <a:extLst>
                <a:ext uri="{FF2B5EF4-FFF2-40B4-BE49-F238E27FC236}">
                  <a16:creationId xmlns:a16="http://schemas.microsoft.com/office/drawing/2014/main" id="{06326605-A090-E9E4-AE2C-ADBB64249838}"/>
                </a:ext>
              </a:extLst>
            </p:cNvPr>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4474;p53">
              <a:extLst>
                <a:ext uri="{FF2B5EF4-FFF2-40B4-BE49-F238E27FC236}">
                  <a16:creationId xmlns:a16="http://schemas.microsoft.com/office/drawing/2014/main" id="{4ED3C01E-1A44-FBA8-3F97-DD0255988E93}"/>
                </a:ext>
              </a:extLst>
            </p:cNvPr>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4475;p53">
              <a:extLst>
                <a:ext uri="{FF2B5EF4-FFF2-40B4-BE49-F238E27FC236}">
                  <a16:creationId xmlns:a16="http://schemas.microsoft.com/office/drawing/2014/main" id="{41B3BA3E-E697-6640-B761-D6F798491C80}"/>
                </a:ext>
              </a:extLst>
            </p:cNvPr>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4476;p53">
              <a:extLst>
                <a:ext uri="{FF2B5EF4-FFF2-40B4-BE49-F238E27FC236}">
                  <a16:creationId xmlns:a16="http://schemas.microsoft.com/office/drawing/2014/main" id="{E28710DC-E318-64C7-1C3D-87E25228307E}"/>
                </a:ext>
              </a:extLst>
            </p:cNvPr>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4477;p53">
              <a:extLst>
                <a:ext uri="{FF2B5EF4-FFF2-40B4-BE49-F238E27FC236}">
                  <a16:creationId xmlns:a16="http://schemas.microsoft.com/office/drawing/2014/main" id="{635DEA6E-6578-873E-BF21-115C23F85335}"/>
                </a:ext>
              </a:extLst>
            </p:cNvPr>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4478;p53">
              <a:extLst>
                <a:ext uri="{FF2B5EF4-FFF2-40B4-BE49-F238E27FC236}">
                  <a16:creationId xmlns:a16="http://schemas.microsoft.com/office/drawing/2014/main" id="{10F65E24-F172-513F-E2E7-B2D836D3EC11}"/>
                </a:ext>
              </a:extLst>
            </p:cNvPr>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4479;p53">
              <a:extLst>
                <a:ext uri="{FF2B5EF4-FFF2-40B4-BE49-F238E27FC236}">
                  <a16:creationId xmlns:a16="http://schemas.microsoft.com/office/drawing/2014/main" id="{3E6D5167-809E-65DB-28C1-6A8A91BFA5E1}"/>
                </a:ext>
              </a:extLst>
            </p:cNvPr>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4480;p53">
              <a:extLst>
                <a:ext uri="{FF2B5EF4-FFF2-40B4-BE49-F238E27FC236}">
                  <a16:creationId xmlns:a16="http://schemas.microsoft.com/office/drawing/2014/main" id="{3F0CCBDF-9A8F-4E2E-6AFF-EF7C06BABBB8}"/>
                </a:ext>
              </a:extLst>
            </p:cNvPr>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4481;p53">
              <a:extLst>
                <a:ext uri="{FF2B5EF4-FFF2-40B4-BE49-F238E27FC236}">
                  <a16:creationId xmlns:a16="http://schemas.microsoft.com/office/drawing/2014/main" id="{42660BE4-4E7A-2FAC-10CA-1277F19DF35B}"/>
                </a:ext>
              </a:extLst>
            </p:cNvPr>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4482;p53">
              <a:extLst>
                <a:ext uri="{FF2B5EF4-FFF2-40B4-BE49-F238E27FC236}">
                  <a16:creationId xmlns:a16="http://schemas.microsoft.com/office/drawing/2014/main" id="{590FCB03-8775-985E-F785-4AA3DD711424}"/>
                </a:ext>
              </a:extLst>
            </p:cNvPr>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4483;p53">
              <a:extLst>
                <a:ext uri="{FF2B5EF4-FFF2-40B4-BE49-F238E27FC236}">
                  <a16:creationId xmlns:a16="http://schemas.microsoft.com/office/drawing/2014/main" id="{E1464A89-EADB-1065-7ADB-0C86E00941F2}"/>
                </a:ext>
              </a:extLst>
            </p:cNvPr>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4484;p53">
              <a:extLst>
                <a:ext uri="{FF2B5EF4-FFF2-40B4-BE49-F238E27FC236}">
                  <a16:creationId xmlns:a16="http://schemas.microsoft.com/office/drawing/2014/main" id="{8F7E9D58-A2DC-E215-DC09-EB077C78C7DD}"/>
                </a:ext>
              </a:extLst>
            </p:cNvPr>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4485;p53">
              <a:extLst>
                <a:ext uri="{FF2B5EF4-FFF2-40B4-BE49-F238E27FC236}">
                  <a16:creationId xmlns:a16="http://schemas.microsoft.com/office/drawing/2014/main" id="{6817C89A-7B5F-2D63-0749-858C9980974B}"/>
                </a:ext>
              </a:extLst>
            </p:cNvPr>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4486;p53">
              <a:extLst>
                <a:ext uri="{FF2B5EF4-FFF2-40B4-BE49-F238E27FC236}">
                  <a16:creationId xmlns:a16="http://schemas.microsoft.com/office/drawing/2014/main" id="{2629B4B1-5BDD-ABFC-687E-76304CA93E3A}"/>
                </a:ext>
              </a:extLst>
            </p:cNvPr>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4487;p53">
              <a:extLst>
                <a:ext uri="{FF2B5EF4-FFF2-40B4-BE49-F238E27FC236}">
                  <a16:creationId xmlns:a16="http://schemas.microsoft.com/office/drawing/2014/main" id="{99D07300-BB1F-E48E-7D06-DA1016B75867}"/>
                </a:ext>
              </a:extLst>
            </p:cNvPr>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4488;p53">
              <a:extLst>
                <a:ext uri="{FF2B5EF4-FFF2-40B4-BE49-F238E27FC236}">
                  <a16:creationId xmlns:a16="http://schemas.microsoft.com/office/drawing/2014/main" id="{00286FFA-88D0-1F73-0B09-A1D62DDE49F1}"/>
                </a:ext>
              </a:extLst>
            </p:cNvPr>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4489;p53">
              <a:extLst>
                <a:ext uri="{FF2B5EF4-FFF2-40B4-BE49-F238E27FC236}">
                  <a16:creationId xmlns:a16="http://schemas.microsoft.com/office/drawing/2014/main" id="{94AD6B51-64C0-E0AD-E4F5-52E7B53F4AA0}"/>
                </a:ext>
              </a:extLst>
            </p:cNvPr>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4490;p53">
              <a:extLst>
                <a:ext uri="{FF2B5EF4-FFF2-40B4-BE49-F238E27FC236}">
                  <a16:creationId xmlns:a16="http://schemas.microsoft.com/office/drawing/2014/main" id="{6F5520A8-85F5-F8D0-06B0-488921C716C4}"/>
                </a:ext>
              </a:extLst>
            </p:cNvPr>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4491;p53">
              <a:extLst>
                <a:ext uri="{FF2B5EF4-FFF2-40B4-BE49-F238E27FC236}">
                  <a16:creationId xmlns:a16="http://schemas.microsoft.com/office/drawing/2014/main" id="{7BB6034D-FE94-2BE0-825E-88A5DA2A4DB9}"/>
                </a:ext>
              </a:extLst>
            </p:cNvPr>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4492;p53">
              <a:extLst>
                <a:ext uri="{FF2B5EF4-FFF2-40B4-BE49-F238E27FC236}">
                  <a16:creationId xmlns:a16="http://schemas.microsoft.com/office/drawing/2014/main" id="{705DF6FC-70F0-1BFD-014F-2D6F8864EEB2}"/>
                </a:ext>
              </a:extLst>
            </p:cNvPr>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4493;p53">
              <a:extLst>
                <a:ext uri="{FF2B5EF4-FFF2-40B4-BE49-F238E27FC236}">
                  <a16:creationId xmlns:a16="http://schemas.microsoft.com/office/drawing/2014/main" id="{D2E1FB83-5C6B-8B5E-9CC2-56BE6FEEDF5B}"/>
                </a:ext>
              </a:extLst>
            </p:cNvPr>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4494;p53">
              <a:extLst>
                <a:ext uri="{FF2B5EF4-FFF2-40B4-BE49-F238E27FC236}">
                  <a16:creationId xmlns:a16="http://schemas.microsoft.com/office/drawing/2014/main" id="{6FAD16BB-1C87-1EFA-FF7B-F785674635F9}"/>
                </a:ext>
              </a:extLst>
            </p:cNvPr>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4495;p53">
              <a:extLst>
                <a:ext uri="{FF2B5EF4-FFF2-40B4-BE49-F238E27FC236}">
                  <a16:creationId xmlns:a16="http://schemas.microsoft.com/office/drawing/2014/main" id="{9EB922BC-479B-1C3E-C5CA-A76A7F282EEC}"/>
                </a:ext>
              </a:extLst>
            </p:cNvPr>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4496;p53">
              <a:extLst>
                <a:ext uri="{FF2B5EF4-FFF2-40B4-BE49-F238E27FC236}">
                  <a16:creationId xmlns:a16="http://schemas.microsoft.com/office/drawing/2014/main" id="{97EAE0BD-9B86-ECB9-8310-79B0651A4421}"/>
                </a:ext>
              </a:extLst>
            </p:cNvPr>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4497;p53">
              <a:extLst>
                <a:ext uri="{FF2B5EF4-FFF2-40B4-BE49-F238E27FC236}">
                  <a16:creationId xmlns:a16="http://schemas.microsoft.com/office/drawing/2014/main" id="{70FA4713-3375-5FB9-32E0-665C8C3D9DC2}"/>
                </a:ext>
              </a:extLst>
            </p:cNvPr>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4498;p53">
              <a:extLst>
                <a:ext uri="{FF2B5EF4-FFF2-40B4-BE49-F238E27FC236}">
                  <a16:creationId xmlns:a16="http://schemas.microsoft.com/office/drawing/2014/main" id="{9D1B2722-5B30-AD00-0F2A-BAD3234D6C05}"/>
                </a:ext>
              </a:extLst>
            </p:cNvPr>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4499;p53">
              <a:extLst>
                <a:ext uri="{FF2B5EF4-FFF2-40B4-BE49-F238E27FC236}">
                  <a16:creationId xmlns:a16="http://schemas.microsoft.com/office/drawing/2014/main" id="{7DD4FF96-39E8-C3C3-877D-E3BF50D1DAC7}"/>
                </a:ext>
              </a:extLst>
            </p:cNvPr>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4500;p53">
              <a:extLst>
                <a:ext uri="{FF2B5EF4-FFF2-40B4-BE49-F238E27FC236}">
                  <a16:creationId xmlns:a16="http://schemas.microsoft.com/office/drawing/2014/main" id="{2D5225CE-57E6-3151-C55C-6F0DFD246878}"/>
                </a:ext>
              </a:extLst>
            </p:cNvPr>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4501;p53">
              <a:extLst>
                <a:ext uri="{FF2B5EF4-FFF2-40B4-BE49-F238E27FC236}">
                  <a16:creationId xmlns:a16="http://schemas.microsoft.com/office/drawing/2014/main" id="{A93049C4-BDCB-B5E8-F73C-A02177B850EB}"/>
                </a:ext>
              </a:extLst>
            </p:cNvPr>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4502;p53">
              <a:extLst>
                <a:ext uri="{FF2B5EF4-FFF2-40B4-BE49-F238E27FC236}">
                  <a16:creationId xmlns:a16="http://schemas.microsoft.com/office/drawing/2014/main" id="{34F8F51A-2C1A-BF4B-1D0F-FF49FA79753A}"/>
                </a:ext>
              </a:extLst>
            </p:cNvPr>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4503;p53">
              <a:extLst>
                <a:ext uri="{FF2B5EF4-FFF2-40B4-BE49-F238E27FC236}">
                  <a16:creationId xmlns:a16="http://schemas.microsoft.com/office/drawing/2014/main" id="{DF444C8E-19E5-4A2E-AE2E-A9FA64196BE4}"/>
                </a:ext>
              </a:extLst>
            </p:cNvPr>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4504;p53">
              <a:extLst>
                <a:ext uri="{FF2B5EF4-FFF2-40B4-BE49-F238E27FC236}">
                  <a16:creationId xmlns:a16="http://schemas.microsoft.com/office/drawing/2014/main" id="{9B478908-B759-2614-72EA-74FD4721EFB3}"/>
                </a:ext>
              </a:extLst>
            </p:cNvPr>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4505;p53">
              <a:extLst>
                <a:ext uri="{FF2B5EF4-FFF2-40B4-BE49-F238E27FC236}">
                  <a16:creationId xmlns:a16="http://schemas.microsoft.com/office/drawing/2014/main" id="{BF0D244B-0F31-F4B3-7139-00E0FCECBBE9}"/>
                </a:ext>
              </a:extLst>
            </p:cNvPr>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4506;p53">
              <a:extLst>
                <a:ext uri="{FF2B5EF4-FFF2-40B4-BE49-F238E27FC236}">
                  <a16:creationId xmlns:a16="http://schemas.microsoft.com/office/drawing/2014/main" id="{CA195AB5-9B7B-EE45-6504-4F19211C79EA}"/>
                </a:ext>
              </a:extLst>
            </p:cNvPr>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4507;p53">
              <a:extLst>
                <a:ext uri="{FF2B5EF4-FFF2-40B4-BE49-F238E27FC236}">
                  <a16:creationId xmlns:a16="http://schemas.microsoft.com/office/drawing/2014/main" id="{6DB11E87-170F-E874-4037-501830FFA6FB}"/>
                </a:ext>
              </a:extLst>
            </p:cNvPr>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4508;p53">
              <a:extLst>
                <a:ext uri="{FF2B5EF4-FFF2-40B4-BE49-F238E27FC236}">
                  <a16:creationId xmlns:a16="http://schemas.microsoft.com/office/drawing/2014/main" id="{F78DC227-E9FC-889F-2854-0CB670284E6C}"/>
                </a:ext>
              </a:extLst>
            </p:cNvPr>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4509;p53">
              <a:extLst>
                <a:ext uri="{FF2B5EF4-FFF2-40B4-BE49-F238E27FC236}">
                  <a16:creationId xmlns:a16="http://schemas.microsoft.com/office/drawing/2014/main" id="{83E084BE-04B8-210F-F00E-EC32B7D2646B}"/>
                </a:ext>
              </a:extLst>
            </p:cNvPr>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4510;p53">
              <a:extLst>
                <a:ext uri="{FF2B5EF4-FFF2-40B4-BE49-F238E27FC236}">
                  <a16:creationId xmlns:a16="http://schemas.microsoft.com/office/drawing/2014/main" id="{0A7DC0BB-CC2D-9D7A-DC98-A15E467CCD54}"/>
                </a:ext>
              </a:extLst>
            </p:cNvPr>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4511;p53">
              <a:extLst>
                <a:ext uri="{FF2B5EF4-FFF2-40B4-BE49-F238E27FC236}">
                  <a16:creationId xmlns:a16="http://schemas.microsoft.com/office/drawing/2014/main" id="{36D28059-0201-561C-6C1B-5DB796FDB247}"/>
                </a:ext>
              </a:extLst>
            </p:cNvPr>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4512;p53">
              <a:extLst>
                <a:ext uri="{FF2B5EF4-FFF2-40B4-BE49-F238E27FC236}">
                  <a16:creationId xmlns:a16="http://schemas.microsoft.com/office/drawing/2014/main" id="{65F50615-4926-CAB9-9D82-5D5C4CB82F77}"/>
                </a:ext>
              </a:extLst>
            </p:cNvPr>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4513;p53">
              <a:extLst>
                <a:ext uri="{FF2B5EF4-FFF2-40B4-BE49-F238E27FC236}">
                  <a16:creationId xmlns:a16="http://schemas.microsoft.com/office/drawing/2014/main" id="{D1FD464F-C088-4177-6697-B0A9AD05A5FD}"/>
                </a:ext>
              </a:extLst>
            </p:cNvPr>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4514;p53">
              <a:extLst>
                <a:ext uri="{FF2B5EF4-FFF2-40B4-BE49-F238E27FC236}">
                  <a16:creationId xmlns:a16="http://schemas.microsoft.com/office/drawing/2014/main" id="{2DA65B62-ACA0-512C-81D1-5621AAB6DBA0}"/>
                </a:ext>
              </a:extLst>
            </p:cNvPr>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4515;p53">
              <a:extLst>
                <a:ext uri="{FF2B5EF4-FFF2-40B4-BE49-F238E27FC236}">
                  <a16:creationId xmlns:a16="http://schemas.microsoft.com/office/drawing/2014/main" id="{91D9404C-0D83-F6AF-D5BF-E382EB98BF85}"/>
                </a:ext>
              </a:extLst>
            </p:cNvPr>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4516;p53">
              <a:extLst>
                <a:ext uri="{FF2B5EF4-FFF2-40B4-BE49-F238E27FC236}">
                  <a16:creationId xmlns:a16="http://schemas.microsoft.com/office/drawing/2014/main" id="{3598C445-9C1E-BC62-7BD3-C2F40AE32EAA}"/>
                </a:ext>
              </a:extLst>
            </p:cNvPr>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4517;p53">
              <a:extLst>
                <a:ext uri="{FF2B5EF4-FFF2-40B4-BE49-F238E27FC236}">
                  <a16:creationId xmlns:a16="http://schemas.microsoft.com/office/drawing/2014/main" id="{A35FB605-CF37-727F-DA79-5D72D09A4A9E}"/>
                </a:ext>
              </a:extLst>
            </p:cNvPr>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4518;p53">
              <a:extLst>
                <a:ext uri="{FF2B5EF4-FFF2-40B4-BE49-F238E27FC236}">
                  <a16:creationId xmlns:a16="http://schemas.microsoft.com/office/drawing/2014/main" id="{D1DD4BE7-18EB-E274-D25B-1E26E932F0E9}"/>
                </a:ext>
              </a:extLst>
            </p:cNvPr>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4519;p53">
              <a:extLst>
                <a:ext uri="{FF2B5EF4-FFF2-40B4-BE49-F238E27FC236}">
                  <a16:creationId xmlns:a16="http://schemas.microsoft.com/office/drawing/2014/main" id="{28705B12-A35A-25DE-31B3-B8C6098961B1}"/>
                </a:ext>
              </a:extLst>
            </p:cNvPr>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4520;p53">
              <a:extLst>
                <a:ext uri="{FF2B5EF4-FFF2-40B4-BE49-F238E27FC236}">
                  <a16:creationId xmlns:a16="http://schemas.microsoft.com/office/drawing/2014/main" id="{704C1861-EE70-A029-8C85-D7998078837E}"/>
                </a:ext>
              </a:extLst>
            </p:cNvPr>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4521;p53">
              <a:extLst>
                <a:ext uri="{FF2B5EF4-FFF2-40B4-BE49-F238E27FC236}">
                  <a16:creationId xmlns:a16="http://schemas.microsoft.com/office/drawing/2014/main" id="{20D0B9B3-7BF5-EAD2-FD17-CC7E52633E48}"/>
                </a:ext>
              </a:extLst>
            </p:cNvPr>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4522;p53">
              <a:extLst>
                <a:ext uri="{FF2B5EF4-FFF2-40B4-BE49-F238E27FC236}">
                  <a16:creationId xmlns:a16="http://schemas.microsoft.com/office/drawing/2014/main" id="{510B27F3-DC55-31AC-F896-BA4D70790F68}"/>
                </a:ext>
              </a:extLst>
            </p:cNvPr>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4523;p53">
              <a:extLst>
                <a:ext uri="{FF2B5EF4-FFF2-40B4-BE49-F238E27FC236}">
                  <a16:creationId xmlns:a16="http://schemas.microsoft.com/office/drawing/2014/main" id="{10A99C63-86B2-E0F0-57C4-B0169F9E12A0}"/>
                </a:ext>
              </a:extLst>
            </p:cNvPr>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4524;p53">
              <a:extLst>
                <a:ext uri="{FF2B5EF4-FFF2-40B4-BE49-F238E27FC236}">
                  <a16:creationId xmlns:a16="http://schemas.microsoft.com/office/drawing/2014/main" id="{4B5F8537-C9B4-6649-72CA-8FE534E5207B}"/>
                </a:ext>
              </a:extLst>
            </p:cNvPr>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4525;p53">
              <a:extLst>
                <a:ext uri="{FF2B5EF4-FFF2-40B4-BE49-F238E27FC236}">
                  <a16:creationId xmlns:a16="http://schemas.microsoft.com/office/drawing/2014/main" id="{387604AE-902B-2535-681E-7B84F5C7C699}"/>
                </a:ext>
              </a:extLst>
            </p:cNvPr>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4526;p53">
              <a:extLst>
                <a:ext uri="{FF2B5EF4-FFF2-40B4-BE49-F238E27FC236}">
                  <a16:creationId xmlns:a16="http://schemas.microsoft.com/office/drawing/2014/main" id="{F8190B57-0904-93CD-5FE3-47481C301246}"/>
                </a:ext>
              </a:extLst>
            </p:cNvPr>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4527;p53">
              <a:extLst>
                <a:ext uri="{FF2B5EF4-FFF2-40B4-BE49-F238E27FC236}">
                  <a16:creationId xmlns:a16="http://schemas.microsoft.com/office/drawing/2014/main" id="{34D50396-8CB7-2AAF-3203-C6545479269B}"/>
                </a:ext>
              </a:extLst>
            </p:cNvPr>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4528;p53">
              <a:extLst>
                <a:ext uri="{FF2B5EF4-FFF2-40B4-BE49-F238E27FC236}">
                  <a16:creationId xmlns:a16="http://schemas.microsoft.com/office/drawing/2014/main" id="{8A5CF0F1-3BBF-E6B7-604B-42012276BE5F}"/>
                </a:ext>
              </a:extLst>
            </p:cNvPr>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4529;p53">
              <a:extLst>
                <a:ext uri="{FF2B5EF4-FFF2-40B4-BE49-F238E27FC236}">
                  <a16:creationId xmlns:a16="http://schemas.microsoft.com/office/drawing/2014/main" id="{518100B2-A3D7-8E95-7212-1DB1B51A98BD}"/>
                </a:ext>
              </a:extLst>
            </p:cNvPr>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4530;p53">
              <a:extLst>
                <a:ext uri="{FF2B5EF4-FFF2-40B4-BE49-F238E27FC236}">
                  <a16:creationId xmlns:a16="http://schemas.microsoft.com/office/drawing/2014/main" id="{4DA05792-AF38-FC84-735D-655D99F3E910}"/>
                </a:ext>
              </a:extLst>
            </p:cNvPr>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4531;p53">
              <a:extLst>
                <a:ext uri="{FF2B5EF4-FFF2-40B4-BE49-F238E27FC236}">
                  <a16:creationId xmlns:a16="http://schemas.microsoft.com/office/drawing/2014/main" id="{38E19BB3-0F6E-AEE7-DC2F-C7C387C0818B}"/>
                </a:ext>
              </a:extLst>
            </p:cNvPr>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4532;p53">
              <a:extLst>
                <a:ext uri="{FF2B5EF4-FFF2-40B4-BE49-F238E27FC236}">
                  <a16:creationId xmlns:a16="http://schemas.microsoft.com/office/drawing/2014/main" id="{7FE17F53-3075-D416-8BA3-B0F65BBAE047}"/>
                </a:ext>
              </a:extLst>
            </p:cNvPr>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4533;p53">
              <a:extLst>
                <a:ext uri="{FF2B5EF4-FFF2-40B4-BE49-F238E27FC236}">
                  <a16:creationId xmlns:a16="http://schemas.microsoft.com/office/drawing/2014/main" id="{5F601BFA-9D60-8DB7-FB94-30519D341387}"/>
                </a:ext>
              </a:extLst>
            </p:cNvPr>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4534;p53">
              <a:extLst>
                <a:ext uri="{FF2B5EF4-FFF2-40B4-BE49-F238E27FC236}">
                  <a16:creationId xmlns:a16="http://schemas.microsoft.com/office/drawing/2014/main" id="{E2100102-F83B-AA62-A104-2D50AF5BEBF7}"/>
                </a:ext>
              </a:extLst>
            </p:cNvPr>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4535;p53">
              <a:extLst>
                <a:ext uri="{FF2B5EF4-FFF2-40B4-BE49-F238E27FC236}">
                  <a16:creationId xmlns:a16="http://schemas.microsoft.com/office/drawing/2014/main" id="{9212144F-28E7-B999-B237-2BF5D1D3BD9F}"/>
                </a:ext>
              </a:extLst>
            </p:cNvPr>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4536;p53">
              <a:extLst>
                <a:ext uri="{FF2B5EF4-FFF2-40B4-BE49-F238E27FC236}">
                  <a16:creationId xmlns:a16="http://schemas.microsoft.com/office/drawing/2014/main" id="{B8AB109F-F58B-CB40-F979-AFBBBBE384A4}"/>
                </a:ext>
              </a:extLst>
            </p:cNvPr>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4537;p53">
              <a:extLst>
                <a:ext uri="{FF2B5EF4-FFF2-40B4-BE49-F238E27FC236}">
                  <a16:creationId xmlns:a16="http://schemas.microsoft.com/office/drawing/2014/main" id="{F5518D70-C89B-1633-5445-0E309DD0FE23}"/>
                </a:ext>
              </a:extLst>
            </p:cNvPr>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4538;p53">
              <a:extLst>
                <a:ext uri="{FF2B5EF4-FFF2-40B4-BE49-F238E27FC236}">
                  <a16:creationId xmlns:a16="http://schemas.microsoft.com/office/drawing/2014/main" id="{A6AB6FB9-1B91-984E-2126-047B5585BC2F}"/>
                </a:ext>
              </a:extLst>
            </p:cNvPr>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4539;p53">
              <a:extLst>
                <a:ext uri="{FF2B5EF4-FFF2-40B4-BE49-F238E27FC236}">
                  <a16:creationId xmlns:a16="http://schemas.microsoft.com/office/drawing/2014/main" id="{A3ACF57A-5128-C5B3-2258-9ACC2E2A36E8}"/>
                </a:ext>
              </a:extLst>
            </p:cNvPr>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4540;p53">
              <a:extLst>
                <a:ext uri="{FF2B5EF4-FFF2-40B4-BE49-F238E27FC236}">
                  <a16:creationId xmlns:a16="http://schemas.microsoft.com/office/drawing/2014/main" id="{D9905127-E834-FCDD-16C7-C86C21A15A49}"/>
                </a:ext>
              </a:extLst>
            </p:cNvPr>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4541;p53">
              <a:extLst>
                <a:ext uri="{FF2B5EF4-FFF2-40B4-BE49-F238E27FC236}">
                  <a16:creationId xmlns:a16="http://schemas.microsoft.com/office/drawing/2014/main" id="{A3F67369-B1E4-7DB2-6FB4-4BD9D30A95C4}"/>
                </a:ext>
              </a:extLst>
            </p:cNvPr>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4542;p53">
              <a:extLst>
                <a:ext uri="{FF2B5EF4-FFF2-40B4-BE49-F238E27FC236}">
                  <a16:creationId xmlns:a16="http://schemas.microsoft.com/office/drawing/2014/main" id="{8BE64BFC-3AF6-CEE5-A681-7710E713547F}"/>
                </a:ext>
              </a:extLst>
            </p:cNvPr>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4543;p53">
              <a:extLst>
                <a:ext uri="{FF2B5EF4-FFF2-40B4-BE49-F238E27FC236}">
                  <a16:creationId xmlns:a16="http://schemas.microsoft.com/office/drawing/2014/main" id="{8E5CC38A-3EB6-8A4B-BC08-E313DAC3983D}"/>
                </a:ext>
              </a:extLst>
            </p:cNvPr>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4544;p53">
              <a:extLst>
                <a:ext uri="{FF2B5EF4-FFF2-40B4-BE49-F238E27FC236}">
                  <a16:creationId xmlns:a16="http://schemas.microsoft.com/office/drawing/2014/main" id="{180D1127-97C1-A477-076F-D4F285785185}"/>
                </a:ext>
              </a:extLst>
            </p:cNvPr>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4545;p53">
              <a:extLst>
                <a:ext uri="{FF2B5EF4-FFF2-40B4-BE49-F238E27FC236}">
                  <a16:creationId xmlns:a16="http://schemas.microsoft.com/office/drawing/2014/main" id="{32CB8BF8-F725-75EC-2BCE-5C689EBF6000}"/>
                </a:ext>
              </a:extLst>
            </p:cNvPr>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4546;p53">
              <a:extLst>
                <a:ext uri="{FF2B5EF4-FFF2-40B4-BE49-F238E27FC236}">
                  <a16:creationId xmlns:a16="http://schemas.microsoft.com/office/drawing/2014/main" id="{ADD323EA-66C7-9B75-472C-A9AB8A6206C5}"/>
                </a:ext>
              </a:extLst>
            </p:cNvPr>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4547;p53">
              <a:extLst>
                <a:ext uri="{FF2B5EF4-FFF2-40B4-BE49-F238E27FC236}">
                  <a16:creationId xmlns:a16="http://schemas.microsoft.com/office/drawing/2014/main" id="{73EFCE14-DE3D-EE96-9C5C-C945514E9AEC}"/>
                </a:ext>
              </a:extLst>
            </p:cNvPr>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4548;p53">
              <a:extLst>
                <a:ext uri="{FF2B5EF4-FFF2-40B4-BE49-F238E27FC236}">
                  <a16:creationId xmlns:a16="http://schemas.microsoft.com/office/drawing/2014/main" id="{21DA26A7-197A-2036-FF5B-CF068CDA85D6}"/>
                </a:ext>
              </a:extLst>
            </p:cNvPr>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4549;p53">
              <a:extLst>
                <a:ext uri="{FF2B5EF4-FFF2-40B4-BE49-F238E27FC236}">
                  <a16:creationId xmlns:a16="http://schemas.microsoft.com/office/drawing/2014/main" id="{533302EB-F08E-EC60-B488-3572413889A4}"/>
                </a:ext>
              </a:extLst>
            </p:cNvPr>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4550;p53">
              <a:extLst>
                <a:ext uri="{FF2B5EF4-FFF2-40B4-BE49-F238E27FC236}">
                  <a16:creationId xmlns:a16="http://schemas.microsoft.com/office/drawing/2014/main" id="{4DEE50B2-19B5-C95A-9FA6-0CDD1964AFB4}"/>
                </a:ext>
              </a:extLst>
            </p:cNvPr>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4551;p53">
              <a:extLst>
                <a:ext uri="{FF2B5EF4-FFF2-40B4-BE49-F238E27FC236}">
                  <a16:creationId xmlns:a16="http://schemas.microsoft.com/office/drawing/2014/main" id="{E45785A2-3782-8AA2-2AEC-BCF265CD6BF4}"/>
                </a:ext>
              </a:extLst>
            </p:cNvPr>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4552;p53">
              <a:extLst>
                <a:ext uri="{FF2B5EF4-FFF2-40B4-BE49-F238E27FC236}">
                  <a16:creationId xmlns:a16="http://schemas.microsoft.com/office/drawing/2014/main" id="{F25B541B-0FE6-09C6-0FDC-C970F231745C}"/>
                </a:ext>
              </a:extLst>
            </p:cNvPr>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4553;p53">
              <a:extLst>
                <a:ext uri="{FF2B5EF4-FFF2-40B4-BE49-F238E27FC236}">
                  <a16:creationId xmlns:a16="http://schemas.microsoft.com/office/drawing/2014/main" id="{97E7E89A-8C26-F5A3-C75A-2B1FC39ABD01}"/>
                </a:ext>
              </a:extLst>
            </p:cNvPr>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4554;p53">
              <a:extLst>
                <a:ext uri="{FF2B5EF4-FFF2-40B4-BE49-F238E27FC236}">
                  <a16:creationId xmlns:a16="http://schemas.microsoft.com/office/drawing/2014/main" id="{513E9A3A-6FDA-91E1-ED9C-6221DAD969C0}"/>
                </a:ext>
              </a:extLst>
            </p:cNvPr>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4555;p53">
              <a:extLst>
                <a:ext uri="{FF2B5EF4-FFF2-40B4-BE49-F238E27FC236}">
                  <a16:creationId xmlns:a16="http://schemas.microsoft.com/office/drawing/2014/main" id="{78AD9387-B229-6B55-B3D2-ED4F02B46652}"/>
                </a:ext>
              </a:extLst>
            </p:cNvPr>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4556;p53">
              <a:extLst>
                <a:ext uri="{FF2B5EF4-FFF2-40B4-BE49-F238E27FC236}">
                  <a16:creationId xmlns:a16="http://schemas.microsoft.com/office/drawing/2014/main" id="{78BA162F-CCAD-78B3-3399-68F86D185FA2}"/>
                </a:ext>
              </a:extLst>
            </p:cNvPr>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4557;p53">
              <a:extLst>
                <a:ext uri="{FF2B5EF4-FFF2-40B4-BE49-F238E27FC236}">
                  <a16:creationId xmlns:a16="http://schemas.microsoft.com/office/drawing/2014/main" id="{41C1A21A-1EB4-8C81-9588-9CD81B71F4CF}"/>
                </a:ext>
              </a:extLst>
            </p:cNvPr>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4558;p53">
              <a:extLst>
                <a:ext uri="{FF2B5EF4-FFF2-40B4-BE49-F238E27FC236}">
                  <a16:creationId xmlns:a16="http://schemas.microsoft.com/office/drawing/2014/main" id="{762C5064-9323-B4B8-2A20-B47601A86304}"/>
                </a:ext>
              </a:extLst>
            </p:cNvPr>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4559;p53">
              <a:extLst>
                <a:ext uri="{FF2B5EF4-FFF2-40B4-BE49-F238E27FC236}">
                  <a16:creationId xmlns:a16="http://schemas.microsoft.com/office/drawing/2014/main" id="{E91EC948-D0A3-D9C7-52B5-E185899D1F78}"/>
                </a:ext>
              </a:extLst>
            </p:cNvPr>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4560;p53">
              <a:extLst>
                <a:ext uri="{FF2B5EF4-FFF2-40B4-BE49-F238E27FC236}">
                  <a16:creationId xmlns:a16="http://schemas.microsoft.com/office/drawing/2014/main" id="{BF4646A3-A9C1-7E12-27A9-92DA401D7015}"/>
                </a:ext>
              </a:extLst>
            </p:cNvPr>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4561;p53">
              <a:extLst>
                <a:ext uri="{FF2B5EF4-FFF2-40B4-BE49-F238E27FC236}">
                  <a16:creationId xmlns:a16="http://schemas.microsoft.com/office/drawing/2014/main" id="{C173B19A-B3A3-026E-EAEF-7EEF8B3F843E}"/>
                </a:ext>
              </a:extLst>
            </p:cNvPr>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4562;p53">
              <a:extLst>
                <a:ext uri="{FF2B5EF4-FFF2-40B4-BE49-F238E27FC236}">
                  <a16:creationId xmlns:a16="http://schemas.microsoft.com/office/drawing/2014/main" id="{FFC1E3C4-DEFA-30F8-5FE2-54E697E0EBC9}"/>
                </a:ext>
              </a:extLst>
            </p:cNvPr>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4563;p53">
              <a:extLst>
                <a:ext uri="{FF2B5EF4-FFF2-40B4-BE49-F238E27FC236}">
                  <a16:creationId xmlns:a16="http://schemas.microsoft.com/office/drawing/2014/main" id="{A32D61C3-1A97-867E-BCCD-689BB63EF0D3}"/>
                </a:ext>
              </a:extLst>
            </p:cNvPr>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4564;p53">
              <a:extLst>
                <a:ext uri="{FF2B5EF4-FFF2-40B4-BE49-F238E27FC236}">
                  <a16:creationId xmlns:a16="http://schemas.microsoft.com/office/drawing/2014/main" id="{F68B22A2-47C5-67FA-8D7C-FE3E016E89F8}"/>
                </a:ext>
              </a:extLst>
            </p:cNvPr>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4565;p53">
              <a:extLst>
                <a:ext uri="{FF2B5EF4-FFF2-40B4-BE49-F238E27FC236}">
                  <a16:creationId xmlns:a16="http://schemas.microsoft.com/office/drawing/2014/main" id="{9645882C-DD64-806B-5D95-FC824C005DD7}"/>
                </a:ext>
              </a:extLst>
            </p:cNvPr>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4566;p53">
              <a:extLst>
                <a:ext uri="{FF2B5EF4-FFF2-40B4-BE49-F238E27FC236}">
                  <a16:creationId xmlns:a16="http://schemas.microsoft.com/office/drawing/2014/main" id="{7E9F9042-22E6-35A0-1F33-9604F2DB4293}"/>
                </a:ext>
              </a:extLst>
            </p:cNvPr>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4567;p53">
              <a:extLst>
                <a:ext uri="{FF2B5EF4-FFF2-40B4-BE49-F238E27FC236}">
                  <a16:creationId xmlns:a16="http://schemas.microsoft.com/office/drawing/2014/main" id="{D6A93C5B-2DA4-1553-1FAA-0FEB85E83300}"/>
                </a:ext>
              </a:extLst>
            </p:cNvPr>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4568;p53">
              <a:extLst>
                <a:ext uri="{FF2B5EF4-FFF2-40B4-BE49-F238E27FC236}">
                  <a16:creationId xmlns:a16="http://schemas.microsoft.com/office/drawing/2014/main" id="{359F47CE-0519-C7D0-7557-74128CB4A2CA}"/>
                </a:ext>
              </a:extLst>
            </p:cNvPr>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4569;p53">
              <a:extLst>
                <a:ext uri="{FF2B5EF4-FFF2-40B4-BE49-F238E27FC236}">
                  <a16:creationId xmlns:a16="http://schemas.microsoft.com/office/drawing/2014/main" id="{91EAB5B7-5AAE-20CF-FE33-C39110E0D4D1}"/>
                </a:ext>
              </a:extLst>
            </p:cNvPr>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4570;p53">
              <a:extLst>
                <a:ext uri="{FF2B5EF4-FFF2-40B4-BE49-F238E27FC236}">
                  <a16:creationId xmlns:a16="http://schemas.microsoft.com/office/drawing/2014/main" id="{21B191C3-CDDB-6163-0846-0466DC22E4E3}"/>
                </a:ext>
              </a:extLst>
            </p:cNvPr>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4571;p53">
              <a:extLst>
                <a:ext uri="{FF2B5EF4-FFF2-40B4-BE49-F238E27FC236}">
                  <a16:creationId xmlns:a16="http://schemas.microsoft.com/office/drawing/2014/main" id="{44F074CD-2EA1-D850-1C0B-7FC1B7DAE533}"/>
                </a:ext>
              </a:extLst>
            </p:cNvPr>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4572;p53">
              <a:extLst>
                <a:ext uri="{FF2B5EF4-FFF2-40B4-BE49-F238E27FC236}">
                  <a16:creationId xmlns:a16="http://schemas.microsoft.com/office/drawing/2014/main" id="{378277DD-32CE-2985-DC1C-D8DABA4E3266}"/>
                </a:ext>
              </a:extLst>
            </p:cNvPr>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4573;p53">
              <a:extLst>
                <a:ext uri="{FF2B5EF4-FFF2-40B4-BE49-F238E27FC236}">
                  <a16:creationId xmlns:a16="http://schemas.microsoft.com/office/drawing/2014/main" id="{1F7A2AFD-4884-FCEB-7C29-32A698592352}"/>
                </a:ext>
              </a:extLst>
            </p:cNvPr>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4574;p53">
              <a:extLst>
                <a:ext uri="{FF2B5EF4-FFF2-40B4-BE49-F238E27FC236}">
                  <a16:creationId xmlns:a16="http://schemas.microsoft.com/office/drawing/2014/main" id="{20128245-2F2D-C607-4048-42EFC9C8BABA}"/>
                </a:ext>
              </a:extLst>
            </p:cNvPr>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4575;p53">
              <a:extLst>
                <a:ext uri="{FF2B5EF4-FFF2-40B4-BE49-F238E27FC236}">
                  <a16:creationId xmlns:a16="http://schemas.microsoft.com/office/drawing/2014/main" id="{107D60ED-03CA-895B-3AB0-A482BBE2E703}"/>
                </a:ext>
              </a:extLst>
            </p:cNvPr>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4576;p53">
              <a:extLst>
                <a:ext uri="{FF2B5EF4-FFF2-40B4-BE49-F238E27FC236}">
                  <a16:creationId xmlns:a16="http://schemas.microsoft.com/office/drawing/2014/main" id="{0DA32D96-C12A-04EC-0CC6-2B6B60C57E86}"/>
                </a:ext>
              </a:extLst>
            </p:cNvPr>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4577;p53">
              <a:extLst>
                <a:ext uri="{FF2B5EF4-FFF2-40B4-BE49-F238E27FC236}">
                  <a16:creationId xmlns:a16="http://schemas.microsoft.com/office/drawing/2014/main" id="{43475B87-613F-516E-0474-3AA1FF9E28A1}"/>
                </a:ext>
              </a:extLst>
            </p:cNvPr>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4578;p53">
              <a:extLst>
                <a:ext uri="{FF2B5EF4-FFF2-40B4-BE49-F238E27FC236}">
                  <a16:creationId xmlns:a16="http://schemas.microsoft.com/office/drawing/2014/main" id="{D77E66B4-003E-C074-AEE8-BBACBDD6D2C2}"/>
                </a:ext>
              </a:extLst>
            </p:cNvPr>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4579;p53">
              <a:extLst>
                <a:ext uri="{FF2B5EF4-FFF2-40B4-BE49-F238E27FC236}">
                  <a16:creationId xmlns:a16="http://schemas.microsoft.com/office/drawing/2014/main" id="{88EDA16C-8482-24EC-B0AB-14158F6C2D7B}"/>
                </a:ext>
              </a:extLst>
            </p:cNvPr>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4580;p53">
              <a:extLst>
                <a:ext uri="{FF2B5EF4-FFF2-40B4-BE49-F238E27FC236}">
                  <a16:creationId xmlns:a16="http://schemas.microsoft.com/office/drawing/2014/main" id="{2336A448-9C4D-3F08-C79B-CD1F6C5DBB35}"/>
                </a:ext>
              </a:extLst>
            </p:cNvPr>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4581;p53">
              <a:extLst>
                <a:ext uri="{FF2B5EF4-FFF2-40B4-BE49-F238E27FC236}">
                  <a16:creationId xmlns:a16="http://schemas.microsoft.com/office/drawing/2014/main" id="{18F1A502-6737-CACC-275E-D0471F910848}"/>
                </a:ext>
              </a:extLst>
            </p:cNvPr>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4582;p53">
              <a:extLst>
                <a:ext uri="{FF2B5EF4-FFF2-40B4-BE49-F238E27FC236}">
                  <a16:creationId xmlns:a16="http://schemas.microsoft.com/office/drawing/2014/main" id="{A4C43100-CDF8-5DB2-997E-CE77A6F57CAB}"/>
                </a:ext>
              </a:extLst>
            </p:cNvPr>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4583;p53">
              <a:extLst>
                <a:ext uri="{FF2B5EF4-FFF2-40B4-BE49-F238E27FC236}">
                  <a16:creationId xmlns:a16="http://schemas.microsoft.com/office/drawing/2014/main" id="{85D6338E-8874-45ED-0664-FEE6C4F7E48D}"/>
                </a:ext>
              </a:extLst>
            </p:cNvPr>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4584;p53">
              <a:extLst>
                <a:ext uri="{FF2B5EF4-FFF2-40B4-BE49-F238E27FC236}">
                  <a16:creationId xmlns:a16="http://schemas.microsoft.com/office/drawing/2014/main" id="{AC3E4CE5-A666-6327-C2E0-0F300663DEC9}"/>
                </a:ext>
              </a:extLst>
            </p:cNvPr>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4585;p53">
              <a:extLst>
                <a:ext uri="{FF2B5EF4-FFF2-40B4-BE49-F238E27FC236}">
                  <a16:creationId xmlns:a16="http://schemas.microsoft.com/office/drawing/2014/main" id="{476AE1CD-3D0A-396A-4200-7CEE354B9434}"/>
                </a:ext>
              </a:extLst>
            </p:cNvPr>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4586;p53">
              <a:extLst>
                <a:ext uri="{FF2B5EF4-FFF2-40B4-BE49-F238E27FC236}">
                  <a16:creationId xmlns:a16="http://schemas.microsoft.com/office/drawing/2014/main" id="{81E9898D-FECF-CA7A-FF3A-FF69372A0FB7}"/>
                </a:ext>
              </a:extLst>
            </p:cNvPr>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4587;p53">
              <a:extLst>
                <a:ext uri="{FF2B5EF4-FFF2-40B4-BE49-F238E27FC236}">
                  <a16:creationId xmlns:a16="http://schemas.microsoft.com/office/drawing/2014/main" id="{98979578-EDA5-508B-360D-F32204686540}"/>
                </a:ext>
              </a:extLst>
            </p:cNvPr>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4588;p53">
              <a:extLst>
                <a:ext uri="{FF2B5EF4-FFF2-40B4-BE49-F238E27FC236}">
                  <a16:creationId xmlns:a16="http://schemas.microsoft.com/office/drawing/2014/main" id="{AE0D2F8B-23FC-92E1-6BA8-7148E3B5FAFF}"/>
                </a:ext>
              </a:extLst>
            </p:cNvPr>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4589;p53">
              <a:extLst>
                <a:ext uri="{FF2B5EF4-FFF2-40B4-BE49-F238E27FC236}">
                  <a16:creationId xmlns:a16="http://schemas.microsoft.com/office/drawing/2014/main" id="{AF868E47-BA7E-F744-1410-9708F69011F3}"/>
                </a:ext>
              </a:extLst>
            </p:cNvPr>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4590;p53">
              <a:extLst>
                <a:ext uri="{FF2B5EF4-FFF2-40B4-BE49-F238E27FC236}">
                  <a16:creationId xmlns:a16="http://schemas.microsoft.com/office/drawing/2014/main" id="{91C280D3-1BA2-A488-6B0F-0894CBA509DB}"/>
                </a:ext>
              </a:extLst>
            </p:cNvPr>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4591;p53">
              <a:extLst>
                <a:ext uri="{FF2B5EF4-FFF2-40B4-BE49-F238E27FC236}">
                  <a16:creationId xmlns:a16="http://schemas.microsoft.com/office/drawing/2014/main" id="{C533372F-8E3F-E4A8-5890-DD319A23FC0C}"/>
                </a:ext>
              </a:extLst>
            </p:cNvPr>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4592;p53">
              <a:extLst>
                <a:ext uri="{FF2B5EF4-FFF2-40B4-BE49-F238E27FC236}">
                  <a16:creationId xmlns:a16="http://schemas.microsoft.com/office/drawing/2014/main" id="{FA091BBF-9130-DF44-768F-A1B3E2E55D4D}"/>
                </a:ext>
              </a:extLst>
            </p:cNvPr>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4593;p53">
              <a:extLst>
                <a:ext uri="{FF2B5EF4-FFF2-40B4-BE49-F238E27FC236}">
                  <a16:creationId xmlns:a16="http://schemas.microsoft.com/office/drawing/2014/main" id="{6AE567E3-706A-000E-A4B6-28A2BB261A1F}"/>
                </a:ext>
              </a:extLst>
            </p:cNvPr>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4594;p53">
              <a:extLst>
                <a:ext uri="{FF2B5EF4-FFF2-40B4-BE49-F238E27FC236}">
                  <a16:creationId xmlns:a16="http://schemas.microsoft.com/office/drawing/2014/main" id="{93850F82-52D3-11EF-B0BD-FF48ACB5EAE5}"/>
                </a:ext>
              </a:extLst>
            </p:cNvPr>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4595;p53">
              <a:extLst>
                <a:ext uri="{FF2B5EF4-FFF2-40B4-BE49-F238E27FC236}">
                  <a16:creationId xmlns:a16="http://schemas.microsoft.com/office/drawing/2014/main" id="{AE84F2F3-CD0D-948C-CA92-398DB1954BC8}"/>
                </a:ext>
              </a:extLst>
            </p:cNvPr>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4596;p53">
              <a:extLst>
                <a:ext uri="{FF2B5EF4-FFF2-40B4-BE49-F238E27FC236}">
                  <a16:creationId xmlns:a16="http://schemas.microsoft.com/office/drawing/2014/main" id="{BF836210-914B-9EF6-8526-8373D9839E40}"/>
                </a:ext>
              </a:extLst>
            </p:cNvPr>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4597;p53">
              <a:extLst>
                <a:ext uri="{FF2B5EF4-FFF2-40B4-BE49-F238E27FC236}">
                  <a16:creationId xmlns:a16="http://schemas.microsoft.com/office/drawing/2014/main" id="{FC416E4C-86F9-DA4F-44ED-ECAEF5D1FBF4}"/>
                </a:ext>
              </a:extLst>
            </p:cNvPr>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4598;p53">
              <a:extLst>
                <a:ext uri="{FF2B5EF4-FFF2-40B4-BE49-F238E27FC236}">
                  <a16:creationId xmlns:a16="http://schemas.microsoft.com/office/drawing/2014/main" id="{3CB46D8C-45E9-1186-75EC-9343663C9543}"/>
                </a:ext>
              </a:extLst>
            </p:cNvPr>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4599;p53">
              <a:extLst>
                <a:ext uri="{FF2B5EF4-FFF2-40B4-BE49-F238E27FC236}">
                  <a16:creationId xmlns:a16="http://schemas.microsoft.com/office/drawing/2014/main" id="{6C82581A-0EFA-3509-B921-E15A33DA92B7}"/>
                </a:ext>
              </a:extLst>
            </p:cNvPr>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4600;p53">
              <a:extLst>
                <a:ext uri="{FF2B5EF4-FFF2-40B4-BE49-F238E27FC236}">
                  <a16:creationId xmlns:a16="http://schemas.microsoft.com/office/drawing/2014/main" id="{9EE00BF0-1BED-4EFE-E4F6-BC39C7F828C0}"/>
                </a:ext>
              </a:extLst>
            </p:cNvPr>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4601;p53">
              <a:extLst>
                <a:ext uri="{FF2B5EF4-FFF2-40B4-BE49-F238E27FC236}">
                  <a16:creationId xmlns:a16="http://schemas.microsoft.com/office/drawing/2014/main" id="{700DB6CA-ACEA-B794-4DC1-5A7DB7BB1E83}"/>
                </a:ext>
              </a:extLst>
            </p:cNvPr>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4602;p53">
              <a:extLst>
                <a:ext uri="{FF2B5EF4-FFF2-40B4-BE49-F238E27FC236}">
                  <a16:creationId xmlns:a16="http://schemas.microsoft.com/office/drawing/2014/main" id="{1236B314-5812-1C15-30B4-A082FFBEFFED}"/>
                </a:ext>
              </a:extLst>
            </p:cNvPr>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4603;p53">
              <a:extLst>
                <a:ext uri="{FF2B5EF4-FFF2-40B4-BE49-F238E27FC236}">
                  <a16:creationId xmlns:a16="http://schemas.microsoft.com/office/drawing/2014/main" id="{863ABEC1-8B5C-E021-1796-B25B57D5ECA3}"/>
                </a:ext>
              </a:extLst>
            </p:cNvPr>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4604;p53">
              <a:extLst>
                <a:ext uri="{FF2B5EF4-FFF2-40B4-BE49-F238E27FC236}">
                  <a16:creationId xmlns:a16="http://schemas.microsoft.com/office/drawing/2014/main" id="{C2B229A5-D408-ABC3-7D00-848C6041D055}"/>
                </a:ext>
              </a:extLst>
            </p:cNvPr>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4605;p53">
              <a:extLst>
                <a:ext uri="{FF2B5EF4-FFF2-40B4-BE49-F238E27FC236}">
                  <a16:creationId xmlns:a16="http://schemas.microsoft.com/office/drawing/2014/main" id="{9DAF26C4-0A74-BFF0-E848-9179202D5E9B}"/>
                </a:ext>
              </a:extLst>
            </p:cNvPr>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4606;p53">
              <a:extLst>
                <a:ext uri="{FF2B5EF4-FFF2-40B4-BE49-F238E27FC236}">
                  <a16:creationId xmlns:a16="http://schemas.microsoft.com/office/drawing/2014/main" id="{E63CB37C-E373-B626-C06A-4435896C2319}"/>
                </a:ext>
              </a:extLst>
            </p:cNvPr>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4607;p53">
              <a:extLst>
                <a:ext uri="{FF2B5EF4-FFF2-40B4-BE49-F238E27FC236}">
                  <a16:creationId xmlns:a16="http://schemas.microsoft.com/office/drawing/2014/main" id="{28DDAA36-B484-D20E-7746-4252E91FF38E}"/>
                </a:ext>
              </a:extLst>
            </p:cNvPr>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4608;p53">
              <a:extLst>
                <a:ext uri="{FF2B5EF4-FFF2-40B4-BE49-F238E27FC236}">
                  <a16:creationId xmlns:a16="http://schemas.microsoft.com/office/drawing/2014/main" id="{007668ED-55B5-5FE5-74D9-1D4D42FB0ACD}"/>
                </a:ext>
              </a:extLst>
            </p:cNvPr>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4609;p53">
              <a:extLst>
                <a:ext uri="{FF2B5EF4-FFF2-40B4-BE49-F238E27FC236}">
                  <a16:creationId xmlns:a16="http://schemas.microsoft.com/office/drawing/2014/main" id="{636E3007-4073-5D93-14A5-34D08B0A7BA4}"/>
                </a:ext>
              </a:extLst>
            </p:cNvPr>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4610;p53">
              <a:extLst>
                <a:ext uri="{FF2B5EF4-FFF2-40B4-BE49-F238E27FC236}">
                  <a16:creationId xmlns:a16="http://schemas.microsoft.com/office/drawing/2014/main" id="{8A17417B-168B-9591-23DF-DD3A7B245DD3}"/>
                </a:ext>
              </a:extLst>
            </p:cNvPr>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4611;p53">
              <a:extLst>
                <a:ext uri="{FF2B5EF4-FFF2-40B4-BE49-F238E27FC236}">
                  <a16:creationId xmlns:a16="http://schemas.microsoft.com/office/drawing/2014/main" id="{D4C5D49A-C299-ABCA-DDF9-C4D7C0335111}"/>
                </a:ext>
              </a:extLst>
            </p:cNvPr>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4612;p53">
              <a:extLst>
                <a:ext uri="{FF2B5EF4-FFF2-40B4-BE49-F238E27FC236}">
                  <a16:creationId xmlns:a16="http://schemas.microsoft.com/office/drawing/2014/main" id="{D3D8E961-CEC5-3076-DC3B-D73CF2EBA5E0}"/>
                </a:ext>
              </a:extLst>
            </p:cNvPr>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4613;p53">
              <a:extLst>
                <a:ext uri="{FF2B5EF4-FFF2-40B4-BE49-F238E27FC236}">
                  <a16:creationId xmlns:a16="http://schemas.microsoft.com/office/drawing/2014/main" id="{4D4871B4-2CF5-A4FD-1CD1-9F2B9A4E705E}"/>
                </a:ext>
              </a:extLst>
            </p:cNvPr>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4614;p53">
              <a:extLst>
                <a:ext uri="{FF2B5EF4-FFF2-40B4-BE49-F238E27FC236}">
                  <a16:creationId xmlns:a16="http://schemas.microsoft.com/office/drawing/2014/main" id="{03BAAF20-BDDA-475C-D3CF-06BB5EE98101}"/>
                </a:ext>
              </a:extLst>
            </p:cNvPr>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4615;p53">
              <a:extLst>
                <a:ext uri="{FF2B5EF4-FFF2-40B4-BE49-F238E27FC236}">
                  <a16:creationId xmlns:a16="http://schemas.microsoft.com/office/drawing/2014/main" id="{04C90250-BEDC-0670-AC8B-B7DF148341EB}"/>
                </a:ext>
              </a:extLst>
            </p:cNvPr>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4616;p53">
              <a:extLst>
                <a:ext uri="{FF2B5EF4-FFF2-40B4-BE49-F238E27FC236}">
                  <a16:creationId xmlns:a16="http://schemas.microsoft.com/office/drawing/2014/main" id="{6D40BD5E-39CA-F3CE-6BCF-143BE5AC5588}"/>
                </a:ext>
              </a:extLst>
            </p:cNvPr>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4617;p53">
              <a:extLst>
                <a:ext uri="{FF2B5EF4-FFF2-40B4-BE49-F238E27FC236}">
                  <a16:creationId xmlns:a16="http://schemas.microsoft.com/office/drawing/2014/main" id="{5E63911B-826D-D162-0E7D-FAF3F6D262BA}"/>
                </a:ext>
              </a:extLst>
            </p:cNvPr>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4618;p53">
              <a:extLst>
                <a:ext uri="{FF2B5EF4-FFF2-40B4-BE49-F238E27FC236}">
                  <a16:creationId xmlns:a16="http://schemas.microsoft.com/office/drawing/2014/main" id="{E005BEF1-8FFA-691B-EE1C-8E3AC5EA7E07}"/>
                </a:ext>
              </a:extLst>
            </p:cNvPr>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4619;p53">
              <a:extLst>
                <a:ext uri="{FF2B5EF4-FFF2-40B4-BE49-F238E27FC236}">
                  <a16:creationId xmlns:a16="http://schemas.microsoft.com/office/drawing/2014/main" id="{6F22BE45-9646-A040-F15D-D999FD21B2C9}"/>
                </a:ext>
              </a:extLst>
            </p:cNvPr>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4620;p53">
              <a:extLst>
                <a:ext uri="{FF2B5EF4-FFF2-40B4-BE49-F238E27FC236}">
                  <a16:creationId xmlns:a16="http://schemas.microsoft.com/office/drawing/2014/main" id="{CE1AFAA6-00E7-469D-1947-E5CF4B8840BD}"/>
                </a:ext>
              </a:extLst>
            </p:cNvPr>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4621;p53">
              <a:extLst>
                <a:ext uri="{FF2B5EF4-FFF2-40B4-BE49-F238E27FC236}">
                  <a16:creationId xmlns:a16="http://schemas.microsoft.com/office/drawing/2014/main" id="{C202C8BC-AD00-CC4D-6D0E-24F58892AA22}"/>
                </a:ext>
              </a:extLst>
            </p:cNvPr>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4622;p53">
              <a:extLst>
                <a:ext uri="{FF2B5EF4-FFF2-40B4-BE49-F238E27FC236}">
                  <a16:creationId xmlns:a16="http://schemas.microsoft.com/office/drawing/2014/main" id="{7F641222-5A34-00D2-5A9F-6AF3AF4E70A8}"/>
                </a:ext>
              </a:extLst>
            </p:cNvPr>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4623;p53">
              <a:extLst>
                <a:ext uri="{FF2B5EF4-FFF2-40B4-BE49-F238E27FC236}">
                  <a16:creationId xmlns:a16="http://schemas.microsoft.com/office/drawing/2014/main" id="{B7EBCB0C-B924-3EAB-7AB6-55797B5C09B2}"/>
                </a:ext>
              </a:extLst>
            </p:cNvPr>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4624;p53">
              <a:extLst>
                <a:ext uri="{FF2B5EF4-FFF2-40B4-BE49-F238E27FC236}">
                  <a16:creationId xmlns:a16="http://schemas.microsoft.com/office/drawing/2014/main" id="{9FB38453-AF6E-1BB1-3DA3-FCF4ADFE1E5F}"/>
                </a:ext>
              </a:extLst>
            </p:cNvPr>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4625;p53">
              <a:extLst>
                <a:ext uri="{FF2B5EF4-FFF2-40B4-BE49-F238E27FC236}">
                  <a16:creationId xmlns:a16="http://schemas.microsoft.com/office/drawing/2014/main" id="{E2B8D8E7-82B8-84B1-7FB5-695BA05F65B2}"/>
                </a:ext>
              </a:extLst>
            </p:cNvPr>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4626;p53">
              <a:extLst>
                <a:ext uri="{FF2B5EF4-FFF2-40B4-BE49-F238E27FC236}">
                  <a16:creationId xmlns:a16="http://schemas.microsoft.com/office/drawing/2014/main" id="{762444B9-684A-20DA-4658-2508B53F13A9}"/>
                </a:ext>
              </a:extLst>
            </p:cNvPr>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4627;p53">
              <a:extLst>
                <a:ext uri="{FF2B5EF4-FFF2-40B4-BE49-F238E27FC236}">
                  <a16:creationId xmlns:a16="http://schemas.microsoft.com/office/drawing/2014/main" id="{22A3253B-4FAA-5AA9-B0F3-AA8D30BEE4B7}"/>
                </a:ext>
              </a:extLst>
            </p:cNvPr>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4628;p53">
              <a:extLst>
                <a:ext uri="{FF2B5EF4-FFF2-40B4-BE49-F238E27FC236}">
                  <a16:creationId xmlns:a16="http://schemas.microsoft.com/office/drawing/2014/main" id="{5DE9ED50-E554-686A-645B-2DD4884CA18F}"/>
                </a:ext>
              </a:extLst>
            </p:cNvPr>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4629;p53">
              <a:extLst>
                <a:ext uri="{FF2B5EF4-FFF2-40B4-BE49-F238E27FC236}">
                  <a16:creationId xmlns:a16="http://schemas.microsoft.com/office/drawing/2014/main" id="{4F99A830-9341-1A8B-BACD-8D72AC85F54E}"/>
                </a:ext>
              </a:extLst>
            </p:cNvPr>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4630;p53">
              <a:extLst>
                <a:ext uri="{FF2B5EF4-FFF2-40B4-BE49-F238E27FC236}">
                  <a16:creationId xmlns:a16="http://schemas.microsoft.com/office/drawing/2014/main" id="{60CFF2B1-FEAB-BF69-AD91-FC05B78A39B7}"/>
                </a:ext>
              </a:extLst>
            </p:cNvPr>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4631;p53">
              <a:extLst>
                <a:ext uri="{FF2B5EF4-FFF2-40B4-BE49-F238E27FC236}">
                  <a16:creationId xmlns:a16="http://schemas.microsoft.com/office/drawing/2014/main" id="{F3918F9D-C996-3762-46B2-C40E2BF5D81C}"/>
                </a:ext>
              </a:extLst>
            </p:cNvPr>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4632;p53">
              <a:extLst>
                <a:ext uri="{FF2B5EF4-FFF2-40B4-BE49-F238E27FC236}">
                  <a16:creationId xmlns:a16="http://schemas.microsoft.com/office/drawing/2014/main" id="{E1AB5B85-B47A-DB03-FA1F-F2F5D1860C34}"/>
                </a:ext>
              </a:extLst>
            </p:cNvPr>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4633;p53">
              <a:extLst>
                <a:ext uri="{FF2B5EF4-FFF2-40B4-BE49-F238E27FC236}">
                  <a16:creationId xmlns:a16="http://schemas.microsoft.com/office/drawing/2014/main" id="{D149A19F-A9D6-8FE9-8926-4621EF680BE4}"/>
                </a:ext>
              </a:extLst>
            </p:cNvPr>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4634;p53">
              <a:extLst>
                <a:ext uri="{FF2B5EF4-FFF2-40B4-BE49-F238E27FC236}">
                  <a16:creationId xmlns:a16="http://schemas.microsoft.com/office/drawing/2014/main" id="{EB1A1332-CD03-9058-7A76-49F9614C146D}"/>
                </a:ext>
              </a:extLst>
            </p:cNvPr>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4635;p53">
              <a:extLst>
                <a:ext uri="{FF2B5EF4-FFF2-40B4-BE49-F238E27FC236}">
                  <a16:creationId xmlns:a16="http://schemas.microsoft.com/office/drawing/2014/main" id="{20607CFD-83A8-6AF2-A927-7369D2E773CA}"/>
                </a:ext>
              </a:extLst>
            </p:cNvPr>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4636;p53">
              <a:extLst>
                <a:ext uri="{FF2B5EF4-FFF2-40B4-BE49-F238E27FC236}">
                  <a16:creationId xmlns:a16="http://schemas.microsoft.com/office/drawing/2014/main" id="{5861FBBF-733C-0B5F-E83B-15E29F593DD1}"/>
                </a:ext>
              </a:extLst>
            </p:cNvPr>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4637;p53">
              <a:extLst>
                <a:ext uri="{FF2B5EF4-FFF2-40B4-BE49-F238E27FC236}">
                  <a16:creationId xmlns:a16="http://schemas.microsoft.com/office/drawing/2014/main" id="{4B77C45E-9146-2686-4625-BE9200F958BC}"/>
                </a:ext>
              </a:extLst>
            </p:cNvPr>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4638;p53">
              <a:extLst>
                <a:ext uri="{FF2B5EF4-FFF2-40B4-BE49-F238E27FC236}">
                  <a16:creationId xmlns:a16="http://schemas.microsoft.com/office/drawing/2014/main" id="{195464C9-4A9B-1C3E-12C4-56F08818196B}"/>
                </a:ext>
              </a:extLst>
            </p:cNvPr>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4639;p53">
              <a:extLst>
                <a:ext uri="{FF2B5EF4-FFF2-40B4-BE49-F238E27FC236}">
                  <a16:creationId xmlns:a16="http://schemas.microsoft.com/office/drawing/2014/main" id="{12A4DF59-B3B2-7C97-E8E2-99BC434181D3}"/>
                </a:ext>
              </a:extLst>
            </p:cNvPr>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4640;p53">
              <a:extLst>
                <a:ext uri="{FF2B5EF4-FFF2-40B4-BE49-F238E27FC236}">
                  <a16:creationId xmlns:a16="http://schemas.microsoft.com/office/drawing/2014/main" id="{25A0F794-6297-F882-8D4C-1E43704FA70F}"/>
                </a:ext>
              </a:extLst>
            </p:cNvPr>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4641;p53">
              <a:extLst>
                <a:ext uri="{FF2B5EF4-FFF2-40B4-BE49-F238E27FC236}">
                  <a16:creationId xmlns:a16="http://schemas.microsoft.com/office/drawing/2014/main" id="{0F5EBD77-9086-C324-F896-D614FB2C9301}"/>
                </a:ext>
              </a:extLst>
            </p:cNvPr>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4642;p53">
              <a:extLst>
                <a:ext uri="{FF2B5EF4-FFF2-40B4-BE49-F238E27FC236}">
                  <a16:creationId xmlns:a16="http://schemas.microsoft.com/office/drawing/2014/main" id="{456C50C3-B1AF-658B-564C-A9B9CA466707}"/>
                </a:ext>
              </a:extLst>
            </p:cNvPr>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4643;p53">
              <a:extLst>
                <a:ext uri="{FF2B5EF4-FFF2-40B4-BE49-F238E27FC236}">
                  <a16:creationId xmlns:a16="http://schemas.microsoft.com/office/drawing/2014/main" id="{C0964797-11AB-BA38-A091-6DA7BB01012C}"/>
                </a:ext>
              </a:extLst>
            </p:cNvPr>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4644;p53">
              <a:extLst>
                <a:ext uri="{FF2B5EF4-FFF2-40B4-BE49-F238E27FC236}">
                  <a16:creationId xmlns:a16="http://schemas.microsoft.com/office/drawing/2014/main" id="{3C7524A9-8AC3-641F-F213-EE292EE651C7}"/>
                </a:ext>
              </a:extLst>
            </p:cNvPr>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4645;p53">
              <a:extLst>
                <a:ext uri="{FF2B5EF4-FFF2-40B4-BE49-F238E27FC236}">
                  <a16:creationId xmlns:a16="http://schemas.microsoft.com/office/drawing/2014/main" id="{6DDEF7A1-A6A6-767F-78D9-07254D4BD3D1}"/>
                </a:ext>
              </a:extLst>
            </p:cNvPr>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4646;p53">
              <a:extLst>
                <a:ext uri="{FF2B5EF4-FFF2-40B4-BE49-F238E27FC236}">
                  <a16:creationId xmlns:a16="http://schemas.microsoft.com/office/drawing/2014/main" id="{078121D4-D40B-759A-1890-5DC42A149719}"/>
                </a:ext>
              </a:extLst>
            </p:cNvPr>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4647;p53">
              <a:extLst>
                <a:ext uri="{FF2B5EF4-FFF2-40B4-BE49-F238E27FC236}">
                  <a16:creationId xmlns:a16="http://schemas.microsoft.com/office/drawing/2014/main" id="{10BB7156-16A4-BA0B-969F-9CDF2545996F}"/>
                </a:ext>
              </a:extLst>
            </p:cNvPr>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4648;p53">
              <a:extLst>
                <a:ext uri="{FF2B5EF4-FFF2-40B4-BE49-F238E27FC236}">
                  <a16:creationId xmlns:a16="http://schemas.microsoft.com/office/drawing/2014/main" id="{3CE5DD57-140F-9800-0ECE-9A32390B3D60}"/>
                </a:ext>
              </a:extLst>
            </p:cNvPr>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4649;p53">
              <a:extLst>
                <a:ext uri="{FF2B5EF4-FFF2-40B4-BE49-F238E27FC236}">
                  <a16:creationId xmlns:a16="http://schemas.microsoft.com/office/drawing/2014/main" id="{8B2A82E7-992D-186A-8806-E8A9770E7670}"/>
                </a:ext>
              </a:extLst>
            </p:cNvPr>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4650;p53">
              <a:extLst>
                <a:ext uri="{FF2B5EF4-FFF2-40B4-BE49-F238E27FC236}">
                  <a16:creationId xmlns:a16="http://schemas.microsoft.com/office/drawing/2014/main" id="{F0F9E712-9DDB-F83D-70B5-7D4F76734755}"/>
                </a:ext>
              </a:extLst>
            </p:cNvPr>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4651;p53">
              <a:extLst>
                <a:ext uri="{FF2B5EF4-FFF2-40B4-BE49-F238E27FC236}">
                  <a16:creationId xmlns:a16="http://schemas.microsoft.com/office/drawing/2014/main" id="{41F281BF-33CF-1A6B-38DF-21F88DDA1883}"/>
                </a:ext>
              </a:extLst>
            </p:cNvPr>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4652;p53">
              <a:extLst>
                <a:ext uri="{FF2B5EF4-FFF2-40B4-BE49-F238E27FC236}">
                  <a16:creationId xmlns:a16="http://schemas.microsoft.com/office/drawing/2014/main" id="{17A6CC3A-6769-279A-70AB-96DF14F25B94}"/>
                </a:ext>
              </a:extLst>
            </p:cNvPr>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4653;p53">
              <a:extLst>
                <a:ext uri="{FF2B5EF4-FFF2-40B4-BE49-F238E27FC236}">
                  <a16:creationId xmlns:a16="http://schemas.microsoft.com/office/drawing/2014/main" id="{8CDBE223-4100-E171-DAA4-E3F90895FB23}"/>
                </a:ext>
              </a:extLst>
            </p:cNvPr>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4654;p53">
              <a:extLst>
                <a:ext uri="{FF2B5EF4-FFF2-40B4-BE49-F238E27FC236}">
                  <a16:creationId xmlns:a16="http://schemas.microsoft.com/office/drawing/2014/main" id="{6D179C09-973F-6D03-1ACC-10FA6C2955AB}"/>
                </a:ext>
              </a:extLst>
            </p:cNvPr>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4655;p53">
              <a:extLst>
                <a:ext uri="{FF2B5EF4-FFF2-40B4-BE49-F238E27FC236}">
                  <a16:creationId xmlns:a16="http://schemas.microsoft.com/office/drawing/2014/main" id="{31FEAB24-B9CE-BEA0-B764-C5EAC31ED777}"/>
                </a:ext>
              </a:extLst>
            </p:cNvPr>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4656;p53">
              <a:extLst>
                <a:ext uri="{FF2B5EF4-FFF2-40B4-BE49-F238E27FC236}">
                  <a16:creationId xmlns:a16="http://schemas.microsoft.com/office/drawing/2014/main" id="{A5986549-0483-FA6B-9574-E7C4FDDCC44D}"/>
                </a:ext>
              </a:extLst>
            </p:cNvPr>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4657;p53">
              <a:extLst>
                <a:ext uri="{FF2B5EF4-FFF2-40B4-BE49-F238E27FC236}">
                  <a16:creationId xmlns:a16="http://schemas.microsoft.com/office/drawing/2014/main" id="{8C7DD00E-76B5-FD19-5106-7B2656880606}"/>
                </a:ext>
              </a:extLst>
            </p:cNvPr>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4658;p53">
              <a:extLst>
                <a:ext uri="{FF2B5EF4-FFF2-40B4-BE49-F238E27FC236}">
                  <a16:creationId xmlns:a16="http://schemas.microsoft.com/office/drawing/2014/main" id="{20F3C8DB-D6EA-9BC2-6189-7ADEEEBB8FE9}"/>
                </a:ext>
              </a:extLst>
            </p:cNvPr>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4659;p53">
              <a:extLst>
                <a:ext uri="{FF2B5EF4-FFF2-40B4-BE49-F238E27FC236}">
                  <a16:creationId xmlns:a16="http://schemas.microsoft.com/office/drawing/2014/main" id="{2700EEFB-2292-7BDA-1095-E23EBD11FB5F}"/>
                </a:ext>
              </a:extLst>
            </p:cNvPr>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4660;p53">
              <a:extLst>
                <a:ext uri="{FF2B5EF4-FFF2-40B4-BE49-F238E27FC236}">
                  <a16:creationId xmlns:a16="http://schemas.microsoft.com/office/drawing/2014/main" id="{42866077-92B2-22D1-8B6C-4A973E581DF0}"/>
                </a:ext>
              </a:extLst>
            </p:cNvPr>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4661;p53">
              <a:extLst>
                <a:ext uri="{FF2B5EF4-FFF2-40B4-BE49-F238E27FC236}">
                  <a16:creationId xmlns:a16="http://schemas.microsoft.com/office/drawing/2014/main" id="{E90D8D7B-3AA5-F699-86A5-368D4CB28CBA}"/>
                </a:ext>
              </a:extLst>
            </p:cNvPr>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4662;p53">
              <a:extLst>
                <a:ext uri="{FF2B5EF4-FFF2-40B4-BE49-F238E27FC236}">
                  <a16:creationId xmlns:a16="http://schemas.microsoft.com/office/drawing/2014/main" id="{842DBAF4-3AB2-0A8F-CD0F-DE53BEC74071}"/>
                </a:ext>
              </a:extLst>
            </p:cNvPr>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4663;p53">
              <a:extLst>
                <a:ext uri="{FF2B5EF4-FFF2-40B4-BE49-F238E27FC236}">
                  <a16:creationId xmlns:a16="http://schemas.microsoft.com/office/drawing/2014/main" id="{4068E238-77AA-1AE7-F7DD-D82284B792C2}"/>
                </a:ext>
              </a:extLst>
            </p:cNvPr>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4664;p53">
              <a:extLst>
                <a:ext uri="{FF2B5EF4-FFF2-40B4-BE49-F238E27FC236}">
                  <a16:creationId xmlns:a16="http://schemas.microsoft.com/office/drawing/2014/main" id="{2A95F8EF-62E6-F1EF-D715-3933301C9D59}"/>
                </a:ext>
              </a:extLst>
            </p:cNvPr>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4665;p53">
              <a:extLst>
                <a:ext uri="{FF2B5EF4-FFF2-40B4-BE49-F238E27FC236}">
                  <a16:creationId xmlns:a16="http://schemas.microsoft.com/office/drawing/2014/main" id="{AA607703-F1F2-4F69-91ED-D43BF8ECD759}"/>
                </a:ext>
              </a:extLst>
            </p:cNvPr>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4666;p53">
              <a:extLst>
                <a:ext uri="{FF2B5EF4-FFF2-40B4-BE49-F238E27FC236}">
                  <a16:creationId xmlns:a16="http://schemas.microsoft.com/office/drawing/2014/main" id="{86506F8C-3E44-AADB-1F44-6B735B29740E}"/>
                </a:ext>
              </a:extLst>
            </p:cNvPr>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4667;p53">
              <a:extLst>
                <a:ext uri="{FF2B5EF4-FFF2-40B4-BE49-F238E27FC236}">
                  <a16:creationId xmlns:a16="http://schemas.microsoft.com/office/drawing/2014/main" id="{EBB306D2-49F3-F244-3CAE-3C0E694DA4CC}"/>
                </a:ext>
              </a:extLst>
            </p:cNvPr>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4668;p53">
              <a:extLst>
                <a:ext uri="{FF2B5EF4-FFF2-40B4-BE49-F238E27FC236}">
                  <a16:creationId xmlns:a16="http://schemas.microsoft.com/office/drawing/2014/main" id="{B5322147-E53E-0C36-FB87-3762843893B1}"/>
                </a:ext>
              </a:extLst>
            </p:cNvPr>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4669;p53">
              <a:extLst>
                <a:ext uri="{FF2B5EF4-FFF2-40B4-BE49-F238E27FC236}">
                  <a16:creationId xmlns:a16="http://schemas.microsoft.com/office/drawing/2014/main" id="{2887191D-9A1C-BB97-BCB9-79FE51B04340}"/>
                </a:ext>
              </a:extLst>
            </p:cNvPr>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4670;p53">
              <a:extLst>
                <a:ext uri="{FF2B5EF4-FFF2-40B4-BE49-F238E27FC236}">
                  <a16:creationId xmlns:a16="http://schemas.microsoft.com/office/drawing/2014/main" id="{FFA6E330-E05E-2C37-9268-83A24442D7FB}"/>
                </a:ext>
              </a:extLst>
            </p:cNvPr>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4671;p53">
              <a:extLst>
                <a:ext uri="{FF2B5EF4-FFF2-40B4-BE49-F238E27FC236}">
                  <a16:creationId xmlns:a16="http://schemas.microsoft.com/office/drawing/2014/main" id="{2D8441EF-1994-98D2-0B68-F064AF64010D}"/>
                </a:ext>
              </a:extLst>
            </p:cNvPr>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4672;p53">
              <a:extLst>
                <a:ext uri="{FF2B5EF4-FFF2-40B4-BE49-F238E27FC236}">
                  <a16:creationId xmlns:a16="http://schemas.microsoft.com/office/drawing/2014/main" id="{53149B85-E24F-8706-0F68-BA87E91A5D1D}"/>
                </a:ext>
              </a:extLst>
            </p:cNvPr>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4673;p53">
              <a:extLst>
                <a:ext uri="{FF2B5EF4-FFF2-40B4-BE49-F238E27FC236}">
                  <a16:creationId xmlns:a16="http://schemas.microsoft.com/office/drawing/2014/main" id="{42641196-1820-9720-E12D-BBD0DEBD1720}"/>
                </a:ext>
              </a:extLst>
            </p:cNvPr>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4674;p53">
              <a:extLst>
                <a:ext uri="{FF2B5EF4-FFF2-40B4-BE49-F238E27FC236}">
                  <a16:creationId xmlns:a16="http://schemas.microsoft.com/office/drawing/2014/main" id="{E01B2C80-25AE-8492-AF3C-0A23A757F215}"/>
                </a:ext>
              </a:extLst>
            </p:cNvPr>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4675;p53">
              <a:extLst>
                <a:ext uri="{FF2B5EF4-FFF2-40B4-BE49-F238E27FC236}">
                  <a16:creationId xmlns:a16="http://schemas.microsoft.com/office/drawing/2014/main" id="{8DA11AB4-6077-19E4-8992-28AD13E5D7D7}"/>
                </a:ext>
              </a:extLst>
            </p:cNvPr>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4676;p53">
              <a:extLst>
                <a:ext uri="{FF2B5EF4-FFF2-40B4-BE49-F238E27FC236}">
                  <a16:creationId xmlns:a16="http://schemas.microsoft.com/office/drawing/2014/main" id="{275261CC-9BBB-9721-9EB4-364D80F78A6A}"/>
                </a:ext>
              </a:extLst>
            </p:cNvPr>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4677;p53">
              <a:extLst>
                <a:ext uri="{FF2B5EF4-FFF2-40B4-BE49-F238E27FC236}">
                  <a16:creationId xmlns:a16="http://schemas.microsoft.com/office/drawing/2014/main" id="{9AF60F5A-8BE6-0195-9194-44AE36001FC2}"/>
                </a:ext>
              </a:extLst>
            </p:cNvPr>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4678;p53">
              <a:extLst>
                <a:ext uri="{FF2B5EF4-FFF2-40B4-BE49-F238E27FC236}">
                  <a16:creationId xmlns:a16="http://schemas.microsoft.com/office/drawing/2014/main" id="{E0986685-51DE-C9B8-48D5-5DD06D451E2C}"/>
                </a:ext>
              </a:extLst>
            </p:cNvPr>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4679;p53">
              <a:extLst>
                <a:ext uri="{FF2B5EF4-FFF2-40B4-BE49-F238E27FC236}">
                  <a16:creationId xmlns:a16="http://schemas.microsoft.com/office/drawing/2014/main" id="{622EA6A2-7CFA-55C2-641C-9E8A52C6B667}"/>
                </a:ext>
              </a:extLst>
            </p:cNvPr>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4680;p53">
              <a:extLst>
                <a:ext uri="{FF2B5EF4-FFF2-40B4-BE49-F238E27FC236}">
                  <a16:creationId xmlns:a16="http://schemas.microsoft.com/office/drawing/2014/main" id="{48DA9D4B-1726-0028-3FD9-D0CC776560F4}"/>
                </a:ext>
              </a:extLst>
            </p:cNvPr>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4681;p53">
              <a:extLst>
                <a:ext uri="{FF2B5EF4-FFF2-40B4-BE49-F238E27FC236}">
                  <a16:creationId xmlns:a16="http://schemas.microsoft.com/office/drawing/2014/main" id="{D6FBA26C-244B-CB20-61B5-9CECACC15F34}"/>
                </a:ext>
              </a:extLst>
            </p:cNvPr>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4682;p53">
              <a:extLst>
                <a:ext uri="{FF2B5EF4-FFF2-40B4-BE49-F238E27FC236}">
                  <a16:creationId xmlns:a16="http://schemas.microsoft.com/office/drawing/2014/main" id="{7F73301F-BDFD-4DB0-DCFB-066EBB797B7D}"/>
                </a:ext>
              </a:extLst>
            </p:cNvPr>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4683;p53">
              <a:extLst>
                <a:ext uri="{FF2B5EF4-FFF2-40B4-BE49-F238E27FC236}">
                  <a16:creationId xmlns:a16="http://schemas.microsoft.com/office/drawing/2014/main" id="{067645B8-4BC7-28E3-7AF2-D9BE736328FD}"/>
                </a:ext>
              </a:extLst>
            </p:cNvPr>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4684;p53">
              <a:extLst>
                <a:ext uri="{FF2B5EF4-FFF2-40B4-BE49-F238E27FC236}">
                  <a16:creationId xmlns:a16="http://schemas.microsoft.com/office/drawing/2014/main" id="{C20BCFDD-5EED-5990-05A5-16989A9DB73B}"/>
                </a:ext>
              </a:extLst>
            </p:cNvPr>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4685;p53">
              <a:extLst>
                <a:ext uri="{FF2B5EF4-FFF2-40B4-BE49-F238E27FC236}">
                  <a16:creationId xmlns:a16="http://schemas.microsoft.com/office/drawing/2014/main" id="{1E102D02-8105-CCBC-8F7F-B1EF9701B82F}"/>
                </a:ext>
              </a:extLst>
            </p:cNvPr>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4686;p53">
              <a:extLst>
                <a:ext uri="{FF2B5EF4-FFF2-40B4-BE49-F238E27FC236}">
                  <a16:creationId xmlns:a16="http://schemas.microsoft.com/office/drawing/2014/main" id="{09EF3B89-1DEA-63E1-F038-E63C80B806CF}"/>
                </a:ext>
              </a:extLst>
            </p:cNvPr>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4687;p53">
              <a:extLst>
                <a:ext uri="{FF2B5EF4-FFF2-40B4-BE49-F238E27FC236}">
                  <a16:creationId xmlns:a16="http://schemas.microsoft.com/office/drawing/2014/main" id="{03466B4E-FCB0-16DC-9228-AF43AD421D4D}"/>
                </a:ext>
              </a:extLst>
            </p:cNvPr>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4688;p53">
              <a:extLst>
                <a:ext uri="{FF2B5EF4-FFF2-40B4-BE49-F238E27FC236}">
                  <a16:creationId xmlns:a16="http://schemas.microsoft.com/office/drawing/2014/main" id="{16ACBF16-F5F6-86E1-0C89-6311D04BEC82}"/>
                </a:ext>
              </a:extLst>
            </p:cNvPr>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4689;p53">
              <a:extLst>
                <a:ext uri="{FF2B5EF4-FFF2-40B4-BE49-F238E27FC236}">
                  <a16:creationId xmlns:a16="http://schemas.microsoft.com/office/drawing/2014/main" id="{56C68E59-2827-89F1-AD71-7A5C01339D44}"/>
                </a:ext>
              </a:extLst>
            </p:cNvPr>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4690;p53">
              <a:extLst>
                <a:ext uri="{FF2B5EF4-FFF2-40B4-BE49-F238E27FC236}">
                  <a16:creationId xmlns:a16="http://schemas.microsoft.com/office/drawing/2014/main" id="{7F6F5C73-19EA-99D3-7B40-C39BA121EBC0}"/>
                </a:ext>
              </a:extLst>
            </p:cNvPr>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4691;p53">
              <a:extLst>
                <a:ext uri="{FF2B5EF4-FFF2-40B4-BE49-F238E27FC236}">
                  <a16:creationId xmlns:a16="http://schemas.microsoft.com/office/drawing/2014/main" id="{EE623BFA-44A1-B2D4-5BF2-B15DAB2EE63C}"/>
                </a:ext>
              </a:extLst>
            </p:cNvPr>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4692;p53">
              <a:extLst>
                <a:ext uri="{FF2B5EF4-FFF2-40B4-BE49-F238E27FC236}">
                  <a16:creationId xmlns:a16="http://schemas.microsoft.com/office/drawing/2014/main" id="{CF4C58D0-5132-7F1E-FE00-7C3FB7BE6845}"/>
                </a:ext>
              </a:extLst>
            </p:cNvPr>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4693;p53">
              <a:extLst>
                <a:ext uri="{FF2B5EF4-FFF2-40B4-BE49-F238E27FC236}">
                  <a16:creationId xmlns:a16="http://schemas.microsoft.com/office/drawing/2014/main" id="{50F7E481-BACC-F063-7808-12BF6B499076}"/>
                </a:ext>
              </a:extLst>
            </p:cNvPr>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4694;p53">
              <a:extLst>
                <a:ext uri="{FF2B5EF4-FFF2-40B4-BE49-F238E27FC236}">
                  <a16:creationId xmlns:a16="http://schemas.microsoft.com/office/drawing/2014/main" id="{5B75F367-D714-4D5A-695D-E6038610EE69}"/>
                </a:ext>
              </a:extLst>
            </p:cNvPr>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4695;p53">
              <a:extLst>
                <a:ext uri="{FF2B5EF4-FFF2-40B4-BE49-F238E27FC236}">
                  <a16:creationId xmlns:a16="http://schemas.microsoft.com/office/drawing/2014/main" id="{084F4B5E-F5E8-AF5D-E2E6-7ED3F7D2C477}"/>
                </a:ext>
              </a:extLst>
            </p:cNvPr>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4696;p53">
              <a:extLst>
                <a:ext uri="{FF2B5EF4-FFF2-40B4-BE49-F238E27FC236}">
                  <a16:creationId xmlns:a16="http://schemas.microsoft.com/office/drawing/2014/main" id="{88085AA7-A087-E7BF-2F72-CB39F7CE03F6}"/>
                </a:ext>
              </a:extLst>
            </p:cNvPr>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4697;p53">
              <a:extLst>
                <a:ext uri="{FF2B5EF4-FFF2-40B4-BE49-F238E27FC236}">
                  <a16:creationId xmlns:a16="http://schemas.microsoft.com/office/drawing/2014/main" id="{8234B892-A3FE-0DE9-92AA-F51A5B40B1A4}"/>
                </a:ext>
              </a:extLst>
            </p:cNvPr>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4698;p53">
              <a:extLst>
                <a:ext uri="{FF2B5EF4-FFF2-40B4-BE49-F238E27FC236}">
                  <a16:creationId xmlns:a16="http://schemas.microsoft.com/office/drawing/2014/main" id="{E69D2C9E-6B78-4A70-5D10-68B4B242485B}"/>
                </a:ext>
              </a:extLst>
            </p:cNvPr>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4699;p53">
              <a:extLst>
                <a:ext uri="{FF2B5EF4-FFF2-40B4-BE49-F238E27FC236}">
                  <a16:creationId xmlns:a16="http://schemas.microsoft.com/office/drawing/2014/main" id="{5A998A86-64E1-9AC2-0CEE-4CDC815EEBAB}"/>
                </a:ext>
              </a:extLst>
            </p:cNvPr>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4700;p53">
              <a:extLst>
                <a:ext uri="{FF2B5EF4-FFF2-40B4-BE49-F238E27FC236}">
                  <a16:creationId xmlns:a16="http://schemas.microsoft.com/office/drawing/2014/main" id="{E41AE417-BBF6-B7B8-9F18-5271078C5614}"/>
                </a:ext>
              </a:extLst>
            </p:cNvPr>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4701;p53">
              <a:extLst>
                <a:ext uri="{FF2B5EF4-FFF2-40B4-BE49-F238E27FC236}">
                  <a16:creationId xmlns:a16="http://schemas.microsoft.com/office/drawing/2014/main" id="{318704CC-2034-C2D2-1F35-DEC2C8AE1F50}"/>
                </a:ext>
              </a:extLst>
            </p:cNvPr>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4702;p53">
              <a:extLst>
                <a:ext uri="{FF2B5EF4-FFF2-40B4-BE49-F238E27FC236}">
                  <a16:creationId xmlns:a16="http://schemas.microsoft.com/office/drawing/2014/main" id="{4A97B357-0567-62FE-EE36-F2E404B19CA5}"/>
                </a:ext>
              </a:extLst>
            </p:cNvPr>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4703;p53">
              <a:extLst>
                <a:ext uri="{FF2B5EF4-FFF2-40B4-BE49-F238E27FC236}">
                  <a16:creationId xmlns:a16="http://schemas.microsoft.com/office/drawing/2014/main" id="{B03ED856-724E-69F6-8939-539873954D01}"/>
                </a:ext>
              </a:extLst>
            </p:cNvPr>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4704;p53">
              <a:extLst>
                <a:ext uri="{FF2B5EF4-FFF2-40B4-BE49-F238E27FC236}">
                  <a16:creationId xmlns:a16="http://schemas.microsoft.com/office/drawing/2014/main" id="{F274CE5B-74F4-99F9-B1D9-1F5DDDFC6190}"/>
                </a:ext>
              </a:extLst>
            </p:cNvPr>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4705;p53">
              <a:extLst>
                <a:ext uri="{FF2B5EF4-FFF2-40B4-BE49-F238E27FC236}">
                  <a16:creationId xmlns:a16="http://schemas.microsoft.com/office/drawing/2014/main" id="{FECB92B5-2EE2-DBA7-5CCD-73B33F55E88E}"/>
                </a:ext>
              </a:extLst>
            </p:cNvPr>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4706;p53">
              <a:extLst>
                <a:ext uri="{FF2B5EF4-FFF2-40B4-BE49-F238E27FC236}">
                  <a16:creationId xmlns:a16="http://schemas.microsoft.com/office/drawing/2014/main" id="{983C0BF9-BC93-92FD-3D75-3E14C631AF11}"/>
                </a:ext>
              </a:extLst>
            </p:cNvPr>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4707;p53">
              <a:extLst>
                <a:ext uri="{FF2B5EF4-FFF2-40B4-BE49-F238E27FC236}">
                  <a16:creationId xmlns:a16="http://schemas.microsoft.com/office/drawing/2014/main" id="{86327DD0-B164-232B-CDF3-01FB2B202EBB}"/>
                </a:ext>
              </a:extLst>
            </p:cNvPr>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4708;p53">
              <a:extLst>
                <a:ext uri="{FF2B5EF4-FFF2-40B4-BE49-F238E27FC236}">
                  <a16:creationId xmlns:a16="http://schemas.microsoft.com/office/drawing/2014/main" id="{B992F0DE-FF1B-41CF-58BF-EFD67F53B1D6}"/>
                </a:ext>
              </a:extLst>
            </p:cNvPr>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4709;p53">
              <a:extLst>
                <a:ext uri="{FF2B5EF4-FFF2-40B4-BE49-F238E27FC236}">
                  <a16:creationId xmlns:a16="http://schemas.microsoft.com/office/drawing/2014/main" id="{1B76FDF7-7530-A823-BB2B-3BF743C73236}"/>
                </a:ext>
              </a:extLst>
            </p:cNvPr>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4710;p53">
              <a:extLst>
                <a:ext uri="{FF2B5EF4-FFF2-40B4-BE49-F238E27FC236}">
                  <a16:creationId xmlns:a16="http://schemas.microsoft.com/office/drawing/2014/main" id="{482AE569-ABFF-B138-A082-2CC61FAA470F}"/>
                </a:ext>
              </a:extLst>
            </p:cNvPr>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4711;p53">
              <a:extLst>
                <a:ext uri="{FF2B5EF4-FFF2-40B4-BE49-F238E27FC236}">
                  <a16:creationId xmlns:a16="http://schemas.microsoft.com/office/drawing/2014/main" id="{1F4A64B9-B391-0357-52E2-681C6FDDD609}"/>
                </a:ext>
              </a:extLst>
            </p:cNvPr>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4712;p53">
              <a:extLst>
                <a:ext uri="{FF2B5EF4-FFF2-40B4-BE49-F238E27FC236}">
                  <a16:creationId xmlns:a16="http://schemas.microsoft.com/office/drawing/2014/main" id="{5E4692BC-16F0-0DFE-5F31-D5537D12855D}"/>
                </a:ext>
              </a:extLst>
            </p:cNvPr>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4713;p53">
              <a:extLst>
                <a:ext uri="{FF2B5EF4-FFF2-40B4-BE49-F238E27FC236}">
                  <a16:creationId xmlns:a16="http://schemas.microsoft.com/office/drawing/2014/main" id="{914B730F-EEB3-00DD-03BF-130967D7B9A5}"/>
                </a:ext>
              </a:extLst>
            </p:cNvPr>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4714;p53">
              <a:extLst>
                <a:ext uri="{FF2B5EF4-FFF2-40B4-BE49-F238E27FC236}">
                  <a16:creationId xmlns:a16="http://schemas.microsoft.com/office/drawing/2014/main" id="{F64C1E0C-D712-C21B-A259-02AD79D538A6}"/>
                </a:ext>
              </a:extLst>
            </p:cNvPr>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4715;p53">
              <a:extLst>
                <a:ext uri="{FF2B5EF4-FFF2-40B4-BE49-F238E27FC236}">
                  <a16:creationId xmlns:a16="http://schemas.microsoft.com/office/drawing/2014/main" id="{555098F6-752C-6DE1-17FD-CEE5174D6D27}"/>
                </a:ext>
              </a:extLst>
            </p:cNvPr>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4716;p53">
              <a:extLst>
                <a:ext uri="{FF2B5EF4-FFF2-40B4-BE49-F238E27FC236}">
                  <a16:creationId xmlns:a16="http://schemas.microsoft.com/office/drawing/2014/main" id="{38EBD450-04C1-5590-4304-00A236E9AFE3}"/>
                </a:ext>
              </a:extLst>
            </p:cNvPr>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4717;p53">
              <a:extLst>
                <a:ext uri="{FF2B5EF4-FFF2-40B4-BE49-F238E27FC236}">
                  <a16:creationId xmlns:a16="http://schemas.microsoft.com/office/drawing/2014/main" id="{22ED3331-8D3D-5801-D1E7-9ECD4EB1E3C0}"/>
                </a:ext>
              </a:extLst>
            </p:cNvPr>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4718;p53">
              <a:extLst>
                <a:ext uri="{FF2B5EF4-FFF2-40B4-BE49-F238E27FC236}">
                  <a16:creationId xmlns:a16="http://schemas.microsoft.com/office/drawing/2014/main" id="{D0906653-E4B0-96AD-8ACA-F1C81E22E146}"/>
                </a:ext>
              </a:extLst>
            </p:cNvPr>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4719;p53">
              <a:extLst>
                <a:ext uri="{FF2B5EF4-FFF2-40B4-BE49-F238E27FC236}">
                  <a16:creationId xmlns:a16="http://schemas.microsoft.com/office/drawing/2014/main" id="{08A02BD3-25A3-1AF2-1CB9-89557C197FA3}"/>
                </a:ext>
              </a:extLst>
            </p:cNvPr>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4720;p53">
              <a:extLst>
                <a:ext uri="{FF2B5EF4-FFF2-40B4-BE49-F238E27FC236}">
                  <a16:creationId xmlns:a16="http://schemas.microsoft.com/office/drawing/2014/main" id="{7C42DED8-ADA2-EE89-A92A-92F2A15CB9E4}"/>
                </a:ext>
              </a:extLst>
            </p:cNvPr>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4721;p53">
              <a:extLst>
                <a:ext uri="{FF2B5EF4-FFF2-40B4-BE49-F238E27FC236}">
                  <a16:creationId xmlns:a16="http://schemas.microsoft.com/office/drawing/2014/main" id="{576F508C-9A67-4F5B-B70D-CF8762F7A3DF}"/>
                </a:ext>
              </a:extLst>
            </p:cNvPr>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4722;p53">
              <a:extLst>
                <a:ext uri="{FF2B5EF4-FFF2-40B4-BE49-F238E27FC236}">
                  <a16:creationId xmlns:a16="http://schemas.microsoft.com/office/drawing/2014/main" id="{48C2627D-A489-17B0-D6DB-ED6BB5F3420C}"/>
                </a:ext>
              </a:extLst>
            </p:cNvPr>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4723;p53">
              <a:extLst>
                <a:ext uri="{FF2B5EF4-FFF2-40B4-BE49-F238E27FC236}">
                  <a16:creationId xmlns:a16="http://schemas.microsoft.com/office/drawing/2014/main" id="{2ECE31A6-D8CF-60FA-ACF7-4535164DA6FF}"/>
                </a:ext>
              </a:extLst>
            </p:cNvPr>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4724;p53">
              <a:extLst>
                <a:ext uri="{FF2B5EF4-FFF2-40B4-BE49-F238E27FC236}">
                  <a16:creationId xmlns:a16="http://schemas.microsoft.com/office/drawing/2014/main" id="{93FBDCDB-8E76-1A71-FFAE-500B64E0DDC3}"/>
                </a:ext>
              </a:extLst>
            </p:cNvPr>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4725;p53">
              <a:extLst>
                <a:ext uri="{FF2B5EF4-FFF2-40B4-BE49-F238E27FC236}">
                  <a16:creationId xmlns:a16="http://schemas.microsoft.com/office/drawing/2014/main" id="{90D89687-DDE8-1ED1-81C9-004AF2AC0F84}"/>
                </a:ext>
              </a:extLst>
            </p:cNvPr>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4726;p53">
              <a:extLst>
                <a:ext uri="{FF2B5EF4-FFF2-40B4-BE49-F238E27FC236}">
                  <a16:creationId xmlns:a16="http://schemas.microsoft.com/office/drawing/2014/main" id="{9A6EE9F5-9BBE-4892-B298-481CAD1336FE}"/>
                </a:ext>
              </a:extLst>
            </p:cNvPr>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4727;p53">
              <a:extLst>
                <a:ext uri="{FF2B5EF4-FFF2-40B4-BE49-F238E27FC236}">
                  <a16:creationId xmlns:a16="http://schemas.microsoft.com/office/drawing/2014/main" id="{56C9B115-A171-CB39-26BD-1118EE191098}"/>
                </a:ext>
              </a:extLst>
            </p:cNvPr>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4728;p53">
              <a:extLst>
                <a:ext uri="{FF2B5EF4-FFF2-40B4-BE49-F238E27FC236}">
                  <a16:creationId xmlns:a16="http://schemas.microsoft.com/office/drawing/2014/main" id="{70905693-FE16-48B5-FCD6-2C4EB2A3073B}"/>
                </a:ext>
              </a:extLst>
            </p:cNvPr>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4729;p53">
              <a:extLst>
                <a:ext uri="{FF2B5EF4-FFF2-40B4-BE49-F238E27FC236}">
                  <a16:creationId xmlns:a16="http://schemas.microsoft.com/office/drawing/2014/main" id="{4D3195C6-2BAA-F48F-72B9-226060E115E3}"/>
                </a:ext>
              </a:extLst>
            </p:cNvPr>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4730;p53">
              <a:extLst>
                <a:ext uri="{FF2B5EF4-FFF2-40B4-BE49-F238E27FC236}">
                  <a16:creationId xmlns:a16="http://schemas.microsoft.com/office/drawing/2014/main" id="{A3734B5F-7D2A-1E5D-BA96-2B7A729C7D2A}"/>
                </a:ext>
              </a:extLst>
            </p:cNvPr>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4731;p53">
              <a:extLst>
                <a:ext uri="{FF2B5EF4-FFF2-40B4-BE49-F238E27FC236}">
                  <a16:creationId xmlns:a16="http://schemas.microsoft.com/office/drawing/2014/main" id="{344BB26A-D888-63ED-8828-9CB76E6C721B}"/>
                </a:ext>
              </a:extLst>
            </p:cNvPr>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4732;p53">
              <a:extLst>
                <a:ext uri="{FF2B5EF4-FFF2-40B4-BE49-F238E27FC236}">
                  <a16:creationId xmlns:a16="http://schemas.microsoft.com/office/drawing/2014/main" id="{6ABE6BF4-0296-F599-E15B-65B91B3C9C29}"/>
                </a:ext>
              </a:extLst>
            </p:cNvPr>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4733;p53">
              <a:extLst>
                <a:ext uri="{FF2B5EF4-FFF2-40B4-BE49-F238E27FC236}">
                  <a16:creationId xmlns:a16="http://schemas.microsoft.com/office/drawing/2014/main" id="{6ECCD328-CD92-738D-1803-F38ECA2BC154}"/>
                </a:ext>
              </a:extLst>
            </p:cNvPr>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4734;p53">
              <a:extLst>
                <a:ext uri="{FF2B5EF4-FFF2-40B4-BE49-F238E27FC236}">
                  <a16:creationId xmlns:a16="http://schemas.microsoft.com/office/drawing/2014/main" id="{F056FB0D-0145-CB48-3E78-57BFD947D272}"/>
                </a:ext>
              </a:extLst>
            </p:cNvPr>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4735;p53">
              <a:extLst>
                <a:ext uri="{FF2B5EF4-FFF2-40B4-BE49-F238E27FC236}">
                  <a16:creationId xmlns:a16="http://schemas.microsoft.com/office/drawing/2014/main" id="{05AE5DE6-4075-C495-D675-FE57275FB2C4}"/>
                </a:ext>
              </a:extLst>
            </p:cNvPr>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4736;p53">
              <a:extLst>
                <a:ext uri="{FF2B5EF4-FFF2-40B4-BE49-F238E27FC236}">
                  <a16:creationId xmlns:a16="http://schemas.microsoft.com/office/drawing/2014/main" id="{66463576-E9C6-2073-0C18-520398E90135}"/>
                </a:ext>
              </a:extLst>
            </p:cNvPr>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4737;p53">
              <a:extLst>
                <a:ext uri="{FF2B5EF4-FFF2-40B4-BE49-F238E27FC236}">
                  <a16:creationId xmlns:a16="http://schemas.microsoft.com/office/drawing/2014/main" id="{19513A5E-60FF-4C4E-8241-D9E2D76D6550}"/>
                </a:ext>
              </a:extLst>
            </p:cNvPr>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4738;p53">
              <a:extLst>
                <a:ext uri="{FF2B5EF4-FFF2-40B4-BE49-F238E27FC236}">
                  <a16:creationId xmlns:a16="http://schemas.microsoft.com/office/drawing/2014/main" id="{1304C1AB-C0B1-3452-EC69-49FEA2A1C531}"/>
                </a:ext>
              </a:extLst>
            </p:cNvPr>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4739;p53">
              <a:extLst>
                <a:ext uri="{FF2B5EF4-FFF2-40B4-BE49-F238E27FC236}">
                  <a16:creationId xmlns:a16="http://schemas.microsoft.com/office/drawing/2014/main" id="{9A38082B-88C8-FF87-E82E-BBBA917DAE24}"/>
                </a:ext>
              </a:extLst>
            </p:cNvPr>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4740;p53">
              <a:extLst>
                <a:ext uri="{FF2B5EF4-FFF2-40B4-BE49-F238E27FC236}">
                  <a16:creationId xmlns:a16="http://schemas.microsoft.com/office/drawing/2014/main" id="{8C378AC1-4D15-1675-7855-D65B3CFA3018}"/>
                </a:ext>
              </a:extLst>
            </p:cNvPr>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4741;p53">
              <a:extLst>
                <a:ext uri="{FF2B5EF4-FFF2-40B4-BE49-F238E27FC236}">
                  <a16:creationId xmlns:a16="http://schemas.microsoft.com/office/drawing/2014/main" id="{C4341D35-EC4B-B8DD-4AC5-105FAB7BF9C3}"/>
                </a:ext>
              </a:extLst>
            </p:cNvPr>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4742;p53">
              <a:extLst>
                <a:ext uri="{FF2B5EF4-FFF2-40B4-BE49-F238E27FC236}">
                  <a16:creationId xmlns:a16="http://schemas.microsoft.com/office/drawing/2014/main" id="{D3DCFAA3-FD27-BCE6-BE88-066906AA7F96}"/>
                </a:ext>
              </a:extLst>
            </p:cNvPr>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4743;p53">
              <a:extLst>
                <a:ext uri="{FF2B5EF4-FFF2-40B4-BE49-F238E27FC236}">
                  <a16:creationId xmlns:a16="http://schemas.microsoft.com/office/drawing/2014/main" id="{994334E7-0656-B777-553D-CBBB6E5AF55A}"/>
                </a:ext>
              </a:extLst>
            </p:cNvPr>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4744;p53">
              <a:extLst>
                <a:ext uri="{FF2B5EF4-FFF2-40B4-BE49-F238E27FC236}">
                  <a16:creationId xmlns:a16="http://schemas.microsoft.com/office/drawing/2014/main" id="{1EDED1DB-4557-9079-C799-6A8D29DA3F3E}"/>
                </a:ext>
              </a:extLst>
            </p:cNvPr>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4745;p53">
              <a:extLst>
                <a:ext uri="{FF2B5EF4-FFF2-40B4-BE49-F238E27FC236}">
                  <a16:creationId xmlns:a16="http://schemas.microsoft.com/office/drawing/2014/main" id="{EA86FF65-02E2-7FD6-89DC-C09A0536E08F}"/>
                </a:ext>
              </a:extLst>
            </p:cNvPr>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4746;p53">
              <a:extLst>
                <a:ext uri="{FF2B5EF4-FFF2-40B4-BE49-F238E27FC236}">
                  <a16:creationId xmlns:a16="http://schemas.microsoft.com/office/drawing/2014/main" id="{0F49164B-7BCB-BA51-1512-891EF41B854B}"/>
                </a:ext>
              </a:extLst>
            </p:cNvPr>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4747;p53">
              <a:extLst>
                <a:ext uri="{FF2B5EF4-FFF2-40B4-BE49-F238E27FC236}">
                  <a16:creationId xmlns:a16="http://schemas.microsoft.com/office/drawing/2014/main" id="{9310E727-4B1E-7B08-AB0A-BC971109479F}"/>
                </a:ext>
              </a:extLst>
            </p:cNvPr>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4748;p53">
              <a:extLst>
                <a:ext uri="{FF2B5EF4-FFF2-40B4-BE49-F238E27FC236}">
                  <a16:creationId xmlns:a16="http://schemas.microsoft.com/office/drawing/2014/main" id="{1291AA4F-A378-8B9E-6D6C-4C8561E0D7C3}"/>
                </a:ext>
              </a:extLst>
            </p:cNvPr>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4749;p53">
              <a:extLst>
                <a:ext uri="{FF2B5EF4-FFF2-40B4-BE49-F238E27FC236}">
                  <a16:creationId xmlns:a16="http://schemas.microsoft.com/office/drawing/2014/main" id="{9C237557-C6CB-F44F-8EB4-F8E7BB1B215B}"/>
                </a:ext>
              </a:extLst>
            </p:cNvPr>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4750;p53">
              <a:extLst>
                <a:ext uri="{FF2B5EF4-FFF2-40B4-BE49-F238E27FC236}">
                  <a16:creationId xmlns:a16="http://schemas.microsoft.com/office/drawing/2014/main" id="{3C4AE386-9154-1394-997D-4538AB1C3F45}"/>
                </a:ext>
              </a:extLst>
            </p:cNvPr>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4751;p53">
              <a:extLst>
                <a:ext uri="{FF2B5EF4-FFF2-40B4-BE49-F238E27FC236}">
                  <a16:creationId xmlns:a16="http://schemas.microsoft.com/office/drawing/2014/main" id="{87F67E6C-A02F-7B24-1D4B-87B15C076C4C}"/>
                </a:ext>
              </a:extLst>
            </p:cNvPr>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4752;p53">
              <a:extLst>
                <a:ext uri="{FF2B5EF4-FFF2-40B4-BE49-F238E27FC236}">
                  <a16:creationId xmlns:a16="http://schemas.microsoft.com/office/drawing/2014/main" id="{F367C355-8E55-0C73-CA01-8C5F8814B110}"/>
                </a:ext>
              </a:extLst>
            </p:cNvPr>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4753;p53">
              <a:extLst>
                <a:ext uri="{FF2B5EF4-FFF2-40B4-BE49-F238E27FC236}">
                  <a16:creationId xmlns:a16="http://schemas.microsoft.com/office/drawing/2014/main" id="{54DBAF5F-2B5D-4989-5AF0-C6AD23D0741E}"/>
                </a:ext>
              </a:extLst>
            </p:cNvPr>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4754;p53">
              <a:extLst>
                <a:ext uri="{FF2B5EF4-FFF2-40B4-BE49-F238E27FC236}">
                  <a16:creationId xmlns:a16="http://schemas.microsoft.com/office/drawing/2014/main" id="{6CEE79BD-D434-53D1-D2B8-462C34D098E6}"/>
                </a:ext>
              </a:extLst>
            </p:cNvPr>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4755;p53">
              <a:extLst>
                <a:ext uri="{FF2B5EF4-FFF2-40B4-BE49-F238E27FC236}">
                  <a16:creationId xmlns:a16="http://schemas.microsoft.com/office/drawing/2014/main" id="{93F1AA47-6869-7F8E-E69B-3E0717D52478}"/>
                </a:ext>
              </a:extLst>
            </p:cNvPr>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4756;p53">
              <a:extLst>
                <a:ext uri="{FF2B5EF4-FFF2-40B4-BE49-F238E27FC236}">
                  <a16:creationId xmlns:a16="http://schemas.microsoft.com/office/drawing/2014/main" id="{2B370DCA-C85E-4696-B6FD-DD408A42F7D0}"/>
                </a:ext>
              </a:extLst>
            </p:cNvPr>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4757;p53">
              <a:extLst>
                <a:ext uri="{FF2B5EF4-FFF2-40B4-BE49-F238E27FC236}">
                  <a16:creationId xmlns:a16="http://schemas.microsoft.com/office/drawing/2014/main" id="{048C4EE0-BF02-063C-D508-2D216E023245}"/>
                </a:ext>
              </a:extLst>
            </p:cNvPr>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4758;p53">
              <a:extLst>
                <a:ext uri="{FF2B5EF4-FFF2-40B4-BE49-F238E27FC236}">
                  <a16:creationId xmlns:a16="http://schemas.microsoft.com/office/drawing/2014/main" id="{3694307A-31E4-375D-7BA2-4129F71CD4AB}"/>
                </a:ext>
              </a:extLst>
            </p:cNvPr>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4759;p53">
              <a:extLst>
                <a:ext uri="{FF2B5EF4-FFF2-40B4-BE49-F238E27FC236}">
                  <a16:creationId xmlns:a16="http://schemas.microsoft.com/office/drawing/2014/main" id="{CC2FBC76-8EEC-2F3C-0CDE-87B6AE62EBD6}"/>
                </a:ext>
              </a:extLst>
            </p:cNvPr>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4760;p53">
              <a:extLst>
                <a:ext uri="{FF2B5EF4-FFF2-40B4-BE49-F238E27FC236}">
                  <a16:creationId xmlns:a16="http://schemas.microsoft.com/office/drawing/2014/main" id="{5309C957-4814-4C0E-9EA3-6BE43263EA58}"/>
                </a:ext>
              </a:extLst>
            </p:cNvPr>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4761;p53">
              <a:extLst>
                <a:ext uri="{FF2B5EF4-FFF2-40B4-BE49-F238E27FC236}">
                  <a16:creationId xmlns:a16="http://schemas.microsoft.com/office/drawing/2014/main" id="{3DC5FA54-7429-CFD2-BC52-BEACA0AD9360}"/>
                </a:ext>
              </a:extLst>
            </p:cNvPr>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4762;p53">
              <a:extLst>
                <a:ext uri="{FF2B5EF4-FFF2-40B4-BE49-F238E27FC236}">
                  <a16:creationId xmlns:a16="http://schemas.microsoft.com/office/drawing/2014/main" id="{3C5FC0D6-FE0A-74F3-04AF-9E37F1A226C4}"/>
                </a:ext>
              </a:extLst>
            </p:cNvPr>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4763;p53">
              <a:extLst>
                <a:ext uri="{FF2B5EF4-FFF2-40B4-BE49-F238E27FC236}">
                  <a16:creationId xmlns:a16="http://schemas.microsoft.com/office/drawing/2014/main" id="{E3FC50E4-82C6-5DC1-241E-EE2186C410EC}"/>
                </a:ext>
              </a:extLst>
            </p:cNvPr>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4764;p53">
              <a:extLst>
                <a:ext uri="{FF2B5EF4-FFF2-40B4-BE49-F238E27FC236}">
                  <a16:creationId xmlns:a16="http://schemas.microsoft.com/office/drawing/2014/main" id="{9185495D-445E-A5C7-1AD0-E278D94F2ABD}"/>
                </a:ext>
              </a:extLst>
            </p:cNvPr>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4765;p53">
              <a:extLst>
                <a:ext uri="{FF2B5EF4-FFF2-40B4-BE49-F238E27FC236}">
                  <a16:creationId xmlns:a16="http://schemas.microsoft.com/office/drawing/2014/main" id="{A60EB224-0F91-3D67-69D4-B58B9F7CB264}"/>
                </a:ext>
              </a:extLst>
            </p:cNvPr>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4766;p53">
              <a:extLst>
                <a:ext uri="{FF2B5EF4-FFF2-40B4-BE49-F238E27FC236}">
                  <a16:creationId xmlns:a16="http://schemas.microsoft.com/office/drawing/2014/main" id="{80C6BE85-3EA2-DE40-9448-E6878B5A5B71}"/>
                </a:ext>
              </a:extLst>
            </p:cNvPr>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4767;p53">
              <a:extLst>
                <a:ext uri="{FF2B5EF4-FFF2-40B4-BE49-F238E27FC236}">
                  <a16:creationId xmlns:a16="http://schemas.microsoft.com/office/drawing/2014/main" id="{962C60AD-F343-56FD-958E-51CBC9913942}"/>
                </a:ext>
              </a:extLst>
            </p:cNvPr>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4768;p53">
              <a:extLst>
                <a:ext uri="{FF2B5EF4-FFF2-40B4-BE49-F238E27FC236}">
                  <a16:creationId xmlns:a16="http://schemas.microsoft.com/office/drawing/2014/main" id="{E3246EC7-4AD7-72D5-DD67-72C9B4D3800D}"/>
                </a:ext>
              </a:extLst>
            </p:cNvPr>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4769;p53">
              <a:extLst>
                <a:ext uri="{FF2B5EF4-FFF2-40B4-BE49-F238E27FC236}">
                  <a16:creationId xmlns:a16="http://schemas.microsoft.com/office/drawing/2014/main" id="{AE519364-8A67-2393-6D50-DCE75806F45A}"/>
                </a:ext>
              </a:extLst>
            </p:cNvPr>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4770;p53">
              <a:extLst>
                <a:ext uri="{FF2B5EF4-FFF2-40B4-BE49-F238E27FC236}">
                  <a16:creationId xmlns:a16="http://schemas.microsoft.com/office/drawing/2014/main" id="{2F3E2B9B-7E87-489B-12A7-3F29B9AC50A0}"/>
                </a:ext>
              </a:extLst>
            </p:cNvPr>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4771;p53">
              <a:extLst>
                <a:ext uri="{FF2B5EF4-FFF2-40B4-BE49-F238E27FC236}">
                  <a16:creationId xmlns:a16="http://schemas.microsoft.com/office/drawing/2014/main" id="{D41E2BA0-259C-DBC7-8CFA-8851D558CB45}"/>
                </a:ext>
              </a:extLst>
            </p:cNvPr>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4772;p53">
              <a:extLst>
                <a:ext uri="{FF2B5EF4-FFF2-40B4-BE49-F238E27FC236}">
                  <a16:creationId xmlns:a16="http://schemas.microsoft.com/office/drawing/2014/main" id="{8E34C5B1-5FD1-FF45-D7A7-7E6FFFC04A61}"/>
                </a:ext>
              </a:extLst>
            </p:cNvPr>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4773;p53">
              <a:extLst>
                <a:ext uri="{FF2B5EF4-FFF2-40B4-BE49-F238E27FC236}">
                  <a16:creationId xmlns:a16="http://schemas.microsoft.com/office/drawing/2014/main" id="{AEDCBE94-74A1-2B04-B464-7DC99456C376}"/>
                </a:ext>
              </a:extLst>
            </p:cNvPr>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4774;p53">
              <a:extLst>
                <a:ext uri="{FF2B5EF4-FFF2-40B4-BE49-F238E27FC236}">
                  <a16:creationId xmlns:a16="http://schemas.microsoft.com/office/drawing/2014/main" id="{7C1E70FE-26BE-8478-4ACA-260806F82A8D}"/>
                </a:ext>
              </a:extLst>
            </p:cNvPr>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4775;p53">
              <a:extLst>
                <a:ext uri="{FF2B5EF4-FFF2-40B4-BE49-F238E27FC236}">
                  <a16:creationId xmlns:a16="http://schemas.microsoft.com/office/drawing/2014/main" id="{A0E72CDA-48F1-C5BE-A0A8-540F542FF49B}"/>
                </a:ext>
              </a:extLst>
            </p:cNvPr>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4776;p53">
              <a:extLst>
                <a:ext uri="{FF2B5EF4-FFF2-40B4-BE49-F238E27FC236}">
                  <a16:creationId xmlns:a16="http://schemas.microsoft.com/office/drawing/2014/main" id="{2D39C4F3-4CE0-7DB0-4CA9-05FA1D6F939A}"/>
                </a:ext>
              </a:extLst>
            </p:cNvPr>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4777;p53">
              <a:extLst>
                <a:ext uri="{FF2B5EF4-FFF2-40B4-BE49-F238E27FC236}">
                  <a16:creationId xmlns:a16="http://schemas.microsoft.com/office/drawing/2014/main" id="{B7EB4F5F-8C75-BFDF-D1AF-DA052F1AE6FF}"/>
                </a:ext>
              </a:extLst>
            </p:cNvPr>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4778;p53">
              <a:extLst>
                <a:ext uri="{FF2B5EF4-FFF2-40B4-BE49-F238E27FC236}">
                  <a16:creationId xmlns:a16="http://schemas.microsoft.com/office/drawing/2014/main" id="{42EE51B7-4840-63A9-7402-5903D62B9C83}"/>
                </a:ext>
              </a:extLst>
            </p:cNvPr>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4779;p53">
              <a:extLst>
                <a:ext uri="{FF2B5EF4-FFF2-40B4-BE49-F238E27FC236}">
                  <a16:creationId xmlns:a16="http://schemas.microsoft.com/office/drawing/2014/main" id="{CB6441D7-15CE-2645-4F3E-60978ED58912}"/>
                </a:ext>
              </a:extLst>
            </p:cNvPr>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4780;p53">
              <a:extLst>
                <a:ext uri="{FF2B5EF4-FFF2-40B4-BE49-F238E27FC236}">
                  <a16:creationId xmlns:a16="http://schemas.microsoft.com/office/drawing/2014/main" id="{A6F202CC-0A0D-445D-2BB5-FFA7E2D6B491}"/>
                </a:ext>
              </a:extLst>
            </p:cNvPr>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4781;p53">
              <a:extLst>
                <a:ext uri="{FF2B5EF4-FFF2-40B4-BE49-F238E27FC236}">
                  <a16:creationId xmlns:a16="http://schemas.microsoft.com/office/drawing/2014/main" id="{53D1D16E-9BBA-D2FA-C3A2-D288E2128DB4}"/>
                </a:ext>
              </a:extLst>
            </p:cNvPr>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4782;p53">
              <a:extLst>
                <a:ext uri="{FF2B5EF4-FFF2-40B4-BE49-F238E27FC236}">
                  <a16:creationId xmlns:a16="http://schemas.microsoft.com/office/drawing/2014/main" id="{B0F67B55-B93F-3E4B-1235-A085B4D9E269}"/>
                </a:ext>
              </a:extLst>
            </p:cNvPr>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4783;p53">
              <a:extLst>
                <a:ext uri="{FF2B5EF4-FFF2-40B4-BE49-F238E27FC236}">
                  <a16:creationId xmlns:a16="http://schemas.microsoft.com/office/drawing/2014/main" id="{4F7A4F97-9F50-2D74-98F3-3EFF426271C2}"/>
                </a:ext>
              </a:extLst>
            </p:cNvPr>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4784;p53">
              <a:extLst>
                <a:ext uri="{FF2B5EF4-FFF2-40B4-BE49-F238E27FC236}">
                  <a16:creationId xmlns:a16="http://schemas.microsoft.com/office/drawing/2014/main" id="{CDA17A80-1973-F4C2-E226-5E30BB0FC06C}"/>
                </a:ext>
              </a:extLst>
            </p:cNvPr>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4785;p53">
              <a:extLst>
                <a:ext uri="{FF2B5EF4-FFF2-40B4-BE49-F238E27FC236}">
                  <a16:creationId xmlns:a16="http://schemas.microsoft.com/office/drawing/2014/main" id="{0E8C2DF3-206C-3E22-4025-D03953D0A62A}"/>
                </a:ext>
              </a:extLst>
            </p:cNvPr>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4786;p53">
              <a:extLst>
                <a:ext uri="{FF2B5EF4-FFF2-40B4-BE49-F238E27FC236}">
                  <a16:creationId xmlns:a16="http://schemas.microsoft.com/office/drawing/2014/main" id="{5BCD13C7-83B5-F246-60A1-21A24142968E}"/>
                </a:ext>
              </a:extLst>
            </p:cNvPr>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4787;p53">
              <a:extLst>
                <a:ext uri="{FF2B5EF4-FFF2-40B4-BE49-F238E27FC236}">
                  <a16:creationId xmlns:a16="http://schemas.microsoft.com/office/drawing/2014/main" id="{90DFEAF1-7783-20AE-6B26-B85FBE156145}"/>
                </a:ext>
              </a:extLst>
            </p:cNvPr>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4788;p53">
              <a:extLst>
                <a:ext uri="{FF2B5EF4-FFF2-40B4-BE49-F238E27FC236}">
                  <a16:creationId xmlns:a16="http://schemas.microsoft.com/office/drawing/2014/main" id="{528B8DA1-45C4-649B-63A2-DE4086FC980F}"/>
                </a:ext>
              </a:extLst>
            </p:cNvPr>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4789;p53">
              <a:extLst>
                <a:ext uri="{FF2B5EF4-FFF2-40B4-BE49-F238E27FC236}">
                  <a16:creationId xmlns:a16="http://schemas.microsoft.com/office/drawing/2014/main" id="{43E33FAB-6F7C-C898-2104-4C7F4A8CC355}"/>
                </a:ext>
              </a:extLst>
            </p:cNvPr>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4790;p53">
              <a:extLst>
                <a:ext uri="{FF2B5EF4-FFF2-40B4-BE49-F238E27FC236}">
                  <a16:creationId xmlns:a16="http://schemas.microsoft.com/office/drawing/2014/main" id="{27F26786-AE4A-8D76-00C8-B24EB05C1826}"/>
                </a:ext>
              </a:extLst>
            </p:cNvPr>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4791;p53">
              <a:extLst>
                <a:ext uri="{FF2B5EF4-FFF2-40B4-BE49-F238E27FC236}">
                  <a16:creationId xmlns:a16="http://schemas.microsoft.com/office/drawing/2014/main" id="{DCD6C541-1EE8-C47A-D505-D191D79DFA80}"/>
                </a:ext>
              </a:extLst>
            </p:cNvPr>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4792;p53">
              <a:extLst>
                <a:ext uri="{FF2B5EF4-FFF2-40B4-BE49-F238E27FC236}">
                  <a16:creationId xmlns:a16="http://schemas.microsoft.com/office/drawing/2014/main" id="{FA167928-4DA3-5D35-72F9-6383A6177B21}"/>
                </a:ext>
              </a:extLst>
            </p:cNvPr>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4793;p53">
              <a:extLst>
                <a:ext uri="{FF2B5EF4-FFF2-40B4-BE49-F238E27FC236}">
                  <a16:creationId xmlns:a16="http://schemas.microsoft.com/office/drawing/2014/main" id="{43BB5A99-B0F2-7D1A-DE91-051337AD6B82}"/>
                </a:ext>
              </a:extLst>
            </p:cNvPr>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4794;p53">
              <a:extLst>
                <a:ext uri="{FF2B5EF4-FFF2-40B4-BE49-F238E27FC236}">
                  <a16:creationId xmlns:a16="http://schemas.microsoft.com/office/drawing/2014/main" id="{90B12ADC-5399-9659-B228-3A744C80F29D}"/>
                </a:ext>
              </a:extLst>
            </p:cNvPr>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4795;p53">
              <a:extLst>
                <a:ext uri="{FF2B5EF4-FFF2-40B4-BE49-F238E27FC236}">
                  <a16:creationId xmlns:a16="http://schemas.microsoft.com/office/drawing/2014/main" id="{1ABCAA84-AD78-9F41-3E67-5C8E121D7CE5}"/>
                </a:ext>
              </a:extLst>
            </p:cNvPr>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4796;p53">
              <a:extLst>
                <a:ext uri="{FF2B5EF4-FFF2-40B4-BE49-F238E27FC236}">
                  <a16:creationId xmlns:a16="http://schemas.microsoft.com/office/drawing/2014/main" id="{2F2ADBCE-4FCB-C539-D197-39E73D1FBEFC}"/>
                </a:ext>
              </a:extLst>
            </p:cNvPr>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4797;p53">
              <a:extLst>
                <a:ext uri="{FF2B5EF4-FFF2-40B4-BE49-F238E27FC236}">
                  <a16:creationId xmlns:a16="http://schemas.microsoft.com/office/drawing/2014/main" id="{BD6F3F6E-DD2A-3123-93B9-C7EED1256FB2}"/>
                </a:ext>
              </a:extLst>
            </p:cNvPr>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4798;p53">
              <a:extLst>
                <a:ext uri="{FF2B5EF4-FFF2-40B4-BE49-F238E27FC236}">
                  <a16:creationId xmlns:a16="http://schemas.microsoft.com/office/drawing/2014/main" id="{899DE893-0C33-BA64-E16B-79AF0F864139}"/>
                </a:ext>
              </a:extLst>
            </p:cNvPr>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4799;p53">
              <a:extLst>
                <a:ext uri="{FF2B5EF4-FFF2-40B4-BE49-F238E27FC236}">
                  <a16:creationId xmlns:a16="http://schemas.microsoft.com/office/drawing/2014/main" id="{D2116B86-E2C9-78A8-BE6B-697313882A28}"/>
                </a:ext>
              </a:extLst>
            </p:cNvPr>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4800;p53">
              <a:extLst>
                <a:ext uri="{FF2B5EF4-FFF2-40B4-BE49-F238E27FC236}">
                  <a16:creationId xmlns:a16="http://schemas.microsoft.com/office/drawing/2014/main" id="{902099A1-A053-06A6-0D60-A2B985FA52E9}"/>
                </a:ext>
              </a:extLst>
            </p:cNvPr>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4801;p53">
              <a:extLst>
                <a:ext uri="{FF2B5EF4-FFF2-40B4-BE49-F238E27FC236}">
                  <a16:creationId xmlns:a16="http://schemas.microsoft.com/office/drawing/2014/main" id="{70976571-2598-2C04-97DB-2D67B1053CDE}"/>
                </a:ext>
              </a:extLst>
            </p:cNvPr>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4802;p53">
              <a:extLst>
                <a:ext uri="{FF2B5EF4-FFF2-40B4-BE49-F238E27FC236}">
                  <a16:creationId xmlns:a16="http://schemas.microsoft.com/office/drawing/2014/main" id="{AC1D5EA4-02CB-506D-7F1B-22EE73DE2B77}"/>
                </a:ext>
              </a:extLst>
            </p:cNvPr>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4803;p53">
              <a:extLst>
                <a:ext uri="{FF2B5EF4-FFF2-40B4-BE49-F238E27FC236}">
                  <a16:creationId xmlns:a16="http://schemas.microsoft.com/office/drawing/2014/main" id="{ECA0F937-68D5-388C-1100-E39589661609}"/>
                </a:ext>
              </a:extLst>
            </p:cNvPr>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4804;p53">
              <a:extLst>
                <a:ext uri="{FF2B5EF4-FFF2-40B4-BE49-F238E27FC236}">
                  <a16:creationId xmlns:a16="http://schemas.microsoft.com/office/drawing/2014/main" id="{97EFA285-7E21-6EF2-7A02-03CCDAACB8C4}"/>
                </a:ext>
              </a:extLst>
            </p:cNvPr>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4805;p53">
              <a:extLst>
                <a:ext uri="{FF2B5EF4-FFF2-40B4-BE49-F238E27FC236}">
                  <a16:creationId xmlns:a16="http://schemas.microsoft.com/office/drawing/2014/main" id="{9FC40D63-4ECA-BC69-F3C8-CDE0F8674303}"/>
                </a:ext>
              </a:extLst>
            </p:cNvPr>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4806;p53">
              <a:extLst>
                <a:ext uri="{FF2B5EF4-FFF2-40B4-BE49-F238E27FC236}">
                  <a16:creationId xmlns:a16="http://schemas.microsoft.com/office/drawing/2014/main" id="{E59B9454-3B4B-B451-DC4B-01115B69A6AF}"/>
                </a:ext>
              </a:extLst>
            </p:cNvPr>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4807;p53">
              <a:extLst>
                <a:ext uri="{FF2B5EF4-FFF2-40B4-BE49-F238E27FC236}">
                  <a16:creationId xmlns:a16="http://schemas.microsoft.com/office/drawing/2014/main" id="{9B6002B8-92BD-A11E-3999-B50D7EF82EFC}"/>
                </a:ext>
              </a:extLst>
            </p:cNvPr>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4808;p53">
              <a:extLst>
                <a:ext uri="{FF2B5EF4-FFF2-40B4-BE49-F238E27FC236}">
                  <a16:creationId xmlns:a16="http://schemas.microsoft.com/office/drawing/2014/main" id="{6401AB30-FC3A-700A-1E76-8C33FCEA14E0}"/>
                </a:ext>
              </a:extLst>
            </p:cNvPr>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4809;p53">
              <a:extLst>
                <a:ext uri="{FF2B5EF4-FFF2-40B4-BE49-F238E27FC236}">
                  <a16:creationId xmlns:a16="http://schemas.microsoft.com/office/drawing/2014/main" id="{9BC34B72-CB58-0BC0-3562-1363F4534783}"/>
                </a:ext>
              </a:extLst>
            </p:cNvPr>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4810;p53">
              <a:extLst>
                <a:ext uri="{FF2B5EF4-FFF2-40B4-BE49-F238E27FC236}">
                  <a16:creationId xmlns:a16="http://schemas.microsoft.com/office/drawing/2014/main" id="{A9DEF778-ADC6-6B61-4265-265178EA6EAD}"/>
                </a:ext>
              </a:extLst>
            </p:cNvPr>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4811;p53">
              <a:extLst>
                <a:ext uri="{FF2B5EF4-FFF2-40B4-BE49-F238E27FC236}">
                  <a16:creationId xmlns:a16="http://schemas.microsoft.com/office/drawing/2014/main" id="{DADA4382-3AF0-2809-5AE9-B46EF1F84121}"/>
                </a:ext>
              </a:extLst>
            </p:cNvPr>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4812;p53">
              <a:extLst>
                <a:ext uri="{FF2B5EF4-FFF2-40B4-BE49-F238E27FC236}">
                  <a16:creationId xmlns:a16="http://schemas.microsoft.com/office/drawing/2014/main" id="{2D150003-AF9C-85E5-F901-1578C344EB43}"/>
                </a:ext>
              </a:extLst>
            </p:cNvPr>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4813;p53">
              <a:extLst>
                <a:ext uri="{FF2B5EF4-FFF2-40B4-BE49-F238E27FC236}">
                  <a16:creationId xmlns:a16="http://schemas.microsoft.com/office/drawing/2014/main" id="{2CB12FE5-D8FC-FA6B-EC04-095B659B9CC2}"/>
                </a:ext>
              </a:extLst>
            </p:cNvPr>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4814;p53">
              <a:extLst>
                <a:ext uri="{FF2B5EF4-FFF2-40B4-BE49-F238E27FC236}">
                  <a16:creationId xmlns:a16="http://schemas.microsoft.com/office/drawing/2014/main" id="{D27CE988-BCE9-E965-4947-4FFF372CEBEC}"/>
                </a:ext>
              </a:extLst>
            </p:cNvPr>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4815;p53">
              <a:extLst>
                <a:ext uri="{FF2B5EF4-FFF2-40B4-BE49-F238E27FC236}">
                  <a16:creationId xmlns:a16="http://schemas.microsoft.com/office/drawing/2014/main" id="{D622597F-01F6-F5B2-BEF2-E0C03BD8DC99}"/>
                </a:ext>
              </a:extLst>
            </p:cNvPr>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4816;p53">
              <a:extLst>
                <a:ext uri="{FF2B5EF4-FFF2-40B4-BE49-F238E27FC236}">
                  <a16:creationId xmlns:a16="http://schemas.microsoft.com/office/drawing/2014/main" id="{1FF84779-51AC-7A5F-8E8A-03F4519B9178}"/>
                </a:ext>
              </a:extLst>
            </p:cNvPr>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4817;p53">
              <a:extLst>
                <a:ext uri="{FF2B5EF4-FFF2-40B4-BE49-F238E27FC236}">
                  <a16:creationId xmlns:a16="http://schemas.microsoft.com/office/drawing/2014/main" id="{17732996-D493-C370-2DE5-3226F99B776B}"/>
                </a:ext>
              </a:extLst>
            </p:cNvPr>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4818;p53">
              <a:extLst>
                <a:ext uri="{FF2B5EF4-FFF2-40B4-BE49-F238E27FC236}">
                  <a16:creationId xmlns:a16="http://schemas.microsoft.com/office/drawing/2014/main" id="{E81F4358-0CDC-DBA3-FCFC-28A2583005B0}"/>
                </a:ext>
              </a:extLst>
            </p:cNvPr>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4819;p53">
              <a:extLst>
                <a:ext uri="{FF2B5EF4-FFF2-40B4-BE49-F238E27FC236}">
                  <a16:creationId xmlns:a16="http://schemas.microsoft.com/office/drawing/2014/main" id="{86410944-0F52-AC0B-B9C8-B7292F93775F}"/>
                </a:ext>
              </a:extLst>
            </p:cNvPr>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4820;p53">
              <a:extLst>
                <a:ext uri="{FF2B5EF4-FFF2-40B4-BE49-F238E27FC236}">
                  <a16:creationId xmlns:a16="http://schemas.microsoft.com/office/drawing/2014/main" id="{52C61DD5-DA60-13BB-DF04-1BC4309E7EC1}"/>
                </a:ext>
              </a:extLst>
            </p:cNvPr>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4821;p53">
              <a:extLst>
                <a:ext uri="{FF2B5EF4-FFF2-40B4-BE49-F238E27FC236}">
                  <a16:creationId xmlns:a16="http://schemas.microsoft.com/office/drawing/2014/main" id="{F926B709-25ED-169D-C480-0B935D583073}"/>
                </a:ext>
              </a:extLst>
            </p:cNvPr>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4822;p53">
              <a:extLst>
                <a:ext uri="{FF2B5EF4-FFF2-40B4-BE49-F238E27FC236}">
                  <a16:creationId xmlns:a16="http://schemas.microsoft.com/office/drawing/2014/main" id="{B8DB749D-A9E9-FE8F-38CC-802C4F9AC698}"/>
                </a:ext>
              </a:extLst>
            </p:cNvPr>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4823;p53">
              <a:extLst>
                <a:ext uri="{FF2B5EF4-FFF2-40B4-BE49-F238E27FC236}">
                  <a16:creationId xmlns:a16="http://schemas.microsoft.com/office/drawing/2014/main" id="{AFB941F7-611A-EF4B-9EE7-9B6ED5129A2D}"/>
                </a:ext>
              </a:extLst>
            </p:cNvPr>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4824;p53">
              <a:extLst>
                <a:ext uri="{FF2B5EF4-FFF2-40B4-BE49-F238E27FC236}">
                  <a16:creationId xmlns:a16="http://schemas.microsoft.com/office/drawing/2014/main" id="{78B13F73-AB3E-40D5-3140-44C71C01BAD5}"/>
                </a:ext>
              </a:extLst>
            </p:cNvPr>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4825;p53">
              <a:extLst>
                <a:ext uri="{FF2B5EF4-FFF2-40B4-BE49-F238E27FC236}">
                  <a16:creationId xmlns:a16="http://schemas.microsoft.com/office/drawing/2014/main" id="{EB46F2D5-3D1E-515A-C94F-3A39401B3C45}"/>
                </a:ext>
              </a:extLst>
            </p:cNvPr>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4826;p53">
              <a:extLst>
                <a:ext uri="{FF2B5EF4-FFF2-40B4-BE49-F238E27FC236}">
                  <a16:creationId xmlns:a16="http://schemas.microsoft.com/office/drawing/2014/main" id="{CEB4A23C-765C-7CDA-85E0-F077CC627C16}"/>
                </a:ext>
              </a:extLst>
            </p:cNvPr>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4827;p53">
              <a:extLst>
                <a:ext uri="{FF2B5EF4-FFF2-40B4-BE49-F238E27FC236}">
                  <a16:creationId xmlns:a16="http://schemas.microsoft.com/office/drawing/2014/main" id="{9DA328D6-2061-30F7-976A-8897525B0436}"/>
                </a:ext>
              </a:extLst>
            </p:cNvPr>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4828;p53">
              <a:extLst>
                <a:ext uri="{FF2B5EF4-FFF2-40B4-BE49-F238E27FC236}">
                  <a16:creationId xmlns:a16="http://schemas.microsoft.com/office/drawing/2014/main" id="{7E95261B-5E3B-B4BD-5F36-C7A4F0DBC66F}"/>
                </a:ext>
              </a:extLst>
            </p:cNvPr>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4829;p53">
              <a:extLst>
                <a:ext uri="{FF2B5EF4-FFF2-40B4-BE49-F238E27FC236}">
                  <a16:creationId xmlns:a16="http://schemas.microsoft.com/office/drawing/2014/main" id="{57AEBDBF-6953-6183-46C3-A5C70DB48001}"/>
                </a:ext>
              </a:extLst>
            </p:cNvPr>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4830;p53">
              <a:extLst>
                <a:ext uri="{FF2B5EF4-FFF2-40B4-BE49-F238E27FC236}">
                  <a16:creationId xmlns:a16="http://schemas.microsoft.com/office/drawing/2014/main" id="{51DD7BC7-3BAB-9631-F939-DCD227036185}"/>
                </a:ext>
              </a:extLst>
            </p:cNvPr>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4831;p53">
              <a:extLst>
                <a:ext uri="{FF2B5EF4-FFF2-40B4-BE49-F238E27FC236}">
                  <a16:creationId xmlns:a16="http://schemas.microsoft.com/office/drawing/2014/main" id="{43616CC3-7539-9CC0-649A-CDC37A199681}"/>
                </a:ext>
              </a:extLst>
            </p:cNvPr>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4832;p53">
              <a:extLst>
                <a:ext uri="{FF2B5EF4-FFF2-40B4-BE49-F238E27FC236}">
                  <a16:creationId xmlns:a16="http://schemas.microsoft.com/office/drawing/2014/main" id="{58369013-68B5-3841-7EBA-253D643773B8}"/>
                </a:ext>
              </a:extLst>
            </p:cNvPr>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4833;p53">
              <a:extLst>
                <a:ext uri="{FF2B5EF4-FFF2-40B4-BE49-F238E27FC236}">
                  <a16:creationId xmlns:a16="http://schemas.microsoft.com/office/drawing/2014/main" id="{910A03BF-13C2-59CA-5E01-D0B1EA6DA58D}"/>
                </a:ext>
              </a:extLst>
            </p:cNvPr>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4834;p53">
              <a:extLst>
                <a:ext uri="{FF2B5EF4-FFF2-40B4-BE49-F238E27FC236}">
                  <a16:creationId xmlns:a16="http://schemas.microsoft.com/office/drawing/2014/main" id="{AC8AA958-4DC3-55F9-7ADC-E35A9E9A7BF4}"/>
                </a:ext>
              </a:extLst>
            </p:cNvPr>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4835;p53">
              <a:extLst>
                <a:ext uri="{FF2B5EF4-FFF2-40B4-BE49-F238E27FC236}">
                  <a16:creationId xmlns:a16="http://schemas.microsoft.com/office/drawing/2014/main" id="{F99E3AD8-C2E4-A4EE-5A71-B0DBA0E15EDF}"/>
                </a:ext>
              </a:extLst>
            </p:cNvPr>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4836;p53">
              <a:extLst>
                <a:ext uri="{FF2B5EF4-FFF2-40B4-BE49-F238E27FC236}">
                  <a16:creationId xmlns:a16="http://schemas.microsoft.com/office/drawing/2014/main" id="{15065029-D172-3F90-F4E7-B0CEC5266EB5}"/>
                </a:ext>
              </a:extLst>
            </p:cNvPr>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4837;p53">
              <a:extLst>
                <a:ext uri="{FF2B5EF4-FFF2-40B4-BE49-F238E27FC236}">
                  <a16:creationId xmlns:a16="http://schemas.microsoft.com/office/drawing/2014/main" id="{03F41FA0-72A0-6B34-455E-093209F7E201}"/>
                </a:ext>
              </a:extLst>
            </p:cNvPr>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4838;p53">
              <a:extLst>
                <a:ext uri="{FF2B5EF4-FFF2-40B4-BE49-F238E27FC236}">
                  <a16:creationId xmlns:a16="http://schemas.microsoft.com/office/drawing/2014/main" id="{25FFC9E4-78DF-87BF-DD11-712E90BFB1BF}"/>
                </a:ext>
              </a:extLst>
            </p:cNvPr>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4839;p53">
              <a:extLst>
                <a:ext uri="{FF2B5EF4-FFF2-40B4-BE49-F238E27FC236}">
                  <a16:creationId xmlns:a16="http://schemas.microsoft.com/office/drawing/2014/main" id="{11258E75-ADC8-F62B-2FED-909ED545382E}"/>
                </a:ext>
              </a:extLst>
            </p:cNvPr>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4840;p53">
              <a:extLst>
                <a:ext uri="{FF2B5EF4-FFF2-40B4-BE49-F238E27FC236}">
                  <a16:creationId xmlns:a16="http://schemas.microsoft.com/office/drawing/2014/main" id="{D11E21D2-0C4C-C0CE-70B1-160837C5CE1D}"/>
                </a:ext>
              </a:extLst>
            </p:cNvPr>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4841;p53">
              <a:extLst>
                <a:ext uri="{FF2B5EF4-FFF2-40B4-BE49-F238E27FC236}">
                  <a16:creationId xmlns:a16="http://schemas.microsoft.com/office/drawing/2014/main" id="{97078BE9-1C89-AB12-3318-A4B461B9EBF0}"/>
                </a:ext>
              </a:extLst>
            </p:cNvPr>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4842;p53">
              <a:extLst>
                <a:ext uri="{FF2B5EF4-FFF2-40B4-BE49-F238E27FC236}">
                  <a16:creationId xmlns:a16="http://schemas.microsoft.com/office/drawing/2014/main" id="{1A5EEB43-EAF6-F503-D452-1BDFCFEE050E}"/>
                </a:ext>
              </a:extLst>
            </p:cNvPr>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4843;p53">
              <a:extLst>
                <a:ext uri="{FF2B5EF4-FFF2-40B4-BE49-F238E27FC236}">
                  <a16:creationId xmlns:a16="http://schemas.microsoft.com/office/drawing/2014/main" id="{74B55957-1D7B-034A-0389-4A3B1AB9BF4C}"/>
                </a:ext>
              </a:extLst>
            </p:cNvPr>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4844;p53">
              <a:extLst>
                <a:ext uri="{FF2B5EF4-FFF2-40B4-BE49-F238E27FC236}">
                  <a16:creationId xmlns:a16="http://schemas.microsoft.com/office/drawing/2014/main" id="{6975877D-585C-1C38-A116-2BB5C321730F}"/>
                </a:ext>
              </a:extLst>
            </p:cNvPr>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4845;p53">
              <a:extLst>
                <a:ext uri="{FF2B5EF4-FFF2-40B4-BE49-F238E27FC236}">
                  <a16:creationId xmlns:a16="http://schemas.microsoft.com/office/drawing/2014/main" id="{A04BDEFD-A421-BCFA-C755-E09830C6A9E0}"/>
                </a:ext>
              </a:extLst>
            </p:cNvPr>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4846;p53">
              <a:extLst>
                <a:ext uri="{FF2B5EF4-FFF2-40B4-BE49-F238E27FC236}">
                  <a16:creationId xmlns:a16="http://schemas.microsoft.com/office/drawing/2014/main" id="{02646A75-6EF3-6F00-077D-49031F64226B}"/>
                </a:ext>
              </a:extLst>
            </p:cNvPr>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4847;p53">
              <a:extLst>
                <a:ext uri="{FF2B5EF4-FFF2-40B4-BE49-F238E27FC236}">
                  <a16:creationId xmlns:a16="http://schemas.microsoft.com/office/drawing/2014/main" id="{8535F845-CE71-AD3C-C632-81F0F9B377B9}"/>
                </a:ext>
              </a:extLst>
            </p:cNvPr>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4848;p53">
              <a:extLst>
                <a:ext uri="{FF2B5EF4-FFF2-40B4-BE49-F238E27FC236}">
                  <a16:creationId xmlns:a16="http://schemas.microsoft.com/office/drawing/2014/main" id="{6DC98AB5-3D3A-2FC4-7F53-CF7A9FCFC500}"/>
                </a:ext>
              </a:extLst>
            </p:cNvPr>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4849;p53">
              <a:extLst>
                <a:ext uri="{FF2B5EF4-FFF2-40B4-BE49-F238E27FC236}">
                  <a16:creationId xmlns:a16="http://schemas.microsoft.com/office/drawing/2014/main" id="{7B9EE27C-33E3-76A2-79B8-833D9076A358}"/>
                </a:ext>
              </a:extLst>
            </p:cNvPr>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4850;p53">
              <a:extLst>
                <a:ext uri="{FF2B5EF4-FFF2-40B4-BE49-F238E27FC236}">
                  <a16:creationId xmlns:a16="http://schemas.microsoft.com/office/drawing/2014/main" id="{FF749D8E-50C1-E980-B9B9-1D622622B390}"/>
                </a:ext>
              </a:extLst>
            </p:cNvPr>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4851;p53">
              <a:extLst>
                <a:ext uri="{FF2B5EF4-FFF2-40B4-BE49-F238E27FC236}">
                  <a16:creationId xmlns:a16="http://schemas.microsoft.com/office/drawing/2014/main" id="{EA0B174B-A3CC-28E9-7B95-E254284839A7}"/>
                </a:ext>
              </a:extLst>
            </p:cNvPr>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4852;p53">
              <a:extLst>
                <a:ext uri="{FF2B5EF4-FFF2-40B4-BE49-F238E27FC236}">
                  <a16:creationId xmlns:a16="http://schemas.microsoft.com/office/drawing/2014/main" id="{87715DC9-4873-353B-96A9-43B951466F57}"/>
                </a:ext>
              </a:extLst>
            </p:cNvPr>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4853;p53">
              <a:extLst>
                <a:ext uri="{FF2B5EF4-FFF2-40B4-BE49-F238E27FC236}">
                  <a16:creationId xmlns:a16="http://schemas.microsoft.com/office/drawing/2014/main" id="{177B51E4-08C0-A3D2-6DE8-D82ADA7302F8}"/>
                </a:ext>
              </a:extLst>
            </p:cNvPr>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4854;p53">
              <a:extLst>
                <a:ext uri="{FF2B5EF4-FFF2-40B4-BE49-F238E27FC236}">
                  <a16:creationId xmlns:a16="http://schemas.microsoft.com/office/drawing/2014/main" id="{D321E68A-4502-42F7-00FF-520D93218ED5}"/>
                </a:ext>
              </a:extLst>
            </p:cNvPr>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4855;p53">
              <a:extLst>
                <a:ext uri="{FF2B5EF4-FFF2-40B4-BE49-F238E27FC236}">
                  <a16:creationId xmlns:a16="http://schemas.microsoft.com/office/drawing/2014/main" id="{11A04FAF-CBCD-365E-1276-88EAD2F9FCEF}"/>
                </a:ext>
              </a:extLst>
            </p:cNvPr>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4856;p53">
              <a:extLst>
                <a:ext uri="{FF2B5EF4-FFF2-40B4-BE49-F238E27FC236}">
                  <a16:creationId xmlns:a16="http://schemas.microsoft.com/office/drawing/2014/main" id="{7FCB213D-A66C-6266-9281-2DCEDF8B0AF1}"/>
                </a:ext>
              </a:extLst>
            </p:cNvPr>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4857;p53">
              <a:extLst>
                <a:ext uri="{FF2B5EF4-FFF2-40B4-BE49-F238E27FC236}">
                  <a16:creationId xmlns:a16="http://schemas.microsoft.com/office/drawing/2014/main" id="{D7E999C3-5F61-8639-043D-735119D83A0E}"/>
                </a:ext>
              </a:extLst>
            </p:cNvPr>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4858;p53">
              <a:extLst>
                <a:ext uri="{FF2B5EF4-FFF2-40B4-BE49-F238E27FC236}">
                  <a16:creationId xmlns:a16="http://schemas.microsoft.com/office/drawing/2014/main" id="{F92674D2-7D6A-ACE2-4BF9-1D87E50F098E}"/>
                </a:ext>
              </a:extLst>
            </p:cNvPr>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4859;p53">
              <a:extLst>
                <a:ext uri="{FF2B5EF4-FFF2-40B4-BE49-F238E27FC236}">
                  <a16:creationId xmlns:a16="http://schemas.microsoft.com/office/drawing/2014/main" id="{8807DA55-6818-C3E1-B892-B2E25E2799BD}"/>
                </a:ext>
              </a:extLst>
            </p:cNvPr>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4860;p53">
              <a:extLst>
                <a:ext uri="{FF2B5EF4-FFF2-40B4-BE49-F238E27FC236}">
                  <a16:creationId xmlns:a16="http://schemas.microsoft.com/office/drawing/2014/main" id="{8193536F-AF98-4E0C-BF68-003F2E8E9D51}"/>
                </a:ext>
              </a:extLst>
            </p:cNvPr>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4861;p53">
              <a:extLst>
                <a:ext uri="{FF2B5EF4-FFF2-40B4-BE49-F238E27FC236}">
                  <a16:creationId xmlns:a16="http://schemas.microsoft.com/office/drawing/2014/main" id="{FCFD1351-660C-CC6A-D7A6-5175B94C9A7F}"/>
                </a:ext>
              </a:extLst>
            </p:cNvPr>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4862;p53">
              <a:extLst>
                <a:ext uri="{FF2B5EF4-FFF2-40B4-BE49-F238E27FC236}">
                  <a16:creationId xmlns:a16="http://schemas.microsoft.com/office/drawing/2014/main" id="{EAD09C40-8866-1D78-2CE4-887F61CD5090}"/>
                </a:ext>
              </a:extLst>
            </p:cNvPr>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4863;p53">
              <a:extLst>
                <a:ext uri="{FF2B5EF4-FFF2-40B4-BE49-F238E27FC236}">
                  <a16:creationId xmlns:a16="http://schemas.microsoft.com/office/drawing/2014/main" id="{ABACD576-EE3B-80B6-F37C-23D284C3196E}"/>
                </a:ext>
              </a:extLst>
            </p:cNvPr>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4864;p53">
              <a:extLst>
                <a:ext uri="{FF2B5EF4-FFF2-40B4-BE49-F238E27FC236}">
                  <a16:creationId xmlns:a16="http://schemas.microsoft.com/office/drawing/2014/main" id="{DB3472E3-4AFF-D01F-9464-076144BCB789}"/>
                </a:ext>
              </a:extLst>
            </p:cNvPr>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4865;p53">
              <a:extLst>
                <a:ext uri="{FF2B5EF4-FFF2-40B4-BE49-F238E27FC236}">
                  <a16:creationId xmlns:a16="http://schemas.microsoft.com/office/drawing/2014/main" id="{10945251-E3D7-1D2C-2BFB-B734FCAC3D77}"/>
                </a:ext>
              </a:extLst>
            </p:cNvPr>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4866;p53">
              <a:extLst>
                <a:ext uri="{FF2B5EF4-FFF2-40B4-BE49-F238E27FC236}">
                  <a16:creationId xmlns:a16="http://schemas.microsoft.com/office/drawing/2014/main" id="{7B5C532A-A3E6-FB72-4BC3-46AF71545E02}"/>
                </a:ext>
              </a:extLst>
            </p:cNvPr>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4867;p53">
              <a:extLst>
                <a:ext uri="{FF2B5EF4-FFF2-40B4-BE49-F238E27FC236}">
                  <a16:creationId xmlns:a16="http://schemas.microsoft.com/office/drawing/2014/main" id="{CEA214C3-3F08-7744-BFB2-777936196B4A}"/>
                </a:ext>
              </a:extLst>
            </p:cNvPr>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4868;p53">
              <a:extLst>
                <a:ext uri="{FF2B5EF4-FFF2-40B4-BE49-F238E27FC236}">
                  <a16:creationId xmlns:a16="http://schemas.microsoft.com/office/drawing/2014/main" id="{98DD0AF2-AEB1-B059-8780-4F1A5823957B}"/>
                </a:ext>
              </a:extLst>
            </p:cNvPr>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4869;p53">
              <a:extLst>
                <a:ext uri="{FF2B5EF4-FFF2-40B4-BE49-F238E27FC236}">
                  <a16:creationId xmlns:a16="http://schemas.microsoft.com/office/drawing/2014/main" id="{26831BEB-389E-F3E3-802B-2B80AFF80399}"/>
                </a:ext>
              </a:extLst>
            </p:cNvPr>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4870;p53">
              <a:extLst>
                <a:ext uri="{FF2B5EF4-FFF2-40B4-BE49-F238E27FC236}">
                  <a16:creationId xmlns:a16="http://schemas.microsoft.com/office/drawing/2014/main" id="{055F38EF-671F-4A24-0B17-FE293E5705B3}"/>
                </a:ext>
              </a:extLst>
            </p:cNvPr>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4871;p53">
              <a:extLst>
                <a:ext uri="{FF2B5EF4-FFF2-40B4-BE49-F238E27FC236}">
                  <a16:creationId xmlns:a16="http://schemas.microsoft.com/office/drawing/2014/main" id="{530E7F21-F2F2-63C1-D38E-F3787F1FADAB}"/>
                </a:ext>
              </a:extLst>
            </p:cNvPr>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4872;p53">
              <a:extLst>
                <a:ext uri="{FF2B5EF4-FFF2-40B4-BE49-F238E27FC236}">
                  <a16:creationId xmlns:a16="http://schemas.microsoft.com/office/drawing/2014/main" id="{F54A7426-1EF0-9A7A-8206-084B59D28FEC}"/>
                </a:ext>
              </a:extLst>
            </p:cNvPr>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4873;p53">
              <a:extLst>
                <a:ext uri="{FF2B5EF4-FFF2-40B4-BE49-F238E27FC236}">
                  <a16:creationId xmlns:a16="http://schemas.microsoft.com/office/drawing/2014/main" id="{8A1AB890-6EFE-60D1-4422-55AA4728E80A}"/>
                </a:ext>
              </a:extLst>
            </p:cNvPr>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4874;p53">
              <a:extLst>
                <a:ext uri="{FF2B5EF4-FFF2-40B4-BE49-F238E27FC236}">
                  <a16:creationId xmlns:a16="http://schemas.microsoft.com/office/drawing/2014/main" id="{E22F7CDA-A5B4-4D24-6798-446143EB5679}"/>
                </a:ext>
              </a:extLst>
            </p:cNvPr>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4875;p53">
              <a:extLst>
                <a:ext uri="{FF2B5EF4-FFF2-40B4-BE49-F238E27FC236}">
                  <a16:creationId xmlns:a16="http://schemas.microsoft.com/office/drawing/2014/main" id="{BD50DFAA-0462-D09C-829C-20A30956DCF6}"/>
                </a:ext>
              </a:extLst>
            </p:cNvPr>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4876;p53">
              <a:extLst>
                <a:ext uri="{FF2B5EF4-FFF2-40B4-BE49-F238E27FC236}">
                  <a16:creationId xmlns:a16="http://schemas.microsoft.com/office/drawing/2014/main" id="{4A707E5C-1DF2-88BA-FF93-EFB94DD48CB5}"/>
                </a:ext>
              </a:extLst>
            </p:cNvPr>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4877;p53">
              <a:extLst>
                <a:ext uri="{FF2B5EF4-FFF2-40B4-BE49-F238E27FC236}">
                  <a16:creationId xmlns:a16="http://schemas.microsoft.com/office/drawing/2014/main" id="{11177678-D3F1-0890-33E9-D153F3958BB9}"/>
                </a:ext>
              </a:extLst>
            </p:cNvPr>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4878;p53">
              <a:extLst>
                <a:ext uri="{FF2B5EF4-FFF2-40B4-BE49-F238E27FC236}">
                  <a16:creationId xmlns:a16="http://schemas.microsoft.com/office/drawing/2014/main" id="{04B959A9-968B-84F9-18A8-03DB9DE7FF23}"/>
                </a:ext>
              </a:extLst>
            </p:cNvPr>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4879;p53">
              <a:extLst>
                <a:ext uri="{FF2B5EF4-FFF2-40B4-BE49-F238E27FC236}">
                  <a16:creationId xmlns:a16="http://schemas.microsoft.com/office/drawing/2014/main" id="{7F44674E-335B-1844-8324-7D9B6D8327ED}"/>
                </a:ext>
              </a:extLst>
            </p:cNvPr>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4880;p53">
              <a:extLst>
                <a:ext uri="{FF2B5EF4-FFF2-40B4-BE49-F238E27FC236}">
                  <a16:creationId xmlns:a16="http://schemas.microsoft.com/office/drawing/2014/main" id="{17E057D6-8D93-9267-55A9-895F28B94DF3}"/>
                </a:ext>
              </a:extLst>
            </p:cNvPr>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4881;p53">
              <a:extLst>
                <a:ext uri="{FF2B5EF4-FFF2-40B4-BE49-F238E27FC236}">
                  <a16:creationId xmlns:a16="http://schemas.microsoft.com/office/drawing/2014/main" id="{CB28586B-F9F7-6DA7-1766-A9F41B7E8115}"/>
                </a:ext>
              </a:extLst>
            </p:cNvPr>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4882;p53">
              <a:extLst>
                <a:ext uri="{FF2B5EF4-FFF2-40B4-BE49-F238E27FC236}">
                  <a16:creationId xmlns:a16="http://schemas.microsoft.com/office/drawing/2014/main" id="{60D53B9F-7593-0E0B-EDE9-EF13BC1FC3FD}"/>
                </a:ext>
              </a:extLst>
            </p:cNvPr>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4883;p53">
              <a:extLst>
                <a:ext uri="{FF2B5EF4-FFF2-40B4-BE49-F238E27FC236}">
                  <a16:creationId xmlns:a16="http://schemas.microsoft.com/office/drawing/2014/main" id="{A91A55B5-C4BD-2B2F-C944-E77D98AA72A1}"/>
                </a:ext>
              </a:extLst>
            </p:cNvPr>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4884;p53">
              <a:extLst>
                <a:ext uri="{FF2B5EF4-FFF2-40B4-BE49-F238E27FC236}">
                  <a16:creationId xmlns:a16="http://schemas.microsoft.com/office/drawing/2014/main" id="{4DAD4580-18E2-2C52-9E2D-D8DA01B51C33}"/>
                </a:ext>
              </a:extLst>
            </p:cNvPr>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4885;p53">
              <a:extLst>
                <a:ext uri="{FF2B5EF4-FFF2-40B4-BE49-F238E27FC236}">
                  <a16:creationId xmlns:a16="http://schemas.microsoft.com/office/drawing/2014/main" id="{ECB4BD35-6785-B4C4-9F97-951B05DD911D}"/>
                </a:ext>
              </a:extLst>
            </p:cNvPr>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4886;p53">
              <a:extLst>
                <a:ext uri="{FF2B5EF4-FFF2-40B4-BE49-F238E27FC236}">
                  <a16:creationId xmlns:a16="http://schemas.microsoft.com/office/drawing/2014/main" id="{E8AF821F-4E05-4E30-66CA-FF019B135801}"/>
                </a:ext>
              </a:extLst>
            </p:cNvPr>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4887;p53">
              <a:extLst>
                <a:ext uri="{FF2B5EF4-FFF2-40B4-BE49-F238E27FC236}">
                  <a16:creationId xmlns:a16="http://schemas.microsoft.com/office/drawing/2014/main" id="{FC10EB1A-3060-BC4E-0DEB-1F2B99A1C84D}"/>
                </a:ext>
              </a:extLst>
            </p:cNvPr>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4888;p53">
              <a:extLst>
                <a:ext uri="{FF2B5EF4-FFF2-40B4-BE49-F238E27FC236}">
                  <a16:creationId xmlns:a16="http://schemas.microsoft.com/office/drawing/2014/main" id="{7AD49817-5E34-E32D-44B3-2A79964CFB45}"/>
                </a:ext>
              </a:extLst>
            </p:cNvPr>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4889;p53">
              <a:extLst>
                <a:ext uri="{FF2B5EF4-FFF2-40B4-BE49-F238E27FC236}">
                  <a16:creationId xmlns:a16="http://schemas.microsoft.com/office/drawing/2014/main" id="{1B2A7CFD-4E45-FADA-A89A-118DA8A1A771}"/>
                </a:ext>
              </a:extLst>
            </p:cNvPr>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4890;p53">
              <a:extLst>
                <a:ext uri="{FF2B5EF4-FFF2-40B4-BE49-F238E27FC236}">
                  <a16:creationId xmlns:a16="http://schemas.microsoft.com/office/drawing/2014/main" id="{B2309D40-1E85-7792-EC7C-2081914D8AC5}"/>
                </a:ext>
              </a:extLst>
            </p:cNvPr>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4891;p53">
              <a:extLst>
                <a:ext uri="{FF2B5EF4-FFF2-40B4-BE49-F238E27FC236}">
                  <a16:creationId xmlns:a16="http://schemas.microsoft.com/office/drawing/2014/main" id="{D0FCB53D-CEF8-F463-558E-BBC4D48E6C75}"/>
                </a:ext>
              </a:extLst>
            </p:cNvPr>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4892;p53">
              <a:extLst>
                <a:ext uri="{FF2B5EF4-FFF2-40B4-BE49-F238E27FC236}">
                  <a16:creationId xmlns:a16="http://schemas.microsoft.com/office/drawing/2014/main" id="{2D71D45A-A830-5904-716D-2F9781D791F9}"/>
                </a:ext>
              </a:extLst>
            </p:cNvPr>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4893;p53">
              <a:extLst>
                <a:ext uri="{FF2B5EF4-FFF2-40B4-BE49-F238E27FC236}">
                  <a16:creationId xmlns:a16="http://schemas.microsoft.com/office/drawing/2014/main" id="{C9C52DC8-D298-1164-65E7-997BF552B3C0}"/>
                </a:ext>
              </a:extLst>
            </p:cNvPr>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4894;p53">
              <a:extLst>
                <a:ext uri="{FF2B5EF4-FFF2-40B4-BE49-F238E27FC236}">
                  <a16:creationId xmlns:a16="http://schemas.microsoft.com/office/drawing/2014/main" id="{47CCB428-91EE-F60F-578C-99AC45B94ECE}"/>
                </a:ext>
              </a:extLst>
            </p:cNvPr>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4895;p53">
              <a:extLst>
                <a:ext uri="{FF2B5EF4-FFF2-40B4-BE49-F238E27FC236}">
                  <a16:creationId xmlns:a16="http://schemas.microsoft.com/office/drawing/2014/main" id="{64FA57F8-C0AC-5DA2-103D-B3851D430443}"/>
                </a:ext>
              </a:extLst>
            </p:cNvPr>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4896;p53">
              <a:extLst>
                <a:ext uri="{FF2B5EF4-FFF2-40B4-BE49-F238E27FC236}">
                  <a16:creationId xmlns:a16="http://schemas.microsoft.com/office/drawing/2014/main" id="{413373C4-E31C-2434-6BF2-DC07418BDA1D}"/>
                </a:ext>
              </a:extLst>
            </p:cNvPr>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4897;p53">
              <a:extLst>
                <a:ext uri="{FF2B5EF4-FFF2-40B4-BE49-F238E27FC236}">
                  <a16:creationId xmlns:a16="http://schemas.microsoft.com/office/drawing/2014/main" id="{30583274-128B-B71B-0279-451453373712}"/>
                </a:ext>
              </a:extLst>
            </p:cNvPr>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4898;p53">
              <a:extLst>
                <a:ext uri="{FF2B5EF4-FFF2-40B4-BE49-F238E27FC236}">
                  <a16:creationId xmlns:a16="http://schemas.microsoft.com/office/drawing/2014/main" id="{B88BEE0C-6670-B723-35EA-F1DFE413B797}"/>
                </a:ext>
              </a:extLst>
            </p:cNvPr>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4899;p53">
              <a:extLst>
                <a:ext uri="{FF2B5EF4-FFF2-40B4-BE49-F238E27FC236}">
                  <a16:creationId xmlns:a16="http://schemas.microsoft.com/office/drawing/2014/main" id="{DF52CA90-70AC-A216-CC38-72953656E6B4}"/>
                </a:ext>
              </a:extLst>
            </p:cNvPr>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4900;p53">
              <a:extLst>
                <a:ext uri="{FF2B5EF4-FFF2-40B4-BE49-F238E27FC236}">
                  <a16:creationId xmlns:a16="http://schemas.microsoft.com/office/drawing/2014/main" id="{8B6F13F0-29A3-5952-077B-06AAF3414CDE}"/>
                </a:ext>
              </a:extLst>
            </p:cNvPr>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4901;p53">
              <a:extLst>
                <a:ext uri="{FF2B5EF4-FFF2-40B4-BE49-F238E27FC236}">
                  <a16:creationId xmlns:a16="http://schemas.microsoft.com/office/drawing/2014/main" id="{F4DE3516-EFB8-2B58-7339-79BC7B87C439}"/>
                </a:ext>
              </a:extLst>
            </p:cNvPr>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4902;p53">
              <a:extLst>
                <a:ext uri="{FF2B5EF4-FFF2-40B4-BE49-F238E27FC236}">
                  <a16:creationId xmlns:a16="http://schemas.microsoft.com/office/drawing/2014/main" id="{CB848C29-8FD9-6F10-3520-4009023F9286}"/>
                </a:ext>
              </a:extLst>
            </p:cNvPr>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4903;p53">
              <a:extLst>
                <a:ext uri="{FF2B5EF4-FFF2-40B4-BE49-F238E27FC236}">
                  <a16:creationId xmlns:a16="http://schemas.microsoft.com/office/drawing/2014/main" id="{9EF8C44E-FB2B-72DD-7478-14BADA207F86}"/>
                </a:ext>
              </a:extLst>
            </p:cNvPr>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4904;p53">
              <a:extLst>
                <a:ext uri="{FF2B5EF4-FFF2-40B4-BE49-F238E27FC236}">
                  <a16:creationId xmlns:a16="http://schemas.microsoft.com/office/drawing/2014/main" id="{023631FA-D2DC-BB1F-A490-5D433975EC94}"/>
                </a:ext>
              </a:extLst>
            </p:cNvPr>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4905;p53">
              <a:extLst>
                <a:ext uri="{FF2B5EF4-FFF2-40B4-BE49-F238E27FC236}">
                  <a16:creationId xmlns:a16="http://schemas.microsoft.com/office/drawing/2014/main" id="{82212F65-5A53-961B-59EA-C69EA68EFCEF}"/>
                </a:ext>
              </a:extLst>
            </p:cNvPr>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4906;p53">
              <a:extLst>
                <a:ext uri="{FF2B5EF4-FFF2-40B4-BE49-F238E27FC236}">
                  <a16:creationId xmlns:a16="http://schemas.microsoft.com/office/drawing/2014/main" id="{5E315890-2CB1-0B97-30F9-230DF9AF1F6A}"/>
                </a:ext>
              </a:extLst>
            </p:cNvPr>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4907;p53">
              <a:extLst>
                <a:ext uri="{FF2B5EF4-FFF2-40B4-BE49-F238E27FC236}">
                  <a16:creationId xmlns:a16="http://schemas.microsoft.com/office/drawing/2014/main" id="{D9CFA3DF-019C-DD46-1CDF-81748A605BED}"/>
                </a:ext>
              </a:extLst>
            </p:cNvPr>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4908;p53">
              <a:extLst>
                <a:ext uri="{FF2B5EF4-FFF2-40B4-BE49-F238E27FC236}">
                  <a16:creationId xmlns:a16="http://schemas.microsoft.com/office/drawing/2014/main" id="{7B3A7A72-4827-665B-594A-6E4CD3D3B6BC}"/>
                </a:ext>
              </a:extLst>
            </p:cNvPr>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4909;p53">
              <a:extLst>
                <a:ext uri="{FF2B5EF4-FFF2-40B4-BE49-F238E27FC236}">
                  <a16:creationId xmlns:a16="http://schemas.microsoft.com/office/drawing/2014/main" id="{C9ADD047-035C-87A8-A7AF-7F24742A01E3}"/>
                </a:ext>
              </a:extLst>
            </p:cNvPr>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4910;p53">
              <a:extLst>
                <a:ext uri="{FF2B5EF4-FFF2-40B4-BE49-F238E27FC236}">
                  <a16:creationId xmlns:a16="http://schemas.microsoft.com/office/drawing/2014/main" id="{E1F682BE-DA9E-7692-F2E1-FFE93BE3869A}"/>
                </a:ext>
              </a:extLst>
            </p:cNvPr>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4911;p53">
              <a:extLst>
                <a:ext uri="{FF2B5EF4-FFF2-40B4-BE49-F238E27FC236}">
                  <a16:creationId xmlns:a16="http://schemas.microsoft.com/office/drawing/2014/main" id="{8B87A50C-3A06-F9C1-8B89-E0562E564173}"/>
                </a:ext>
              </a:extLst>
            </p:cNvPr>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4912;p53">
              <a:extLst>
                <a:ext uri="{FF2B5EF4-FFF2-40B4-BE49-F238E27FC236}">
                  <a16:creationId xmlns:a16="http://schemas.microsoft.com/office/drawing/2014/main" id="{677B04E1-4FD5-5DE8-603C-86997038B4D9}"/>
                </a:ext>
              </a:extLst>
            </p:cNvPr>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4913;p53">
              <a:extLst>
                <a:ext uri="{FF2B5EF4-FFF2-40B4-BE49-F238E27FC236}">
                  <a16:creationId xmlns:a16="http://schemas.microsoft.com/office/drawing/2014/main" id="{4D723632-8DBA-D33A-1E9E-F32A9411AB28}"/>
                </a:ext>
              </a:extLst>
            </p:cNvPr>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4914;p53">
              <a:extLst>
                <a:ext uri="{FF2B5EF4-FFF2-40B4-BE49-F238E27FC236}">
                  <a16:creationId xmlns:a16="http://schemas.microsoft.com/office/drawing/2014/main" id="{A664118E-A177-7B02-3BE1-87090937BD94}"/>
                </a:ext>
              </a:extLst>
            </p:cNvPr>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4915;p53">
              <a:extLst>
                <a:ext uri="{FF2B5EF4-FFF2-40B4-BE49-F238E27FC236}">
                  <a16:creationId xmlns:a16="http://schemas.microsoft.com/office/drawing/2014/main" id="{99E438AC-F384-2848-5DBA-0B2651797855}"/>
                </a:ext>
              </a:extLst>
            </p:cNvPr>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4916;p53">
              <a:extLst>
                <a:ext uri="{FF2B5EF4-FFF2-40B4-BE49-F238E27FC236}">
                  <a16:creationId xmlns:a16="http://schemas.microsoft.com/office/drawing/2014/main" id="{33579008-4DAB-5DD8-8191-53182CF46D9C}"/>
                </a:ext>
              </a:extLst>
            </p:cNvPr>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4917;p53">
              <a:extLst>
                <a:ext uri="{FF2B5EF4-FFF2-40B4-BE49-F238E27FC236}">
                  <a16:creationId xmlns:a16="http://schemas.microsoft.com/office/drawing/2014/main" id="{97B9B961-64BB-087D-0AF8-9B060C6CD7B6}"/>
                </a:ext>
              </a:extLst>
            </p:cNvPr>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4918;p53">
              <a:extLst>
                <a:ext uri="{FF2B5EF4-FFF2-40B4-BE49-F238E27FC236}">
                  <a16:creationId xmlns:a16="http://schemas.microsoft.com/office/drawing/2014/main" id="{07966C40-F92C-B305-DB55-1DC9207BAD87}"/>
                </a:ext>
              </a:extLst>
            </p:cNvPr>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4919;p53">
              <a:extLst>
                <a:ext uri="{FF2B5EF4-FFF2-40B4-BE49-F238E27FC236}">
                  <a16:creationId xmlns:a16="http://schemas.microsoft.com/office/drawing/2014/main" id="{884A7CCE-B753-D33C-4DC0-8FE139179FAB}"/>
                </a:ext>
              </a:extLst>
            </p:cNvPr>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4920;p53">
              <a:extLst>
                <a:ext uri="{FF2B5EF4-FFF2-40B4-BE49-F238E27FC236}">
                  <a16:creationId xmlns:a16="http://schemas.microsoft.com/office/drawing/2014/main" id="{848B1F51-B563-C1C2-4F44-F2DD09534235}"/>
                </a:ext>
              </a:extLst>
            </p:cNvPr>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4921;p53">
              <a:extLst>
                <a:ext uri="{FF2B5EF4-FFF2-40B4-BE49-F238E27FC236}">
                  <a16:creationId xmlns:a16="http://schemas.microsoft.com/office/drawing/2014/main" id="{7AF1675F-6394-DB8F-7964-3CEDA9DE8ECE}"/>
                </a:ext>
              </a:extLst>
            </p:cNvPr>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4922;p53">
              <a:extLst>
                <a:ext uri="{FF2B5EF4-FFF2-40B4-BE49-F238E27FC236}">
                  <a16:creationId xmlns:a16="http://schemas.microsoft.com/office/drawing/2014/main" id="{193691E0-CB8F-4BC6-422E-37960394C3E1}"/>
                </a:ext>
              </a:extLst>
            </p:cNvPr>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4923;p53">
              <a:extLst>
                <a:ext uri="{FF2B5EF4-FFF2-40B4-BE49-F238E27FC236}">
                  <a16:creationId xmlns:a16="http://schemas.microsoft.com/office/drawing/2014/main" id="{E3CA52AE-FFDD-9FFD-1F41-2E8B1F3A6E20}"/>
                </a:ext>
              </a:extLst>
            </p:cNvPr>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4924;p53">
              <a:extLst>
                <a:ext uri="{FF2B5EF4-FFF2-40B4-BE49-F238E27FC236}">
                  <a16:creationId xmlns:a16="http://schemas.microsoft.com/office/drawing/2014/main" id="{0A5A7C06-05F9-2D02-C8AA-DD589B3868E0}"/>
                </a:ext>
              </a:extLst>
            </p:cNvPr>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4925;p53">
              <a:extLst>
                <a:ext uri="{FF2B5EF4-FFF2-40B4-BE49-F238E27FC236}">
                  <a16:creationId xmlns:a16="http://schemas.microsoft.com/office/drawing/2014/main" id="{AD37B584-75A6-C82D-90BB-D1E56FBFD703}"/>
                </a:ext>
              </a:extLst>
            </p:cNvPr>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4926;p53">
              <a:extLst>
                <a:ext uri="{FF2B5EF4-FFF2-40B4-BE49-F238E27FC236}">
                  <a16:creationId xmlns:a16="http://schemas.microsoft.com/office/drawing/2014/main" id="{4B19F668-C5A8-2B84-CD72-ABE113988A8B}"/>
                </a:ext>
              </a:extLst>
            </p:cNvPr>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4927;p53">
              <a:extLst>
                <a:ext uri="{FF2B5EF4-FFF2-40B4-BE49-F238E27FC236}">
                  <a16:creationId xmlns:a16="http://schemas.microsoft.com/office/drawing/2014/main" id="{489556B9-124C-4E17-6F87-5D0831F109A1}"/>
                </a:ext>
              </a:extLst>
            </p:cNvPr>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4928;p53">
              <a:extLst>
                <a:ext uri="{FF2B5EF4-FFF2-40B4-BE49-F238E27FC236}">
                  <a16:creationId xmlns:a16="http://schemas.microsoft.com/office/drawing/2014/main" id="{4932EFE6-F0F9-EEE2-23EE-008C41B9A413}"/>
                </a:ext>
              </a:extLst>
            </p:cNvPr>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4929;p53">
              <a:extLst>
                <a:ext uri="{FF2B5EF4-FFF2-40B4-BE49-F238E27FC236}">
                  <a16:creationId xmlns:a16="http://schemas.microsoft.com/office/drawing/2014/main" id="{71CE0333-9702-64A5-391F-8E99D4CEF595}"/>
                </a:ext>
              </a:extLst>
            </p:cNvPr>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4930;p53">
              <a:extLst>
                <a:ext uri="{FF2B5EF4-FFF2-40B4-BE49-F238E27FC236}">
                  <a16:creationId xmlns:a16="http://schemas.microsoft.com/office/drawing/2014/main" id="{0CA3B256-C19C-3E42-EFC2-555A81A8A5D2}"/>
                </a:ext>
              </a:extLst>
            </p:cNvPr>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4931;p53">
              <a:extLst>
                <a:ext uri="{FF2B5EF4-FFF2-40B4-BE49-F238E27FC236}">
                  <a16:creationId xmlns:a16="http://schemas.microsoft.com/office/drawing/2014/main" id="{7BE325B8-6F6D-4C9B-A1CE-9DF78BEEF70A}"/>
                </a:ext>
              </a:extLst>
            </p:cNvPr>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4932;p53">
              <a:extLst>
                <a:ext uri="{FF2B5EF4-FFF2-40B4-BE49-F238E27FC236}">
                  <a16:creationId xmlns:a16="http://schemas.microsoft.com/office/drawing/2014/main" id="{420B7922-ADB3-2FE7-A9EB-FFE5750235E7}"/>
                </a:ext>
              </a:extLst>
            </p:cNvPr>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4933;p53">
              <a:extLst>
                <a:ext uri="{FF2B5EF4-FFF2-40B4-BE49-F238E27FC236}">
                  <a16:creationId xmlns:a16="http://schemas.microsoft.com/office/drawing/2014/main" id="{4E6C5F52-5273-DBAA-B34D-109D44C36DAF}"/>
                </a:ext>
              </a:extLst>
            </p:cNvPr>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4934;p53">
              <a:extLst>
                <a:ext uri="{FF2B5EF4-FFF2-40B4-BE49-F238E27FC236}">
                  <a16:creationId xmlns:a16="http://schemas.microsoft.com/office/drawing/2014/main" id="{2AA2D604-71B1-3085-AD1F-B046A83C40AC}"/>
                </a:ext>
              </a:extLst>
            </p:cNvPr>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4935;p53">
              <a:extLst>
                <a:ext uri="{FF2B5EF4-FFF2-40B4-BE49-F238E27FC236}">
                  <a16:creationId xmlns:a16="http://schemas.microsoft.com/office/drawing/2014/main" id="{93F59D0D-682C-12D8-AFBC-ACF3E4C68CA9}"/>
                </a:ext>
              </a:extLst>
            </p:cNvPr>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4936;p53">
              <a:extLst>
                <a:ext uri="{FF2B5EF4-FFF2-40B4-BE49-F238E27FC236}">
                  <a16:creationId xmlns:a16="http://schemas.microsoft.com/office/drawing/2014/main" id="{2B96E846-28C8-1086-99CB-2735118AB0DB}"/>
                </a:ext>
              </a:extLst>
            </p:cNvPr>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4937;p53">
              <a:extLst>
                <a:ext uri="{FF2B5EF4-FFF2-40B4-BE49-F238E27FC236}">
                  <a16:creationId xmlns:a16="http://schemas.microsoft.com/office/drawing/2014/main" id="{F843004A-54D4-C5ED-B2FE-11304724D6AC}"/>
                </a:ext>
              </a:extLst>
            </p:cNvPr>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4938;p53">
              <a:extLst>
                <a:ext uri="{FF2B5EF4-FFF2-40B4-BE49-F238E27FC236}">
                  <a16:creationId xmlns:a16="http://schemas.microsoft.com/office/drawing/2014/main" id="{D730A8A8-E81E-463D-3415-0009A46C4D75}"/>
                </a:ext>
              </a:extLst>
            </p:cNvPr>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4939;p53">
              <a:extLst>
                <a:ext uri="{FF2B5EF4-FFF2-40B4-BE49-F238E27FC236}">
                  <a16:creationId xmlns:a16="http://schemas.microsoft.com/office/drawing/2014/main" id="{15C753A6-D619-85C3-3D6A-740BAD7AD515}"/>
                </a:ext>
              </a:extLst>
            </p:cNvPr>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4940;p53">
              <a:extLst>
                <a:ext uri="{FF2B5EF4-FFF2-40B4-BE49-F238E27FC236}">
                  <a16:creationId xmlns:a16="http://schemas.microsoft.com/office/drawing/2014/main" id="{D82E98D4-3E00-EA3F-81E7-245808BF5E5F}"/>
                </a:ext>
              </a:extLst>
            </p:cNvPr>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4941;p53">
              <a:extLst>
                <a:ext uri="{FF2B5EF4-FFF2-40B4-BE49-F238E27FC236}">
                  <a16:creationId xmlns:a16="http://schemas.microsoft.com/office/drawing/2014/main" id="{5FCDA63C-966B-0D81-1A8C-F9B19439497D}"/>
                </a:ext>
              </a:extLst>
            </p:cNvPr>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4942;p53">
              <a:extLst>
                <a:ext uri="{FF2B5EF4-FFF2-40B4-BE49-F238E27FC236}">
                  <a16:creationId xmlns:a16="http://schemas.microsoft.com/office/drawing/2014/main" id="{FD9190D3-FD24-9B4E-1616-904F4CEFF71A}"/>
                </a:ext>
              </a:extLst>
            </p:cNvPr>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4943;p53">
              <a:extLst>
                <a:ext uri="{FF2B5EF4-FFF2-40B4-BE49-F238E27FC236}">
                  <a16:creationId xmlns:a16="http://schemas.microsoft.com/office/drawing/2014/main" id="{B3C41CD8-6F23-5610-DE5D-1BA5CDEDC2ED}"/>
                </a:ext>
              </a:extLst>
            </p:cNvPr>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4944;p53">
              <a:extLst>
                <a:ext uri="{FF2B5EF4-FFF2-40B4-BE49-F238E27FC236}">
                  <a16:creationId xmlns:a16="http://schemas.microsoft.com/office/drawing/2014/main" id="{14E656B5-B765-17F2-A96C-A7302825C8EC}"/>
                </a:ext>
              </a:extLst>
            </p:cNvPr>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4945;p53">
              <a:extLst>
                <a:ext uri="{FF2B5EF4-FFF2-40B4-BE49-F238E27FC236}">
                  <a16:creationId xmlns:a16="http://schemas.microsoft.com/office/drawing/2014/main" id="{6AD6F55A-4A0D-820B-48C0-AA7F89BD3F0E}"/>
                </a:ext>
              </a:extLst>
            </p:cNvPr>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4946;p53">
              <a:extLst>
                <a:ext uri="{FF2B5EF4-FFF2-40B4-BE49-F238E27FC236}">
                  <a16:creationId xmlns:a16="http://schemas.microsoft.com/office/drawing/2014/main" id="{C6853183-80DC-5DEA-273E-03A49A536654}"/>
                </a:ext>
              </a:extLst>
            </p:cNvPr>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4947;p53">
              <a:extLst>
                <a:ext uri="{FF2B5EF4-FFF2-40B4-BE49-F238E27FC236}">
                  <a16:creationId xmlns:a16="http://schemas.microsoft.com/office/drawing/2014/main" id="{2A57196C-1CC1-33C8-E30E-C7AC219167A2}"/>
                </a:ext>
              </a:extLst>
            </p:cNvPr>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4948;p53">
              <a:extLst>
                <a:ext uri="{FF2B5EF4-FFF2-40B4-BE49-F238E27FC236}">
                  <a16:creationId xmlns:a16="http://schemas.microsoft.com/office/drawing/2014/main" id="{8DD8FC20-0C9F-2C98-C84D-959A21E11232}"/>
                </a:ext>
              </a:extLst>
            </p:cNvPr>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4949;p53">
              <a:extLst>
                <a:ext uri="{FF2B5EF4-FFF2-40B4-BE49-F238E27FC236}">
                  <a16:creationId xmlns:a16="http://schemas.microsoft.com/office/drawing/2014/main" id="{CF670241-8800-9269-6DE0-B24BE6D18274}"/>
                </a:ext>
              </a:extLst>
            </p:cNvPr>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4950;p53">
              <a:extLst>
                <a:ext uri="{FF2B5EF4-FFF2-40B4-BE49-F238E27FC236}">
                  <a16:creationId xmlns:a16="http://schemas.microsoft.com/office/drawing/2014/main" id="{E2267AEB-6C50-871C-DB79-0B2D27C79F9B}"/>
                </a:ext>
              </a:extLst>
            </p:cNvPr>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4951;p53">
              <a:extLst>
                <a:ext uri="{FF2B5EF4-FFF2-40B4-BE49-F238E27FC236}">
                  <a16:creationId xmlns:a16="http://schemas.microsoft.com/office/drawing/2014/main" id="{4F600455-0737-BE39-6709-7C0FE42F57E8}"/>
                </a:ext>
              </a:extLst>
            </p:cNvPr>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4952;p53">
              <a:extLst>
                <a:ext uri="{FF2B5EF4-FFF2-40B4-BE49-F238E27FC236}">
                  <a16:creationId xmlns:a16="http://schemas.microsoft.com/office/drawing/2014/main" id="{4F988E14-8CA3-5FF2-5717-C707D41A9F7E}"/>
                </a:ext>
              </a:extLst>
            </p:cNvPr>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4953;p53">
              <a:extLst>
                <a:ext uri="{FF2B5EF4-FFF2-40B4-BE49-F238E27FC236}">
                  <a16:creationId xmlns:a16="http://schemas.microsoft.com/office/drawing/2014/main" id="{BD0D4C0F-09DA-C1B3-6105-825A0A19496C}"/>
                </a:ext>
              </a:extLst>
            </p:cNvPr>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4954;p53">
              <a:extLst>
                <a:ext uri="{FF2B5EF4-FFF2-40B4-BE49-F238E27FC236}">
                  <a16:creationId xmlns:a16="http://schemas.microsoft.com/office/drawing/2014/main" id="{6FA2E4E1-5111-DFF9-968F-334EB855E30B}"/>
                </a:ext>
              </a:extLst>
            </p:cNvPr>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4955;p53">
              <a:extLst>
                <a:ext uri="{FF2B5EF4-FFF2-40B4-BE49-F238E27FC236}">
                  <a16:creationId xmlns:a16="http://schemas.microsoft.com/office/drawing/2014/main" id="{2BBAE65A-6492-2C2D-4205-93EC21E9A8E9}"/>
                </a:ext>
              </a:extLst>
            </p:cNvPr>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4956;p53">
              <a:extLst>
                <a:ext uri="{FF2B5EF4-FFF2-40B4-BE49-F238E27FC236}">
                  <a16:creationId xmlns:a16="http://schemas.microsoft.com/office/drawing/2014/main" id="{D5DADA09-D793-C9C7-01BD-2D38E317149B}"/>
                </a:ext>
              </a:extLst>
            </p:cNvPr>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4957;p53">
              <a:extLst>
                <a:ext uri="{FF2B5EF4-FFF2-40B4-BE49-F238E27FC236}">
                  <a16:creationId xmlns:a16="http://schemas.microsoft.com/office/drawing/2014/main" id="{1E413E6E-1EA8-9DA8-95BB-FDD5B5A18BA2}"/>
                </a:ext>
              </a:extLst>
            </p:cNvPr>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4958;p53">
              <a:extLst>
                <a:ext uri="{FF2B5EF4-FFF2-40B4-BE49-F238E27FC236}">
                  <a16:creationId xmlns:a16="http://schemas.microsoft.com/office/drawing/2014/main" id="{9623D01A-0F40-FFAD-5715-3E59B1E0A6E3}"/>
                </a:ext>
              </a:extLst>
            </p:cNvPr>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4959;p53">
              <a:extLst>
                <a:ext uri="{FF2B5EF4-FFF2-40B4-BE49-F238E27FC236}">
                  <a16:creationId xmlns:a16="http://schemas.microsoft.com/office/drawing/2014/main" id="{8EDC3F13-704C-191A-0B77-5A2FE0B7BE13}"/>
                </a:ext>
              </a:extLst>
            </p:cNvPr>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4960;p53">
              <a:extLst>
                <a:ext uri="{FF2B5EF4-FFF2-40B4-BE49-F238E27FC236}">
                  <a16:creationId xmlns:a16="http://schemas.microsoft.com/office/drawing/2014/main" id="{40E65A2F-D2BD-B3FF-8A6C-001F0989E1D4}"/>
                </a:ext>
              </a:extLst>
            </p:cNvPr>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4961;p53">
              <a:extLst>
                <a:ext uri="{FF2B5EF4-FFF2-40B4-BE49-F238E27FC236}">
                  <a16:creationId xmlns:a16="http://schemas.microsoft.com/office/drawing/2014/main" id="{2445654C-5E1F-9CBF-06DC-C95B50FFFA99}"/>
                </a:ext>
              </a:extLst>
            </p:cNvPr>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4962;p53">
              <a:extLst>
                <a:ext uri="{FF2B5EF4-FFF2-40B4-BE49-F238E27FC236}">
                  <a16:creationId xmlns:a16="http://schemas.microsoft.com/office/drawing/2014/main" id="{0C2183BA-03A6-19D8-ABD5-EA16AB078215}"/>
                </a:ext>
              </a:extLst>
            </p:cNvPr>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4963;p53">
              <a:extLst>
                <a:ext uri="{FF2B5EF4-FFF2-40B4-BE49-F238E27FC236}">
                  <a16:creationId xmlns:a16="http://schemas.microsoft.com/office/drawing/2014/main" id="{875A87AC-212E-4E66-5A86-0F6AF63208A5}"/>
                </a:ext>
              </a:extLst>
            </p:cNvPr>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4964;p53">
              <a:extLst>
                <a:ext uri="{FF2B5EF4-FFF2-40B4-BE49-F238E27FC236}">
                  <a16:creationId xmlns:a16="http://schemas.microsoft.com/office/drawing/2014/main" id="{DA7D0A55-FEEB-6BE8-FBB1-5CA4E0834145}"/>
                </a:ext>
              </a:extLst>
            </p:cNvPr>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4965;p53">
              <a:extLst>
                <a:ext uri="{FF2B5EF4-FFF2-40B4-BE49-F238E27FC236}">
                  <a16:creationId xmlns:a16="http://schemas.microsoft.com/office/drawing/2014/main" id="{5AD381C0-12AC-17CF-AE40-D9DA6E053F21}"/>
                </a:ext>
              </a:extLst>
            </p:cNvPr>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4966;p53">
              <a:extLst>
                <a:ext uri="{FF2B5EF4-FFF2-40B4-BE49-F238E27FC236}">
                  <a16:creationId xmlns:a16="http://schemas.microsoft.com/office/drawing/2014/main" id="{AAE8E7BF-56C0-5C66-9C0A-AE1F367FE46E}"/>
                </a:ext>
              </a:extLst>
            </p:cNvPr>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4967;p53">
              <a:extLst>
                <a:ext uri="{FF2B5EF4-FFF2-40B4-BE49-F238E27FC236}">
                  <a16:creationId xmlns:a16="http://schemas.microsoft.com/office/drawing/2014/main" id="{8F36DEA2-BB2B-9955-390F-2041AE85B94D}"/>
                </a:ext>
              </a:extLst>
            </p:cNvPr>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4968;p53">
              <a:extLst>
                <a:ext uri="{FF2B5EF4-FFF2-40B4-BE49-F238E27FC236}">
                  <a16:creationId xmlns:a16="http://schemas.microsoft.com/office/drawing/2014/main" id="{EC168F42-86D1-CAC5-F611-F1531BFD924E}"/>
                </a:ext>
              </a:extLst>
            </p:cNvPr>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4969;p53">
              <a:extLst>
                <a:ext uri="{FF2B5EF4-FFF2-40B4-BE49-F238E27FC236}">
                  <a16:creationId xmlns:a16="http://schemas.microsoft.com/office/drawing/2014/main" id="{3DB5DEEC-8FB0-B61B-85A3-AE735E75912F}"/>
                </a:ext>
              </a:extLst>
            </p:cNvPr>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4970;p53">
              <a:extLst>
                <a:ext uri="{FF2B5EF4-FFF2-40B4-BE49-F238E27FC236}">
                  <a16:creationId xmlns:a16="http://schemas.microsoft.com/office/drawing/2014/main" id="{C857D435-B835-C518-B661-79B235D17A77}"/>
                </a:ext>
              </a:extLst>
            </p:cNvPr>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4971;p53">
              <a:extLst>
                <a:ext uri="{FF2B5EF4-FFF2-40B4-BE49-F238E27FC236}">
                  <a16:creationId xmlns:a16="http://schemas.microsoft.com/office/drawing/2014/main" id="{8255F270-7AF1-49E3-8B9F-C61A95E82FBB}"/>
                </a:ext>
              </a:extLst>
            </p:cNvPr>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4972;p53">
              <a:extLst>
                <a:ext uri="{FF2B5EF4-FFF2-40B4-BE49-F238E27FC236}">
                  <a16:creationId xmlns:a16="http://schemas.microsoft.com/office/drawing/2014/main" id="{315606A9-AF7A-DB4F-8680-A0D3BEDE8A8E}"/>
                </a:ext>
              </a:extLst>
            </p:cNvPr>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4973;p53">
              <a:extLst>
                <a:ext uri="{FF2B5EF4-FFF2-40B4-BE49-F238E27FC236}">
                  <a16:creationId xmlns:a16="http://schemas.microsoft.com/office/drawing/2014/main" id="{50E94C3C-05A7-0218-517B-1F53A6DC218D}"/>
                </a:ext>
              </a:extLst>
            </p:cNvPr>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4974;p53">
              <a:extLst>
                <a:ext uri="{FF2B5EF4-FFF2-40B4-BE49-F238E27FC236}">
                  <a16:creationId xmlns:a16="http://schemas.microsoft.com/office/drawing/2014/main" id="{CF794B4C-78B1-934C-67E6-1441E23F4334}"/>
                </a:ext>
              </a:extLst>
            </p:cNvPr>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4975;p53">
              <a:extLst>
                <a:ext uri="{FF2B5EF4-FFF2-40B4-BE49-F238E27FC236}">
                  <a16:creationId xmlns:a16="http://schemas.microsoft.com/office/drawing/2014/main" id="{77667E9D-3B2F-11A1-9387-64B9A558B08A}"/>
                </a:ext>
              </a:extLst>
            </p:cNvPr>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4976;p53">
              <a:extLst>
                <a:ext uri="{FF2B5EF4-FFF2-40B4-BE49-F238E27FC236}">
                  <a16:creationId xmlns:a16="http://schemas.microsoft.com/office/drawing/2014/main" id="{3E73097B-853E-AE73-929C-C37B28202FEC}"/>
                </a:ext>
              </a:extLst>
            </p:cNvPr>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4977;p53">
              <a:extLst>
                <a:ext uri="{FF2B5EF4-FFF2-40B4-BE49-F238E27FC236}">
                  <a16:creationId xmlns:a16="http://schemas.microsoft.com/office/drawing/2014/main" id="{AB5910F4-BB61-7462-CCC9-CA60CD532231}"/>
                </a:ext>
              </a:extLst>
            </p:cNvPr>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4978;p53">
              <a:extLst>
                <a:ext uri="{FF2B5EF4-FFF2-40B4-BE49-F238E27FC236}">
                  <a16:creationId xmlns:a16="http://schemas.microsoft.com/office/drawing/2014/main" id="{76B4C345-6C1B-C356-0D61-6E2783040AEC}"/>
                </a:ext>
              </a:extLst>
            </p:cNvPr>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4979;p53">
              <a:extLst>
                <a:ext uri="{FF2B5EF4-FFF2-40B4-BE49-F238E27FC236}">
                  <a16:creationId xmlns:a16="http://schemas.microsoft.com/office/drawing/2014/main" id="{4113871D-ECCE-D6F0-8965-494E3BD465A6}"/>
                </a:ext>
              </a:extLst>
            </p:cNvPr>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4980;p53">
              <a:extLst>
                <a:ext uri="{FF2B5EF4-FFF2-40B4-BE49-F238E27FC236}">
                  <a16:creationId xmlns:a16="http://schemas.microsoft.com/office/drawing/2014/main" id="{E406836F-2D3A-0A9F-A74C-3714EAC31884}"/>
                </a:ext>
              </a:extLst>
            </p:cNvPr>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4981;p53">
              <a:extLst>
                <a:ext uri="{FF2B5EF4-FFF2-40B4-BE49-F238E27FC236}">
                  <a16:creationId xmlns:a16="http://schemas.microsoft.com/office/drawing/2014/main" id="{E1F56546-E6FD-E1E9-57B7-7EC0AFDBB318}"/>
                </a:ext>
              </a:extLst>
            </p:cNvPr>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4982;p53">
              <a:extLst>
                <a:ext uri="{FF2B5EF4-FFF2-40B4-BE49-F238E27FC236}">
                  <a16:creationId xmlns:a16="http://schemas.microsoft.com/office/drawing/2014/main" id="{AD8C0ACD-9D4F-8C8E-9365-3F0987F74115}"/>
                </a:ext>
              </a:extLst>
            </p:cNvPr>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4983;p53">
              <a:extLst>
                <a:ext uri="{FF2B5EF4-FFF2-40B4-BE49-F238E27FC236}">
                  <a16:creationId xmlns:a16="http://schemas.microsoft.com/office/drawing/2014/main" id="{C3E48F8F-AB65-E4B3-2D8A-BDA4954F8F80}"/>
                </a:ext>
              </a:extLst>
            </p:cNvPr>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4984;p53">
              <a:extLst>
                <a:ext uri="{FF2B5EF4-FFF2-40B4-BE49-F238E27FC236}">
                  <a16:creationId xmlns:a16="http://schemas.microsoft.com/office/drawing/2014/main" id="{ADFC6EF7-A862-AAC6-E0F5-51248C1F3DF9}"/>
                </a:ext>
              </a:extLst>
            </p:cNvPr>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4985;p53">
              <a:extLst>
                <a:ext uri="{FF2B5EF4-FFF2-40B4-BE49-F238E27FC236}">
                  <a16:creationId xmlns:a16="http://schemas.microsoft.com/office/drawing/2014/main" id="{14071474-667D-8C2C-497E-FCD2294BAFA7}"/>
                </a:ext>
              </a:extLst>
            </p:cNvPr>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4986;p53">
              <a:extLst>
                <a:ext uri="{FF2B5EF4-FFF2-40B4-BE49-F238E27FC236}">
                  <a16:creationId xmlns:a16="http://schemas.microsoft.com/office/drawing/2014/main" id="{3B75E7D0-1910-6CCE-3C06-B82006A91A1A}"/>
                </a:ext>
              </a:extLst>
            </p:cNvPr>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4987;p53">
              <a:extLst>
                <a:ext uri="{FF2B5EF4-FFF2-40B4-BE49-F238E27FC236}">
                  <a16:creationId xmlns:a16="http://schemas.microsoft.com/office/drawing/2014/main" id="{DA7E3E16-C4EA-43F8-ACBD-E1973C2217F9}"/>
                </a:ext>
              </a:extLst>
            </p:cNvPr>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4988;p53">
              <a:extLst>
                <a:ext uri="{FF2B5EF4-FFF2-40B4-BE49-F238E27FC236}">
                  <a16:creationId xmlns:a16="http://schemas.microsoft.com/office/drawing/2014/main" id="{F90F2E2D-D9E6-D10E-A6D4-CF341F68EC74}"/>
                </a:ext>
              </a:extLst>
            </p:cNvPr>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4989;p53">
              <a:extLst>
                <a:ext uri="{FF2B5EF4-FFF2-40B4-BE49-F238E27FC236}">
                  <a16:creationId xmlns:a16="http://schemas.microsoft.com/office/drawing/2014/main" id="{46013DCC-60B3-613F-B2C2-4CE978443751}"/>
                </a:ext>
              </a:extLst>
            </p:cNvPr>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4990;p53">
              <a:extLst>
                <a:ext uri="{FF2B5EF4-FFF2-40B4-BE49-F238E27FC236}">
                  <a16:creationId xmlns:a16="http://schemas.microsoft.com/office/drawing/2014/main" id="{63855699-AE13-72EB-2870-1BF833867CFA}"/>
                </a:ext>
              </a:extLst>
            </p:cNvPr>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4991;p53">
              <a:extLst>
                <a:ext uri="{FF2B5EF4-FFF2-40B4-BE49-F238E27FC236}">
                  <a16:creationId xmlns:a16="http://schemas.microsoft.com/office/drawing/2014/main" id="{FB380C55-A9DB-766D-C160-E3EC8819B23A}"/>
                </a:ext>
              </a:extLst>
            </p:cNvPr>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4992;p53">
              <a:extLst>
                <a:ext uri="{FF2B5EF4-FFF2-40B4-BE49-F238E27FC236}">
                  <a16:creationId xmlns:a16="http://schemas.microsoft.com/office/drawing/2014/main" id="{EA3B18AF-29CE-3262-6CFC-FDC5A5367D58}"/>
                </a:ext>
              </a:extLst>
            </p:cNvPr>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4993;p53">
              <a:extLst>
                <a:ext uri="{FF2B5EF4-FFF2-40B4-BE49-F238E27FC236}">
                  <a16:creationId xmlns:a16="http://schemas.microsoft.com/office/drawing/2014/main" id="{3222EB78-F2E8-B61D-6625-AF0C96AB007A}"/>
                </a:ext>
              </a:extLst>
            </p:cNvPr>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4994;p53">
              <a:extLst>
                <a:ext uri="{FF2B5EF4-FFF2-40B4-BE49-F238E27FC236}">
                  <a16:creationId xmlns:a16="http://schemas.microsoft.com/office/drawing/2014/main" id="{44A94451-66D4-288B-BF8C-752DB6414441}"/>
                </a:ext>
              </a:extLst>
            </p:cNvPr>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4995;p53">
              <a:extLst>
                <a:ext uri="{FF2B5EF4-FFF2-40B4-BE49-F238E27FC236}">
                  <a16:creationId xmlns:a16="http://schemas.microsoft.com/office/drawing/2014/main" id="{F842C63D-A833-3BA5-45C1-9BA2E76EB6E3}"/>
                </a:ext>
              </a:extLst>
            </p:cNvPr>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4996;p53">
              <a:extLst>
                <a:ext uri="{FF2B5EF4-FFF2-40B4-BE49-F238E27FC236}">
                  <a16:creationId xmlns:a16="http://schemas.microsoft.com/office/drawing/2014/main" id="{88CBFBFB-74AF-D835-FB74-F897F3F38BDD}"/>
                </a:ext>
              </a:extLst>
            </p:cNvPr>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4997;p53">
              <a:extLst>
                <a:ext uri="{FF2B5EF4-FFF2-40B4-BE49-F238E27FC236}">
                  <a16:creationId xmlns:a16="http://schemas.microsoft.com/office/drawing/2014/main" id="{FFD3999E-5B61-7F7D-97D9-189FA4568B12}"/>
                </a:ext>
              </a:extLst>
            </p:cNvPr>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4998;p53">
              <a:extLst>
                <a:ext uri="{FF2B5EF4-FFF2-40B4-BE49-F238E27FC236}">
                  <a16:creationId xmlns:a16="http://schemas.microsoft.com/office/drawing/2014/main" id="{41F8E61C-B350-CF2E-7025-E9586B6F4833}"/>
                </a:ext>
              </a:extLst>
            </p:cNvPr>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4999;p53">
              <a:extLst>
                <a:ext uri="{FF2B5EF4-FFF2-40B4-BE49-F238E27FC236}">
                  <a16:creationId xmlns:a16="http://schemas.microsoft.com/office/drawing/2014/main" id="{B881084D-63F1-F269-AA57-8F78A852CEC9}"/>
                </a:ext>
              </a:extLst>
            </p:cNvPr>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5000;p53">
              <a:extLst>
                <a:ext uri="{FF2B5EF4-FFF2-40B4-BE49-F238E27FC236}">
                  <a16:creationId xmlns:a16="http://schemas.microsoft.com/office/drawing/2014/main" id="{E5FBF322-AEFF-C7FC-B1D1-993F00912FE0}"/>
                </a:ext>
              </a:extLst>
            </p:cNvPr>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5001;p53">
              <a:extLst>
                <a:ext uri="{FF2B5EF4-FFF2-40B4-BE49-F238E27FC236}">
                  <a16:creationId xmlns:a16="http://schemas.microsoft.com/office/drawing/2014/main" id="{2CCF4081-96CA-5D3A-6834-FF3B911A3D9E}"/>
                </a:ext>
              </a:extLst>
            </p:cNvPr>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5002;p53">
              <a:extLst>
                <a:ext uri="{FF2B5EF4-FFF2-40B4-BE49-F238E27FC236}">
                  <a16:creationId xmlns:a16="http://schemas.microsoft.com/office/drawing/2014/main" id="{19BE976B-949B-2767-FA68-9E37532B0661}"/>
                </a:ext>
              </a:extLst>
            </p:cNvPr>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5003;p53">
              <a:extLst>
                <a:ext uri="{FF2B5EF4-FFF2-40B4-BE49-F238E27FC236}">
                  <a16:creationId xmlns:a16="http://schemas.microsoft.com/office/drawing/2014/main" id="{A1E25EC6-6B3A-7A38-386E-A86DCE0408A3}"/>
                </a:ext>
              </a:extLst>
            </p:cNvPr>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5004;p53">
              <a:extLst>
                <a:ext uri="{FF2B5EF4-FFF2-40B4-BE49-F238E27FC236}">
                  <a16:creationId xmlns:a16="http://schemas.microsoft.com/office/drawing/2014/main" id="{6A1C973A-8001-C92A-284C-D21E39468FFA}"/>
                </a:ext>
              </a:extLst>
            </p:cNvPr>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5005;p53">
              <a:extLst>
                <a:ext uri="{FF2B5EF4-FFF2-40B4-BE49-F238E27FC236}">
                  <a16:creationId xmlns:a16="http://schemas.microsoft.com/office/drawing/2014/main" id="{F9360884-621F-0E27-18AF-27BFCD0FC1F9}"/>
                </a:ext>
              </a:extLst>
            </p:cNvPr>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5006;p53">
              <a:extLst>
                <a:ext uri="{FF2B5EF4-FFF2-40B4-BE49-F238E27FC236}">
                  <a16:creationId xmlns:a16="http://schemas.microsoft.com/office/drawing/2014/main" id="{B397448B-B8EF-619D-CD7F-638049048190}"/>
                </a:ext>
              </a:extLst>
            </p:cNvPr>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5007;p53">
              <a:extLst>
                <a:ext uri="{FF2B5EF4-FFF2-40B4-BE49-F238E27FC236}">
                  <a16:creationId xmlns:a16="http://schemas.microsoft.com/office/drawing/2014/main" id="{3A31CBB9-4887-2834-E813-E4951F07F4D8}"/>
                </a:ext>
              </a:extLst>
            </p:cNvPr>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5008;p53">
              <a:extLst>
                <a:ext uri="{FF2B5EF4-FFF2-40B4-BE49-F238E27FC236}">
                  <a16:creationId xmlns:a16="http://schemas.microsoft.com/office/drawing/2014/main" id="{A7499AB9-5B61-D8BB-A178-2758F49F6B5E}"/>
                </a:ext>
              </a:extLst>
            </p:cNvPr>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5009;p53">
              <a:extLst>
                <a:ext uri="{FF2B5EF4-FFF2-40B4-BE49-F238E27FC236}">
                  <a16:creationId xmlns:a16="http://schemas.microsoft.com/office/drawing/2014/main" id="{9747EA65-24AB-A1DE-713C-6A452A90C835}"/>
                </a:ext>
              </a:extLst>
            </p:cNvPr>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5010;p53">
              <a:extLst>
                <a:ext uri="{FF2B5EF4-FFF2-40B4-BE49-F238E27FC236}">
                  <a16:creationId xmlns:a16="http://schemas.microsoft.com/office/drawing/2014/main" id="{F6AA8414-AEF5-6488-2D13-8DB7BF9B7F9F}"/>
                </a:ext>
              </a:extLst>
            </p:cNvPr>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5011;p53">
              <a:extLst>
                <a:ext uri="{FF2B5EF4-FFF2-40B4-BE49-F238E27FC236}">
                  <a16:creationId xmlns:a16="http://schemas.microsoft.com/office/drawing/2014/main" id="{9AC6F0F1-E3FD-065E-1463-7D83A330E95A}"/>
                </a:ext>
              </a:extLst>
            </p:cNvPr>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5012;p53">
              <a:extLst>
                <a:ext uri="{FF2B5EF4-FFF2-40B4-BE49-F238E27FC236}">
                  <a16:creationId xmlns:a16="http://schemas.microsoft.com/office/drawing/2014/main" id="{02BC3C25-429B-E590-25A1-C3548A1D7C87}"/>
                </a:ext>
              </a:extLst>
            </p:cNvPr>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5013;p53">
              <a:extLst>
                <a:ext uri="{FF2B5EF4-FFF2-40B4-BE49-F238E27FC236}">
                  <a16:creationId xmlns:a16="http://schemas.microsoft.com/office/drawing/2014/main" id="{A056502D-3B9E-C46D-8FB2-EF716C6FA9AF}"/>
                </a:ext>
              </a:extLst>
            </p:cNvPr>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5014;p53">
              <a:extLst>
                <a:ext uri="{FF2B5EF4-FFF2-40B4-BE49-F238E27FC236}">
                  <a16:creationId xmlns:a16="http://schemas.microsoft.com/office/drawing/2014/main" id="{41DCDA69-EE92-A69A-3FB5-5BDA1AAE6FA5}"/>
                </a:ext>
              </a:extLst>
            </p:cNvPr>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5015;p53">
              <a:extLst>
                <a:ext uri="{FF2B5EF4-FFF2-40B4-BE49-F238E27FC236}">
                  <a16:creationId xmlns:a16="http://schemas.microsoft.com/office/drawing/2014/main" id="{16A811F8-BB93-7329-A83C-CFC1120B6053}"/>
                </a:ext>
              </a:extLst>
            </p:cNvPr>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5016;p53">
              <a:extLst>
                <a:ext uri="{FF2B5EF4-FFF2-40B4-BE49-F238E27FC236}">
                  <a16:creationId xmlns:a16="http://schemas.microsoft.com/office/drawing/2014/main" id="{CCBD64C8-B719-1970-87BB-7C2421C35A98}"/>
                </a:ext>
              </a:extLst>
            </p:cNvPr>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5017;p53">
              <a:extLst>
                <a:ext uri="{FF2B5EF4-FFF2-40B4-BE49-F238E27FC236}">
                  <a16:creationId xmlns:a16="http://schemas.microsoft.com/office/drawing/2014/main" id="{75E6B130-B4AE-2AD5-FADC-2F5150F2808C}"/>
                </a:ext>
              </a:extLst>
            </p:cNvPr>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5018;p53">
              <a:extLst>
                <a:ext uri="{FF2B5EF4-FFF2-40B4-BE49-F238E27FC236}">
                  <a16:creationId xmlns:a16="http://schemas.microsoft.com/office/drawing/2014/main" id="{5D444BE2-64C6-9DCC-3C76-931169327B3C}"/>
                </a:ext>
              </a:extLst>
            </p:cNvPr>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5019;p53">
              <a:extLst>
                <a:ext uri="{FF2B5EF4-FFF2-40B4-BE49-F238E27FC236}">
                  <a16:creationId xmlns:a16="http://schemas.microsoft.com/office/drawing/2014/main" id="{186C71FA-27E5-6944-470C-057C1B5EBA30}"/>
                </a:ext>
              </a:extLst>
            </p:cNvPr>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5020;p53">
              <a:extLst>
                <a:ext uri="{FF2B5EF4-FFF2-40B4-BE49-F238E27FC236}">
                  <a16:creationId xmlns:a16="http://schemas.microsoft.com/office/drawing/2014/main" id="{95245765-5C72-357A-777B-7BEED3A8574D}"/>
                </a:ext>
              </a:extLst>
            </p:cNvPr>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5021;p53">
              <a:extLst>
                <a:ext uri="{FF2B5EF4-FFF2-40B4-BE49-F238E27FC236}">
                  <a16:creationId xmlns:a16="http://schemas.microsoft.com/office/drawing/2014/main" id="{5D6DA128-9C84-FBA4-AD30-EF2F8174F887}"/>
                </a:ext>
              </a:extLst>
            </p:cNvPr>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5022;p53">
              <a:extLst>
                <a:ext uri="{FF2B5EF4-FFF2-40B4-BE49-F238E27FC236}">
                  <a16:creationId xmlns:a16="http://schemas.microsoft.com/office/drawing/2014/main" id="{BD402D1A-A503-C8C0-48DB-90A571A7B142}"/>
                </a:ext>
              </a:extLst>
            </p:cNvPr>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5023;p53">
              <a:extLst>
                <a:ext uri="{FF2B5EF4-FFF2-40B4-BE49-F238E27FC236}">
                  <a16:creationId xmlns:a16="http://schemas.microsoft.com/office/drawing/2014/main" id="{C614DA8C-BF98-7EBB-5C86-13303BC3EE4F}"/>
                </a:ext>
              </a:extLst>
            </p:cNvPr>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5024;p53">
              <a:extLst>
                <a:ext uri="{FF2B5EF4-FFF2-40B4-BE49-F238E27FC236}">
                  <a16:creationId xmlns:a16="http://schemas.microsoft.com/office/drawing/2014/main" id="{207CF857-BAE1-0472-5E40-67A7A2D30B01}"/>
                </a:ext>
              </a:extLst>
            </p:cNvPr>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5025;p53">
              <a:extLst>
                <a:ext uri="{FF2B5EF4-FFF2-40B4-BE49-F238E27FC236}">
                  <a16:creationId xmlns:a16="http://schemas.microsoft.com/office/drawing/2014/main" id="{C8156D42-2C30-583A-1CE9-039A29A2EB7F}"/>
                </a:ext>
              </a:extLst>
            </p:cNvPr>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5026;p53">
              <a:extLst>
                <a:ext uri="{FF2B5EF4-FFF2-40B4-BE49-F238E27FC236}">
                  <a16:creationId xmlns:a16="http://schemas.microsoft.com/office/drawing/2014/main" id="{4ADE1795-D13B-B150-F4F9-BDCB3020A3A9}"/>
                </a:ext>
              </a:extLst>
            </p:cNvPr>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5027;p53">
              <a:extLst>
                <a:ext uri="{FF2B5EF4-FFF2-40B4-BE49-F238E27FC236}">
                  <a16:creationId xmlns:a16="http://schemas.microsoft.com/office/drawing/2014/main" id="{7541B2A7-12E8-446C-B41E-DDAE23BE4658}"/>
                </a:ext>
              </a:extLst>
            </p:cNvPr>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5028;p53">
              <a:extLst>
                <a:ext uri="{FF2B5EF4-FFF2-40B4-BE49-F238E27FC236}">
                  <a16:creationId xmlns:a16="http://schemas.microsoft.com/office/drawing/2014/main" id="{6A2D3E58-883E-3AD2-F844-C7020942F012}"/>
                </a:ext>
              </a:extLst>
            </p:cNvPr>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5029;p53">
              <a:extLst>
                <a:ext uri="{FF2B5EF4-FFF2-40B4-BE49-F238E27FC236}">
                  <a16:creationId xmlns:a16="http://schemas.microsoft.com/office/drawing/2014/main" id="{EBF51B33-7B09-A68C-5D98-5E69CC9768B7}"/>
                </a:ext>
              </a:extLst>
            </p:cNvPr>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5030;p53">
              <a:extLst>
                <a:ext uri="{FF2B5EF4-FFF2-40B4-BE49-F238E27FC236}">
                  <a16:creationId xmlns:a16="http://schemas.microsoft.com/office/drawing/2014/main" id="{974342E5-6EBF-D601-4F1F-2C61C3ED2EA5}"/>
                </a:ext>
              </a:extLst>
            </p:cNvPr>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5031;p53">
              <a:extLst>
                <a:ext uri="{FF2B5EF4-FFF2-40B4-BE49-F238E27FC236}">
                  <a16:creationId xmlns:a16="http://schemas.microsoft.com/office/drawing/2014/main" id="{22663DC0-FA7F-EEDF-8199-4CCB84F50488}"/>
                </a:ext>
              </a:extLst>
            </p:cNvPr>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5032;p53">
              <a:extLst>
                <a:ext uri="{FF2B5EF4-FFF2-40B4-BE49-F238E27FC236}">
                  <a16:creationId xmlns:a16="http://schemas.microsoft.com/office/drawing/2014/main" id="{E90FAC8F-C0B4-B478-828D-51179F44E8DE}"/>
                </a:ext>
              </a:extLst>
            </p:cNvPr>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5033;p53">
              <a:extLst>
                <a:ext uri="{FF2B5EF4-FFF2-40B4-BE49-F238E27FC236}">
                  <a16:creationId xmlns:a16="http://schemas.microsoft.com/office/drawing/2014/main" id="{3578C967-51E2-44DB-BAA5-F96EE8593A0C}"/>
                </a:ext>
              </a:extLst>
            </p:cNvPr>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5034;p53">
              <a:extLst>
                <a:ext uri="{FF2B5EF4-FFF2-40B4-BE49-F238E27FC236}">
                  <a16:creationId xmlns:a16="http://schemas.microsoft.com/office/drawing/2014/main" id="{AA3D2BC6-5B0D-5C21-651E-7E3F5576F025}"/>
                </a:ext>
              </a:extLst>
            </p:cNvPr>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5035;p53">
              <a:extLst>
                <a:ext uri="{FF2B5EF4-FFF2-40B4-BE49-F238E27FC236}">
                  <a16:creationId xmlns:a16="http://schemas.microsoft.com/office/drawing/2014/main" id="{1B67C08A-91B6-9B1B-AE3D-773B8C1235C9}"/>
                </a:ext>
              </a:extLst>
            </p:cNvPr>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5036;p53">
              <a:extLst>
                <a:ext uri="{FF2B5EF4-FFF2-40B4-BE49-F238E27FC236}">
                  <a16:creationId xmlns:a16="http://schemas.microsoft.com/office/drawing/2014/main" id="{33A370AB-63D6-3AC6-2661-6A64BA0AC4D1}"/>
                </a:ext>
              </a:extLst>
            </p:cNvPr>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5037;p53">
              <a:extLst>
                <a:ext uri="{FF2B5EF4-FFF2-40B4-BE49-F238E27FC236}">
                  <a16:creationId xmlns:a16="http://schemas.microsoft.com/office/drawing/2014/main" id="{5C7E2258-6C0E-C300-FE92-981C5A835CBB}"/>
                </a:ext>
              </a:extLst>
            </p:cNvPr>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5038;p53">
              <a:extLst>
                <a:ext uri="{FF2B5EF4-FFF2-40B4-BE49-F238E27FC236}">
                  <a16:creationId xmlns:a16="http://schemas.microsoft.com/office/drawing/2014/main" id="{FBBBFBA0-8245-EECF-1F35-1BA8D8C76AFC}"/>
                </a:ext>
              </a:extLst>
            </p:cNvPr>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5039;p53">
              <a:extLst>
                <a:ext uri="{FF2B5EF4-FFF2-40B4-BE49-F238E27FC236}">
                  <a16:creationId xmlns:a16="http://schemas.microsoft.com/office/drawing/2014/main" id="{47AACAC8-366C-EAD6-917E-73EB63D4382E}"/>
                </a:ext>
              </a:extLst>
            </p:cNvPr>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5040;p53">
              <a:extLst>
                <a:ext uri="{FF2B5EF4-FFF2-40B4-BE49-F238E27FC236}">
                  <a16:creationId xmlns:a16="http://schemas.microsoft.com/office/drawing/2014/main" id="{97F40127-0F4C-4555-D2B1-0FF50D3CE1B7}"/>
                </a:ext>
              </a:extLst>
            </p:cNvPr>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5041;p53">
              <a:extLst>
                <a:ext uri="{FF2B5EF4-FFF2-40B4-BE49-F238E27FC236}">
                  <a16:creationId xmlns:a16="http://schemas.microsoft.com/office/drawing/2014/main" id="{FCE667AE-6222-14BB-DD4B-34085A0EF9E0}"/>
                </a:ext>
              </a:extLst>
            </p:cNvPr>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5042;p53">
              <a:extLst>
                <a:ext uri="{FF2B5EF4-FFF2-40B4-BE49-F238E27FC236}">
                  <a16:creationId xmlns:a16="http://schemas.microsoft.com/office/drawing/2014/main" id="{968E6131-BA51-79B4-CF63-53CE4277EF2B}"/>
                </a:ext>
              </a:extLst>
            </p:cNvPr>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5043;p53">
              <a:extLst>
                <a:ext uri="{FF2B5EF4-FFF2-40B4-BE49-F238E27FC236}">
                  <a16:creationId xmlns:a16="http://schemas.microsoft.com/office/drawing/2014/main" id="{B414D9AE-26B8-FEB3-0195-91CDF66D9B08}"/>
                </a:ext>
              </a:extLst>
            </p:cNvPr>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5044;p53">
              <a:extLst>
                <a:ext uri="{FF2B5EF4-FFF2-40B4-BE49-F238E27FC236}">
                  <a16:creationId xmlns:a16="http://schemas.microsoft.com/office/drawing/2014/main" id="{67D6E5CA-C7EA-DB90-32EB-832DC9C0138B}"/>
                </a:ext>
              </a:extLst>
            </p:cNvPr>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5045;p53">
              <a:extLst>
                <a:ext uri="{FF2B5EF4-FFF2-40B4-BE49-F238E27FC236}">
                  <a16:creationId xmlns:a16="http://schemas.microsoft.com/office/drawing/2014/main" id="{EB29B187-FE21-D0E4-D881-EA85A20CC1FB}"/>
                </a:ext>
              </a:extLst>
            </p:cNvPr>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5046;p53">
              <a:extLst>
                <a:ext uri="{FF2B5EF4-FFF2-40B4-BE49-F238E27FC236}">
                  <a16:creationId xmlns:a16="http://schemas.microsoft.com/office/drawing/2014/main" id="{B02D5F14-8C21-2A3B-7DA3-D9CB5E89CF8F}"/>
                </a:ext>
              </a:extLst>
            </p:cNvPr>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5047;p53">
              <a:extLst>
                <a:ext uri="{FF2B5EF4-FFF2-40B4-BE49-F238E27FC236}">
                  <a16:creationId xmlns:a16="http://schemas.microsoft.com/office/drawing/2014/main" id="{3592F386-E37A-81E4-6390-B2AF2B48694D}"/>
                </a:ext>
              </a:extLst>
            </p:cNvPr>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5048;p53">
              <a:extLst>
                <a:ext uri="{FF2B5EF4-FFF2-40B4-BE49-F238E27FC236}">
                  <a16:creationId xmlns:a16="http://schemas.microsoft.com/office/drawing/2014/main" id="{ABF45FA4-AF0D-482D-8173-17C5CA277E0B}"/>
                </a:ext>
              </a:extLst>
            </p:cNvPr>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5049;p53">
              <a:extLst>
                <a:ext uri="{FF2B5EF4-FFF2-40B4-BE49-F238E27FC236}">
                  <a16:creationId xmlns:a16="http://schemas.microsoft.com/office/drawing/2014/main" id="{B058B3EA-EFC0-BC55-AB90-3CEF283C5BAC}"/>
                </a:ext>
              </a:extLst>
            </p:cNvPr>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5050;p53">
              <a:extLst>
                <a:ext uri="{FF2B5EF4-FFF2-40B4-BE49-F238E27FC236}">
                  <a16:creationId xmlns:a16="http://schemas.microsoft.com/office/drawing/2014/main" id="{31DDA591-D41E-FA43-B534-C87905AD442F}"/>
                </a:ext>
              </a:extLst>
            </p:cNvPr>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5051;p53">
              <a:extLst>
                <a:ext uri="{FF2B5EF4-FFF2-40B4-BE49-F238E27FC236}">
                  <a16:creationId xmlns:a16="http://schemas.microsoft.com/office/drawing/2014/main" id="{DC276531-3010-6971-2C0C-8515C1E7F55E}"/>
                </a:ext>
              </a:extLst>
            </p:cNvPr>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5052;p53">
              <a:extLst>
                <a:ext uri="{FF2B5EF4-FFF2-40B4-BE49-F238E27FC236}">
                  <a16:creationId xmlns:a16="http://schemas.microsoft.com/office/drawing/2014/main" id="{07AC403C-9950-02AC-F848-40E5076ED2E6}"/>
                </a:ext>
              </a:extLst>
            </p:cNvPr>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5053;p53">
              <a:extLst>
                <a:ext uri="{FF2B5EF4-FFF2-40B4-BE49-F238E27FC236}">
                  <a16:creationId xmlns:a16="http://schemas.microsoft.com/office/drawing/2014/main" id="{76F3BE92-15F4-C487-581C-A5F262A7266A}"/>
                </a:ext>
              </a:extLst>
            </p:cNvPr>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5054;p53">
              <a:extLst>
                <a:ext uri="{FF2B5EF4-FFF2-40B4-BE49-F238E27FC236}">
                  <a16:creationId xmlns:a16="http://schemas.microsoft.com/office/drawing/2014/main" id="{988D7CA4-D37C-D44B-00B3-EC5FAFFFD317}"/>
                </a:ext>
              </a:extLst>
            </p:cNvPr>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5055;p53">
              <a:extLst>
                <a:ext uri="{FF2B5EF4-FFF2-40B4-BE49-F238E27FC236}">
                  <a16:creationId xmlns:a16="http://schemas.microsoft.com/office/drawing/2014/main" id="{ACF9AC39-2606-1EB2-2C34-472D87868F53}"/>
                </a:ext>
              </a:extLst>
            </p:cNvPr>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5056;p53">
              <a:extLst>
                <a:ext uri="{FF2B5EF4-FFF2-40B4-BE49-F238E27FC236}">
                  <a16:creationId xmlns:a16="http://schemas.microsoft.com/office/drawing/2014/main" id="{119DFB27-EF56-998C-588F-D84EE64AC65E}"/>
                </a:ext>
              </a:extLst>
            </p:cNvPr>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5057;p53">
              <a:extLst>
                <a:ext uri="{FF2B5EF4-FFF2-40B4-BE49-F238E27FC236}">
                  <a16:creationId xmlns:a16="http://schemas.microsoft.com/office/drawing/2014/main" id="{DB37E575-A75D-CC22-5469-E17B11C5EF25}"/>
                </a:ext>
              </a:extLst>
            </p:cNvPr>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5058;p53">
              <a:extLst>
                <a:ext uri="{FF2B5EF4-FFF2-40B4-BE49-F238E27FC236}">
                  <a16:creationId xmlns:a16="http://schemas.microsoft.com/office/drawing/2014/main" id="{2196EA20-8F15-1CAA-74FD-F22219F8796F}"/>
                </a:ext>
              </a:extLst>
            </p:cNvPr>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5059;p53">
              <a:extLst>
                <a:ext uri="{FF2B5EF4-FFF2-40B4-BE49-F238E27FC236}">
                  <a16:creationId xmlns:a16="http://schemas.microsoft.com/office/drawing/2014/main" id="{9C65EC03-9934-F689-68AB-80E957772D6A}"/>
                </a:ext>
              </a:extLst>
            </p:cNvPr>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5060;p53">
              <a:extLst>
                <a:ext uri="{FF2B5EF4-FFF2-40B4-BE49-F238E27FC236}">
                  <a16:creationId xmlns:a16="http://schemas.microsoft.com/office/drawing/2014/main" id="{F80748ED-4F71-F3BB-928E-7D2A7E10B8BF}"/>
                </a:ext>
              </a:extLst>
            </p:cNvPr>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5061;p53">
              <a:extLst>
                <a:ext uri="{FF2B5EF4-FFF2-40B4-BE49-F238E27FC236}">
                  <a16:creationId xmlns:a16="http://schemas.microsoft.com/office/drawing/2014/main" id="{E278AACE-A97A-0808-C358-5DBB5C048A16}"/>
                </a:ext>
              </a:extLst>
            </p:cNvPr>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5062;p53">
              <a:extLst>
                <a:ext uri="{FF2B5EF4-FFF2-40B4-BE49-F238E27FC236}">
                  <a16:creationId xmlns:a16="http://schemas.microsoft.com/office/drawing/2014/main" id="{2F9A094F-1B63-16E9-B405-25AC28D2A274}"/>
                </a:ext>
              </a:extLst>
            </p:cNvPr>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5063;p53">
              <a:extLst>
                <a:ext uri="{FF2B5EF4-FFF2-40B4-BE49-F238E27FC236}">
                  <a16:creationId xmlns:a16="http://schemas.microsoft.com/office/drawing/2014/main" id="{FBF77C5C-4E53-5BDB-2BD6-3F9C271256A4}"/>
                </a:ext>
              </a:extLst>
            </p:cNvPr>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5064;p53">
              <a:extLst>
                <a:ext uri="{FF2B5EF4-FFF2-40B4-BE49-F238E27FC236}">
                  <a16:creationId xmlns:a16="http://schemas.microsoft.com/office/drawing/2014/main" id="{4DFCDFAB-038D-9ABA-EAB4-81F12A629339}"/>
                </a:ext>
              </a:extLst>
            </p:cNvPr>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5065;p53">
              <a:extLst>
                <a:ext uri="{FF2B5EF4-FFF2-40B4-BE49-F238E27FC236}">
                  <a16:creationId xmlns:a16="http://schemas.microsoft.com/office/drawing/2014/main" id="{02EFDB11-6193-1E9F-334C-030E5B14B379}"/>
                </a:ext>
              </a:extLst>
            </p:cNvPr>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5066;p53">
              <a:extLst>
                <a:ext uri="{FF2B5EF4-FFF2-40B4-BE49-F238E27FC236}">
                  <a16:creationId xmlns:a16="http://schemas.microsoft.com/office/drawing/2014/main" id="{67330C24-67FC-0102-DC16-7C1767BEFADE}"/>
                </a:ext>
              </a:extLst>
            </p:cNvPr>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5067;p53">
              <a:extLst>
                <a:ext uri="{FF2B5EF4-FFF2-40B4-BE49-F238E27FC236}">
                  <a16:creationId xmlns:a16="http://schemas.microsoft.com/office/drawing/2014/main" id="{60ED3F31-8C99-C263-98B2-06F6D2094281}"/>
                </a:ext>
              </a:extLst>
            </p:cNvPr>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5068;p53">
              <a:extLst>
                <a:ext uri="{FF2B5EF4-FFF2-40B4-BE49-F238E27FC236}">
                  <a16:creationId xmlns:a16="http://schemas.microsoft.com/office/drawing/2014/main" id="{D5083F85-98AA-28D5-7DC9-EAA8A517CB9F}"/>
                </a:ext>
              </a:extLst>
            </p:cNvPr>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5069;p53">
              <a:extLst>
                <a:ext uri="{FF2B5EF4-FFF2-40B4-BE49-F238E27FC236}">
                  <a16:creationId xmlns:a16="http://schemas.microsoft.com/office/drawing/2014/main" id="{09982FBE-9FBA-818B-3981-6ECCE15F27CC}"/>
                </a:ext>
              </a:extLst>
            </p:cNvPr>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5070;p53">
              <a:extLst>
                <a:ext uri="{FF2B5EF4-FFF2-40B4-BE49-F238E27FC236}">
                  <a16:creationId xmlns:a16="http://schemas.microsoft.com/office/drawing/2014/main" id="{DF53D53C-9D7F-BACE-5167-64BAECBDD42D}"/>
                </a:ext>
              </a:extLst>
            </p:cNvPr>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5071;p53">
              <a:extLst>
                <a:ext uri="{FF2B5EF4-FFF2-40B4-BE49-F238E27FC236}">
                  <a16:creationId xmlns:a16="http://schemas.microsoft.com/office/drawing/2014/main" id="{AA42A98B-8D22-A4CB-1156-E45461AA0BAC}"/>
                </a:ext>
              </a:extLst>
            </p:cNvPr>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5072;p53">
              <a:extLst>
                <a:ext uri="{FF2B5EF4-FFF2-40B4-BE49-F238E27FC236}">
                  <a16:creationId xmlns:a16="http://schemas.microsoft.com/office/drawing/2014/main" id="{0BD74D08-EC01-166A-0B87-5CA58521FB9A}"/>
                </a:ext>
              </a:extLst>
            </p:cNvPr>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5073;p53">
              <a:extLst>
                <a:ext uri="{FF2B5EF4-FFF2-40B4-BE49-F238E27FC236}">
                  <a16:creationId xmlns:a16="http://schemas.microsoft.com/office/drawing/2014/main" id="{7A624E69-1434-F3F3-4FFB-332F8CF5CECF}"/>
                </a:ext>
              </a:extLst>
            </p:cNvPr>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5074;p53">
              <a:extLst>
                <a:ext uri="{FF2B5EF4-FFF2-40B4-BE49-F238E27FC236}">
                  <a16:creationId xmlns:a16="http://schemas.microsoft.com/office/drawing/2014/main" id="{FCE0AC9C-9933-D411-3712-3B3AB7C40E0C}"/>
                </a:ext>
              </a:extLst>
            </p:cNvPr>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5075;p53">
              <a:extLst>
                <a:ext uri="{FF2B5EF4-FFF2-40B4-BE49-F238E27FC236}">
                  <a16:creationId xmlns:a16="http://schemas.microsoft.com/office/drawing/2014/main" id="{D4BCF19A-4A4F-C9F4-67A2-2AF8DEB5C139}"/>
                </a:ext>
              </a:extLst>
            </p:cNvPr>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5076;p53">
              <a:extLst>
                <a:ext uri="{FF2B5EF4-FFF2-40B4-BE49-F238E27FC236}">
                  <a16:creationId xmlns:a16="http://schemas.microsoft.com/office/drawing/2014/main" id="{DA45F36C-0BE3-B1ED-A051-F7B08E287A08}"/>
                </a:ext>
              </a:extLst>
            </p:cNvPr>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5077;p53">
              <a:extLst>
                <a:ext uri="{FF2B5EF4-FFF2-40B4-BE49-F238E27FC236}">
                  <a16:creationId xmlns:a16="http://schemas.microsoft.com/office/drawing/2014/main" id="{8343B6E2-E1E0-0FE4-E68B-E2AE1307C23A}"/>
                </a:ext>
              </a:extLst>
            </p:cNvPr>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5078;p53">
              <a:extLst>
                <a:ext uri="{FF2B5EF4-FFF2-40B4-BE49-F238E27FC236}">
                  <a16:creationId xmlns:a16="http://schemas.microsoft.com/office/drawing/2014/main" id="{8B14E1F2-B3EC-3E35-F810-EAD656D23D0D}"/>
                </a:ext>
              </a:extLst>
            </p:cNvPr>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5079;p53">
              <a:extLst>
                <a:ext uri="{FF2B5EF4-FFF2-40B4-BE49-F238E27FC236}">
                  <a16:creationId xmlns:a16="http://schemas.microsoft.com/office/drawing/2014/main" id="{A95EDB19-0517-9182-6012-B2D7D7DD2C01}"/>
                </a:ext>
              </a:extLst>
            </p:cNvPr>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5080;p53">
              <a:extLst>
                <a:ext uri="{FF2B5EF4-FFF2-40B4-BE49-F238E27FC236}">
                  <a16:creationId xmlns:a16="http://schemas.microsoft.com/office/drawing/2014/main" id="{21DF09D4-5D22-8234-C005-6727E2879DC3}"/>
                </a:ext>
              </a:extLst>
            </p:cNvPr>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5081;p53">
              <a:extLst>
                <a:ext uri="{FF2B5EF4-FFF2-40B4-BE49-F238E27FC236}">
                  <a16:creationId xmlns:a16="http://schemas.microsoft.com/office/drawing/2014/main" id="{A76606E3-9D6F-3503-E827-56A8F155AFAD}"/>
                </a:ext>
              </a:extLst>
            </p:cNvPr>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5082;p53">
              <a:extLst>
                <a:ext uri="{FF2B5EF4-FFF2-40B4-BE49-F238E27FC236}">
                  <a16:creationId xmlns:a16="http://schemas.microsoft.com/office/drawing/2014/main" id="{4F76486F-E4D7-664A-188D-9F3DC78D1EA0}"/>
                </a:ext>
              </a:extLst>
            </p:cNvPr>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5083;p53">
              <a:extLst>
                <a:ext uri="{FF2B5EF4-FFF2-40B4-BE49-F238E27FC236}">
                  <a16:creationId xmlns:a16="http://schemas.microsoft.com/office/drawing/2014/main" id="{BEB3C370-D79D-6D87-1D20-C32706C84C18}"/>
                </a:ext>
              </a:extLst>
            </p:cNvPr>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5084;p53">
              <a:extLst>
                <a:ext uri="{FF2B5EF4-FFF2-40B4-BE49-F238E27FC236}">
                  <a16:creationId xmlns:a16="http://schemas.microsoft.com/office/drawing/2014/main" id="{4D3BFD3E-5189-5737-E698-8DEFA9BF2324}"/>
                </a:ext>
              </a:extLst>
            </p:cNvPr>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5085;p53">
              <a:extLst>
                <a:ext uri="{FF2B5EF4-FFF2-40B4-BE49-F238E27FC236}">
                  <a16:creationId xmlns:a16="http://schemas.microsoft.com/office/drawing/2014/main" id="{B2909423-0AD3-6C83-D9DF-63671552FC40}"/>
                </a:ext>
              </a:extLst>
            </p:cNvPr>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5086;p53">
              <a:extLst>
                <a:ext uri="{FF2B5EF4-FFF2-40B4-BE49-F238E27FC236}">
                  <a16:creationId xmlns:a16="http://schemas.microsoft.com/office/drawing/2014/main" id="{E4DD3F33-EDFC-2756-FEDB-E870C102B82B}"/>
                </a:ext>
              </a:extLst>
            </p:cNvPr>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5087;p53">
              <a:extLst>
                <a:ext uri="{FF2B5EF4-FFF2-40B4-BE49-F238E27FC236}">
                  <a16:creationId xmlns:a16="http://schemas.microsoft.com/office/drawing/2014/main" id="{DB697F80-F49D-0CE6-69A8-86F7E04CDEB1}"/>
                </a:ext>
              </a:extLst>
            </p:cNvPr>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5088;p53">
              <a:extLst>
                <a:ext uri="{FF2B5EF4-FFF2-40B4-BE49-F238E27FC236}">
                  <a16:creationId xmlns:a16="http://schemas.microsoft.com/office/drawing/2014/main" id="{339EBAF5-8B7F-B24C-717E-966A9FB934D4}"/>
                </a:ext>
              </a:extLst>
            </p:cNvPr>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5089;p53">
              <a:extLst>
                <a:ext uri="{FF2B5EF4-FFF2-40B4-BE49-F238E27FC236}">
                  <a16:creationId xmlns:a16="http://schemas.microsoft.com/office/drawing/2014/main" id="{8F3D8312-7A08-B50E-EE34-2A642E368004}"/>
                </a:ext>
              </a:extLst>
            </p:cNvPr>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5090;p53">
              <a:extLst>
                <a:ext uri="{FF2B5EF4-FFF2-40B4-BE49-F238E27FC236}">
                  <a16:creationId xmlns:a16="http://schemas.microsoft.com/office/drawing/2014/main" id="{6F95866D-54CE-7923-22A1-9280D6AA4ACE}"/>
                </a:ext>
              </a:extLst>
            </p:cNvPr>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5091;p53">
              <a:extLst>
                <a:ext uri="{FF2B5EF4-FFF2-40B4-BE49-F238E27FC236}">
                  <a16:creationId xmlns:a16="http://schemas.microsoft.com/office/drawing/2014/main" id="{9F8665FF-3D6F-500C-956E-8C1B438C9635}"/>
                </a:ext>
              </a:extLst>
            </p:cNvPr>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5092;p53">
              <a:extLst>
                <a:ext uri="{FF2B5EF4-FFF2-40B4-BE49-F238E27FC236}">
                  <a16:creationId xmlns:a16="http://schemas.microsoft.com/office/drawing/2014/main" id="{889A7BF8-8992-C5AC-6D1E-FBAE12444559}"/>
                </a:ext>
              </a:extLst>
            </p:cNvPr>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5093;p53">
              <a:extLst>
                <a:ext uri="{FF2B5EF4-FFF2-40B4-BE49-F238E27FC236}">
                  <a16:creationId xmlns:a16="http://schemas.microsoft.com/office/drawing/2014/main" id="{BCB87249-0431-EB1D-B540-86B9F4A1F0DD}"/>
                </a:ext>
              </a:extLst>
            </p:cNvPr>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5094;p53">
              <a:extLst>
                <a:ext uri="{FF2B5EF4-FFF2-40B4-BE49-F238E27FC236}">
                  <a16:creationId xmlns:a16="http://schemas.microsoft.com/office/drawing/2014/main" id="{949018FE-5D8D-9B4E-6109-3E809EED78B9}"/>
                </a:ext>
              </a:extLst>
            </p:cNvPr>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5095;p53">
              <a:extLst>
                <a:ext uri="{FF2B5EF4-FFF2-40B4-BE49-F238E27FC236}">
                  <a16:creationId xmlns:a16="http://schemas.microsoft.com/office/drawing/2014/main" id="{8B18E389-54F9-D139-2BF9-1185AEB7F416}"/>
                </a:ext>
              </a:extLst>
            </p:cNvPr>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5096;p53">
              <a:extLst>
                <a:ext uri="{FF2B5EF4-FFF2-40B4-BE49-F238E27FC236}">
                  <a16:creationId xmlns:a16="http://schemas.microsoft.com/office/drawing/2014/main" id="{74B9EF76-F76E-5E98-2CBB-1A6D0FF74BE8}"/>
                </a:ext>
              </a:extLst>
            </p:cNvPr>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5097;p53">
              <a:extLst>
                <a:ext uri="{FF2B5EF4-FFF2-40B4-BE49-F238E27FC236}">
                  <a16:creationId xmlns:a16="http://schemas.microsoft.com/office/drawing/2014/main" id="{A4C6779D-1B54-AB44-00C3-F74D42983C68}"/>
                </a:ext>
              </a:extLst>
            </p:cNvPr>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5098;p53">
              <a:extLst>
                <a:ext uri="{FF2B5EF4-FFF2-40B4-BE49-F238E27FC236}">
                  <a16:creationId xmlns:a16="http://schemas.microsoft.com/office/drawing/2014/main" id="{11175321-5979-1FE9-34E1-4B89CC5625F9}"/>
                </a:ext>
              </a:extLst>
            </p:cNvPr>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5099;p53">
              <a:extLst>
                <a:ext uri="{FF2B5EF4-FFF2-40B4-BE49-F238E27FC236}">
                  <a16:creationId xmlns:a16="http://schemas.microsoft.com/office/drawing/2014/main" id="{D386E1C1-99D9-133F-3807-610357431C24}"/>
                </a:ext>
              </a:extLst>
            </p:cNvPr>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5100;p53">
              <a:extLst>
                <a:ext uri="{FF2B5EF4-FFF2-40B4-BE49-F238E27FC236}">
                  <a16:creationId xmlns:a16="http://schemas.microsoft.com/office/drawing/2014/main" id="{669BAAC3-D60D-AB09-D87A-70D8351839A7}"/>
                </a:ext>
              </a:extLst>
            </p:cNvPr>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5101;p53">
              <a:extLst>
                <a:ext uri="{FF2B5EF4-FFF2-40B4-BE49-F238E27FC236}">
                  <a16:creationId xmlns:a16="http://schemas.microsoft.com/office/drawing/2014/main" id="{CB30EE51-CA0E-8F16-B193-5208CA492480}"/>
                </a:ext>
              </a:extLst>
            </p:cNvPr>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5102;p53">
              <a:extLst>
                <a:ext uri="{FF2B5EF4-FFF2-40B4-BE49-F238E27FC236}">
                  <a16:creationId xmlns:a16="http://schemas.microsoft.com/office/drawing/2014/main" id="{3A28C8BA-4580-BBAC-B074-980DD85BE879}"/>
                </a:ext>
              </a:extLst>
            </p:cNvPr>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5103;p53">
              <a:extLst>
                <a:ext uri="{FF2B5EF4-FFF2-40B4-BE49-F238E27FC236}">
                  <a16:creationId xmlns:a16="http://schemas.microsoft.com/office/drawing/2014/main" id="{6834ABF4-9118-2597-78E6-8CB8C7F6B042}"/>
                </a:ext>
              </a:extLst>
            </p:cNvPr>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5104;p53">
              <a:extLst>
                <a:ext uri="{FF2B5EF4-FFF2-40B4-BE49-F238E27FC236}">
                  <a16:creationId xmlns:a16="http://schemas.microsoft.com/office/drawing/2014/main" id="{C7047349-D99C-8BFA-C68E-FD486B880C34}"/>
                </a:ext>
              </a:extLst>
            </p:cNvPr>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5105;p53">
              <a:extLst>
                <a:ext uri="{FF2B5EF4-FFF2-40B4-BE49-F238E27FC236}">
                  <a16:creationId xmlns:a16="http://schemas.microsoft.com/office/drawing/2014/main" id="{C26320DC-9C73-4BC6-2F51-095E4713AE8A}"/>
                </a:ext>
              </a:extLst>
            </p:cNvPr>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5106;p53">
              <a:extLst>
                <a:ext uri="{FF2B5EF4-FFF2-40B4-BE49-F238E27FC236}">
                  <a16:creationId xmlns:a16="http://schemas.microsoft.com/office/drawing/2014/main" id="{406D91ED-735C-E241-DB16-14B0CA11CDBC}"/>
                </a:ext>
              </a:extLst>
            </p:cNvPr>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5107;p53">
              <a:extLst>
                <a:ext uri="{FF2B5EF4-FFF2-40B4-BE49-F238E27FC236}">
                  <a16:creationId xmlns:a16="http://schemas.microsoft.com/office/drawing/2014/main" id="{8F8B2CB3-ACD2-B8A9-6874-CBF39A13FC70}"/>
                </a:ext>
              </a:extLst>
            </p:cNvPr>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5108;p53">
              <a:extLst>
                <a:ext uri="{FF2B5EF4-FFF2-40B4-BE49-F238E27FC236}">
                  <a16:creationId xmlns:a16="http://schemas.microsoft.com/office/drawing/2014/main" id="{85DC0BB3-FDB5-4685-BA11-58AEB1758A9B}"/>
                </a:ext>
              </a:extLst>
            </p:cNvPr>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5109;p53">
              <a:extLst>
                <a:ext uri="{FF2B5EF4-FFF2-40B4-BE49-F238E27FC236}">
                  <a16:creationId xmlns:a16="http://schemas.microsoft.com/office/drawing/2014/main" id="{533C42CC-4E3F-0BF8-6074-5FD73D7E2EFA}"/>
                </a:ext>
              </a:extLst>
            </p:cNvPr>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5110;p53">
              <a:extLst>
                <a:ext uri="{FF2B5EF4-FFF2-40B4-BE49-F238E27FC236}">
                  <a16:creationId xmlns:a16="http://schemas.microsoft.com/office/drawing/2014/main" id="{5A439C5B-9FEE-D4A8-CDE5-37FC13F7C960}"/>
                </a:ext>
              </a:extLst>
            </p:cNvPr>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5111;p53">
              <a:extLst>
                <a:ext uri="{FF2B5EF4-FFF2-40B4-BE49-F238E27FC236}">
                  <a16:creationId xmlns:a16="http://schemas.microsoft.com/office/drawing/2014/main" id="{FA116731-A23F-2B60-CED0-41AE4C76A808}"/>
                </a:ext>
              </a:extLst>
            </p:cNvPr>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5112;p53">
              <a:extLst>
                <a:ext uri="{FF2B5EF4-FFF2-40B4-BE49-F238E27FC236}">
                  <a16:creationId xmlns:a16="http://schemas.microsoft.com/office/drawing/2014/main" id="{EE4B9659-C661-E6B5-0F3D-FFEAAFE36B0F}"/>
                </a:ext>
              </a:extLst>
            </p:cNvPr>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5113;p53">
              <a:extLst>
                <a:ext uri="{FF2B5EF4-FFF2-40B4-BE49-F238E27FC236}">
                  <a16:creationId xmlns:a16="http://schemas.microsoft.com/office/drawing/2014/main" id="{44568E21-4391-42AD-D944-46D776DC5B12}"/>
                </a:ext>
              </a:extLst>
            </p:cNvPr>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5114;p53">
              <a:extLst>
                <a:ext uri="{FF2B5EF4-FFF2-40B4-BE49-F238E27FC236}">
                  <a16:creationId xmlns:a16="http://schemas.microsoft.com/office/drawing/2014/main" id="{C4573045-F7B9-97CC-A717-E9C4121100C7}"/>
                </a:ext>
              </a:extLst>
            </p:cNvPr>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5115;p53">
              <a:extLst>
                <a:ext uri="{FF2B5EF4-FFF2-40B4-BE49-F238E27FC236}">
                  <a16:creationId xmlns:a16="http://schemas.microsoft.com/office/drawing/2014/main" id="{E4A7E9EF-9AD7-8EC6-6449-ACCDCE9686FB}"/>
                </a:ext>
              </a:extLst>
            </p:cNvPr>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5116;p53">
              <a:extLst>
                <a:ext uri="{FF2B5EF4-FFF2-40B4-BE49-F238E27FC236}">
                  <a16:creationId xmlns:a16="http://schemas.microsoft.com/office/drawing/2014/main" id="{64F1ED94-A119-6E4E-76BC-C590DF6F3D99}"/>
                </a:ext>
              </a:extLst>
            </p:cNvPr>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5117;p53">
              <a:extLst>
                <a:ext uri="{FF2B5EF4-FFF2-40B4-BE49-F238E27FC236}">
                  <a16:creationId xmlns:a16="http://schemas.microsoft.com/office/drawing/2014/main" id="{D48C8470-5204-6C28-97B4-9A7BC15978AF}"/>
                </a:ext>
              </a:extLst>
            </p:cNvPr>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5118;p53">
              <a:extLst>
                <a:ext uri="{FF2B5EF4-FFF2-40B4-BE49-F238E27FC236}">
                  <a16:creationId xmlns:a16="http://schemas.microsoft.com/office/drawing/2014/main" id="{62D7324C-841B-E6F9-0E60-CC3A5B6987D1}"/>
                </a:ext>
              </a:extLst>
            </p:cNvPr>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5119;p53">
              <a:extLst>
                <a:ext uri="{FF2B5EF4-FFF2-40B4-BE49-F238E27FC236}">
                  <a16:creationId xmlns:a16="http://schemas.microsoft.com/office/drawing/2014/main" id="{34D74A34-D35F-A127-82C3-F6C21BE89F23}"/>
                </a:ext>
              </a:extLst>
            </p:cNvPr>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5120;p53">
              <a:extLst>
                <a:ext uri="{FF2B5EF4-FFF2-40B4-BE49-F238E27FC236}">
                  <a16:creationId xmlns:a16="http://schemas.microsoft.com/office/drawing/2014/main" id="{396F8E59-CE34-460D-9697-011860D18E26}"/>
                </a:ext>
              </a:extLst>
            </p:cNvPr>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5121;p53">
              <a:extLst>
                <a:ext uri="{FF2B5EF4-FFF2-40B4-BE49-F238E27FC236}">
                  <a16:creationId xmlns:a16="http://schemas.microsoft.com/office/drawing/2014/main" id="{176D2BA2-9CA1-6B41-920F-89DE014A0117}"/>
                </a:ext>
              </a:extLst>
            </p:cNvPr>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5122;p53">
              <a:extLst>
                <a:ext uri="{FF2B5EF4-FFF2-40B4-BE49-F238E27FC236}">
                  <a16:creationId xmlns:a16="http://schemas.microsoft.com/office/drawing/2014/main" id="{620AA238-CF9E-74D1-78BB-E4FB8205003A}"/>
                </a:ext>
              </a:extLst>
            </p:cNvPr>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5123;p53">
              <a:extLst>
                <a:ext uri="{FF2B5EF4-FFF2-40B4-BE49-F238E27FC236}">
                  <a16:creationId xmlns:a16="http://schemas.microsoft.com/office/drawing/2014/main" id="{BCEDBD5C-5019-4A95-F658-0808CC543FA0}"/>
                </a:ext>
              </a:extLst>
            </p:cNvPr>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5124;p53">
              <a:extLst>
                <a:ext uri="{FF2B5EF4-FFF2-40B4-BE49-F238E27FC236}">
                  <a16:creationId xmlns:a16="http://schemas.microsoft.com/office/drawing/2014/main" id="{7E24F00B-07A3-4F26-3B67-F18FC9D46DBD}"/>
                </a:ext>
              </a:extLst>
            </p:cNvPr>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5125;p53">
              <a:extLst>
                <a:ext uri="{FF2B5EF4-FFF2-40B4-BE49-F238E27FC236}">
                  <a16:creationId xmlns:a16="http://schemas.microsoft.com/office/drawing/2014/main" id="{CCC88B63-4E7D-B542-D44B-EBCB7D4C0E24}"/>
                </a:ext>
              </a:extLst>
            </p:cNvPr>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5126;p53">
              <a:extLst>
                <a:ext uri="{FF2B5EF4-FFF2-40B4-BE49-F238E27FC236}">
                  <a16:creationId xmlns:a16="http://schemas.microsoft.com/office/drawing/2014/main" id="{30DB27AC-8646-B5ED-2B42-03F4E45A0DFD}"/>
                </a:ext>
              </a:extLst>
            </p:cNvPr>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5127;p53">
              <a:extLst>
                <a:ext uri="{FF2B5EF4-FFF2-40B4-BE49-F238E27FC236}">
                  <a16:creationId xmlns:a16="http://schemas.microsoft.com/office/drawing/2014/main" id="{BBF0E3FD-DA13-6142-6750-85E1D1912667}"/>
                </a:ext>
              </a:extLst>
            </p:cNvPr>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5128;p53">
              <a:extLst>
                <a:ext uri="{FF2B5EF4-FFF2-40B4-BE49-F238E27FC236}">
                  <a16:creationId xmlns:a16="http://schemas.microsoft.com/office/drawing/2014/main" id="{DC38EDC3-138F-ADF8-7DDE-858CCAE6C6DC}"/>
                </a:ext>
              </a:extLst>
            </p:cNvPr>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5129;p53">
              <a:extLst>
                <a:ext uri="{FF2B5EF4-FFF2-40B4-BE49-F238E27FC236}">
                  <a16:creationId xmlns:a16="http://schemas.microsoft.com/office/drawing/2014/main" id="{1042F3C6-0684-3EF8-6AA7-2D72371EAFD8}"/>
                </a:ext>
              </a:extLst>
            </p:cNvPr>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5130;p53">
              <a:extLst>
                <a:ext uri="{FF2B5EF4-FFF2-40B4-BE49-F238E27FC236}">
                  <a16:creationId xmlns:a16="http://schemas.microsoft.com/office/drawing/2014/main" id="{61C53D58-B6EA-016F-3BE1-5D399B0CD375}"/>
                </a:ext>
              </a:extLst>
            </p:cNvPr>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5131;p53">
              <a:extLst>
                <a:ext uri="{FF2B5EF4-FFF2-40B4-BE49-F238E27FC236}">
                  <a16:creationId xmlns:a16="http://schemas.microsoft.com/office/drawing/2014/main" id="{80757DEC-5CD4-FC58-DD21-D3B05571DF49}"/>
                </a:ext>
              </a:extLst>
            </p:cNvPr>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5132;p53">
              <a:extLst>
                <a:ext uri="{FF2B5EF4-FFF2-40B4-BE49-F238E27FC236}">
                  <a16:creationId xmlns:a16="http://schemas.microsoft.com/office/drawing/2014/main" id="{D36B9186-7610-FABC-7DF6-5D971F325289}"/>
                </a:ext>
              </a:extLst>
            </p:cNvPr>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5133;p53">
              <a:extLst>
                <a:ext uri="{FF2B5EF4-FFF2-40B4-BE49-F238E27FC236}">
                  <a16:creationId xmlns:a16="http://schemas.microsoft.com/office/drawing/2014/main" id="{C528A004-4583-23FE-D974-0035C2B50023}"/>
                </a:ext>
              </a:extLst>
            </p:cNvPr>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5134;p53">
              <a:extLst>
                <a:ext uri="{FF2B5EF4-FFF2-40B4-BE49-F238E27FC236}">
                  <a16:creationId xmlns:a16="http://schemas.microsoft.com/office/drawing/2014/main" id="{2E604762-A279-7250-BFB9-5117BBC9422B}"/>
                </a:ext>
              </a:extLst>
            </p:cNvPr>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5135;p53">
              <a:extLst>
                <a:ext uri="{FF2B5EF4-FFF2-40B4-BE49-F238E27FC236}">
                  <a16:creationId xmlns:a16="http://schemas.microsoft.com/office/drawing/2014/main" id="{6DAA4BC9-B1FB-C1D6-A235-F45F57E6B76D}"/>
                </a:ext>
              </a:extLst>
            </p:cNvPr>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5136;p53">
              <a:extLst>
                <a:ext uri="{FF2B5EF4-FFF2-40B4-BE49-F238E27FC236}">
                  <a16:creationId xmlns:a16="http://schemas.microsoft.com/office/drawing/2014/main" id="{615BB840-E02F-BAE2-714A-B4F2C0DEE902}"/>
                </a:ext>
              </a:extLst>
            </p:cNvPr>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5137;p53">
              <a:extLst>
                <a:ext uri="{FF2B5EF4-FFF2-40B4-BE49-F238E27FC236}">
                  <a16:creationId xmlns:a16="http://schemas.microsoft.com/office/drawing/2014/main" id="{AE7B138B-3F79-F123-034E-D6D4FBD79A55}"/>
                </a:ext>
              </a:extLst>
            </p:cNvPr>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5138;p53">
              <a:extLst>
                <a:ext uri="{FF2B5EF4-FFF2-40B4-BE49-F238E27FC236}">
                  <a16:creationId xmlns:a16="http://schemas.microsoft.com/office/drawing/2014/main" id="{D798DA59-5362-4D5E-E566-BEEAB4C67911}"/>
                </a:ext>
              </a:extLst>
            </p:cNvPr>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5139;p53">
              <a:extLst>
                <a:ext uri="{FF2B5EF4-FFF2-40B4-BE49-F238E27FC236}">
                  <a16:creationId xmlns:a16="http://schemas.microsoft.com/office/drawing/2014/main" id="{46DFDE8A-296A-B710-AFB8-AC0F4118D704}"/>
                </a:ext>
              </a:extLst>
            </p:cNvPr>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5140;p53">
              <a:extLst>
                <a:ext uri="{FF2B5EF4-FFF2-40B4-BE49-F238E27FC236}">
                  <a16:creationId xmlns:a16="http://schemas.microsoft.com/office/drawing/2014/main" id="{A469ECA6-1671-D593-B235-7C6B2DE08AFE}"/>
                </a:ext>
              </a:extLst>
            </p:cNvPr>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5141;p53">
              <a:extLst>
                <a:ext uri="{FF2B5EF4-FFF2-40B4-BE49-F238E27FC236}">
                  <a16:creationId xmlns:a16="http://schemas.microsoft.com/office/drawing/2014/main" id="{9ECB6249-5F07-913F-1793-1FAD577BBB0E}"/>
                </a:ext>
              </a:extLst>
            </p:cNvPr>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5142;p53">
              <a:extLst>
                <a:ext uri="{FF2B5EF4-FFF2-40B4-BE49-F238E27FC236}">
                  <a16:creationId xmlns:a16="http://schemas.microsoft.com/office/drawing/2014/main" id="{2E719C9D-5B79-78C8-EC7A-049A6BA99840}"/>
                </a:ext>
              </a:extLst>
            </p:cNvPr>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5143;p53">
              <a:extLst>
                <a:ext uri="{FF2B5EF4-FFF2-40B4-BE49-F238E27FC236}">
                  <a16:creationId xmlns:a16="http://schemas.microsoft.com/office/drawing/2014/main" id="{E018185E-E909-E45F-6B6D-D06B1B852F6E}"/>
                </a:ext>
              </a:extLst>
            </p:cNvPr>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5144;p53">
              <a:extLst>
                <a:ext uri="{FF2B5EF4-FFF2-40B4-BE49-F238E27FC236}">
                  <a16:creationId xmlns:a16="http://schemas.microsoft.com/office/drawing/2014/main" id="{316E5F93-DCA1-9BAB-9F0B-99D052BFDF21}"/>
                </a:ext>
              </a:extLst>
            </p:cNvPr>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5145;p53">
              <a:extLst>
                <a:ext uri="{FF2B5EF4-FFF2-40B4-BE49-F238E27FC236}">
                  <a16:creationId xmlns:a16="http://schemas.microsoft.com/office/drawing/2014/main" id="{A111FF25-4AFF-702F-0740-91F3D050EE68}"/>
                </a:ext>
              </a:extLst>
            </p:cNvPr>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5146;p53">
              <a:extLst>
                <a:ext uri="{FF2B5EF4-FFF2-40B4-BE49-F238E27FC236}">
                  <a16:creationId xmlns:a16="http://schemas.microsoft.com/office/drawing/2014/main" id="{EC146D2F-8F24-2DF0-9A2E-905BE4F2D6A6}"/>
                </a:ext>
              </a:extLst>
            </p:cNvPr>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5147;p53">
              <a:extLst>
                <a:ext uri="{FF2B5EF4-FFF2-40B4-BE49-F238E27FC236}">
                  <a16:creationId xmlns:a16="http://schemas.microsoft.com/office/drawing/2014/main" id="{D0C6042C-B01F-F8AF-E266-FBB002C1EC0C}"/>
                </a:ext>
              </a:extLst>
            </p:cNvPr>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5148;p53">
              <a:extLst>
                <a:ext uri="{FF2B5EF4-FFF2-40B4-BE49-F238E27FC236}">
                  <a16:creationId xmlns:a16="http://schemas.microsoft.com/office/drawing/2014/main" id="{87C46F03-A98E-E165-11CF-05B500E3E43A}"/>
                </a:ext>
              </a:extLst>
            </p:cNvPr>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5149;p53">
              <a:extLst>
                <a:ext uri="{FF2B5EF4-FFF2-40B4-BE49-F238E27FC236}">
                  <a16:creationId xmlns:a16="http://schemas.microsoft.com/office/drawing/2014/main" id="{4B777566-F726-4E60-658F-9D75E9485491}"/>
                </a:ext>
              </a:extLst>
            </p:cNvPr>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5150;p53">
              <a:extLst>
                <a:ext uri="{FF2B5EF4-FFF2-40B4-BE49-F238E27FC236}">
                  <a16:creationId xmlns:a16="http://schemas.microsoft.com/office/drawing/2014/main" id="{BD52C451-589A-6DF3-08C8-6761AED0D68F}"/>
                </a:ext>
              </a:extLst>
            </p:cNvPr>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5151;p53">
              <a:extLst>
                <a:ext uri="{FF2B5EF4-FFF2-40B4-BE49-F238E27FC236}">
                  <a16:creationId xmlns:a16="http://schemas.microsoft.com/office/drawing/2014/main" id="{C0620345-9BFA-0421-3361-20CD32B88CEA}"/>
                </a:ext>
              </a:extLst>
            </p:cNvPr>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5152;p53">
              <a:extLst>
                <a:ext uri="{FF2B5EF4-FFF2-40B4-BE49-F238E27FC236}">
                  <a16:creationId xmlns:a16="http://schemas.microsoft.com/office/drawing/2014/main" id="{C12BB92F-D4A1-F7D7-E767-9CED50AC63E9}"/>
                </a:ext>
              </a:extLst>
            </p:cNvPr>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5153;p53">
              <a:extLst>
                <a:ext uri="{FF2B5EF4-FFF2-40B4-BE49-F238E27FC236}">
                  <a16:creationId xmlns:a16="http://schemas.microsoft.com/office/drawing/2014/main" id="{0F27B5EF-1F7E-D25A-7E1B-92E898A4D63F}"/>
                </a:ext>
              </a:extLst>
            </p:cNvPr>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5154;p53">
              <a:extLst>
                <a:ext uri="{FF2B5EF4-FFF2-40B4-BE49-F238E27FC236}">
                  <a16:creationId xmlns:a16="http://schemas.microsoft.com/office/drawing/2014/main" id="{5C260882-34BD-6C5B-F1B5-EC7E9802B211}"/>
                </a:ext>
              </a:extLst>
            </p:cNvPr>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5155;p53">
              <a:extLst>
                <a:ext uri="{FF2B5EF4-FFF2-40B4-BE49-F238E27FC236}">
                  <a16:creationId xmlns:a16="http://schemas.microsoft.com/office/drawing/2014/main" id="{D69B6BBB-454D-E6CD-CEF1-6F326CFF9C57}"/>
                </a:ext>
              </a:extLst>
            </p:cNvPr>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5156;p53">
              <a:extLst>
                <a:ext uri="{FF2B5EF4-FFF2-40B4-BE49-F238E27FC236}">
                  <a16:creationId xmlns:a16="http://schemas.microsoft.com/office/drawing/2014/main" id="{638B07F3-58DC-7EEE-CA61-0AC869C07FF4}"/>
                </a:ext>
              </a:extLst>
            </p:cNvPr>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5157;p53">
              <a:extLst>
                <a:ext uri="{FF2B5EF4-FFF2-40B4-BE49-F238E27FC236}">
                  <a16:creationId xmlns:a16="http://schemas.microsoft.com/office/drawing/2014/main" id="{D2D70D02-6670-3523-5AB7-C0CECA5EBE90}"/>
                </a:ext>
              </a:extLst>
            </p:cNvPr>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5158;p53">
              <a:extLst>
                <a:ext uri="{FF2B5EF4-FFF2-40B4-BE49-F238E27FC236}">
                  <a16:creationId xmlns:a16="http://schemas.microsoft.com/office/drawing/2014/main" id="{F4E89A33-8AE8-D858-402A-9B766F9BFAE1}"/>
                </a:ext>
              </a:extLst>
            </p:cNvPr>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5159;p53">
              <a:extLst>
                <a:ext uri="{FF2B5EF4-FFF2-40B4-BE49-F238E27FC236}">
                  <a16:creationId xmlns:a16="http://schemas.microsoft.com/office/drawing/2014/main" id="{D6C0FFD5-11AC-AECA-C537-A5AC4B1028C8}"/>
                </a:ext>
              </a:extLst>
            </p:cNvPr>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5160;p53">
              <a:extLst>
                <a:ext uri="{FF2B5EF4-FFF2-40B4-BE49-F238E27FC236}">
                  <a16:creationId xmlns:a16="http://schemas.microsoft.com/office/drawing/2014/main" id="{E4A87FAC-1E6C-EB7E-81A1-EA29327ABEDF}"/>
                </a:ext>
              </a:extLst>
            </p:cNvPr>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5161;p53">
              <a:extLst>
                <a:ext uri="{FF2B5EF4-FFF2-40B4-BE49-F238E27FC236}">
                  <a16:creationId xmlns:a16="http://schemas.microsoft.com/office/drawing/2014/main" id="{CC3B387D-9843-6227-B9AB-9901D47447B5}"/>
                </a:ext>
              </a:extLst>
            </p:cNvPr>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5162;p53">
              <a:extLst>
                <a:ext uri="{FF2B5EF4-FFF2-40B4-BE49-F238E27FC236}">
                  <a16:creationId xmlns:a16="http://schemas.microsoft.com/office/drawing/2014/main" id="{27E19BCE-B1A5-A1A3-BFBB-A35299B3ABE5}"/>
                </a:ext>
              </a:extLst>
            </p:cNvPr>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5163;p53">
              <a:extLst>
                <a:ext uri="{FF2B5EF4-FFF2-40B4-BE49-F238E27FC236}">
                  <a16:creationId xmlns:a16="http://schemas.microsoft.com/office/drawing/2014/main" id="{D7F40426-8A2B-FA97-17FB-7E2C7C0C1974}"/>
                </a:ext>
              </a:extLst>
            </p:cNvPr>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5164;p53">
              <a:extLst>
                <a:ext uri="{FF2B5EF4-FFF2-40B4-BE49-F238E27FC236}">
                  <a16:creationId xmlns:a16="http://schemas.microsoft.com/office/drawing/2014/main" id="{5CB0ACED-99B9-FA31-FBE0-EEDFDA40DCA2}"/>
                </a:ext>
              </a:extLst>
            </p:cNvPr>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5165;p53">
              <a:extLst>
                <a:ext uri="{FF2B5EF4-FFF2-40B4-BE49-F238E27FC236}">
                  <a16:creationId xmlns:a16="http://schemas.microsoft.com/office/drawing/2014/main" id="{DA1B8AE9-46D8-526C-1746-99BCB4AA3236}"/>
                </a:ext>
              </a:extLst>
            </p:cNvPr>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5166;p53">
              <a:extLst>
                <a:ext uri="{FF2B5EF4-FFF2-40B4-BE49-F238E27FC236}">
                  <a16:creationId xmlns:a16="http://schemas.microsoft.com/office/drawing/2014/main" id="{C9617DA8-04DA-3412-2D55-F2F661285A00}"/>
                </a:ext>
              </a:extLst>
            </p:cNvPr>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5167;p53">
              <a:extLst>
                <a:ext uri="{FF2B5EF4-FFF2-40B4-BE49-F238E27FC236}">
                  <a16:creationId xmlns:a16="http://schemas.microsoft.com/office/drawing/2014/main" id="{06F83E33-3537-588C-143D-2AE456647239}"/>
                </a:ext>
              </a:extLst>
            </p:cNvPr>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5168;p53">
              <a:extLst>
                <a:ext uri="{FF2B5EF4-FFF2-40B4-BE49-F238E27FC236}">
                  <a16:creationId xmlns:a16="http://schemas.microsoft.com/office/drawing/2014/main" id="{27DD8C6B-6079-E597-3985-A331A9D12B37}"/>
                </a:ext>
              </a:extLst>
            </p:cNvPr>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5169;p53">
              <a:extLst>
                <a:ext uri="{FF2B5EF4-FFF2-40B4-BE49-F238E27FC236}">
                  <a16:creationId xmlns:a16="http://schemas.microsoft.com/office/drawing/2014/main" id="{68991796-984F-D76D-1717-B29A6FB0263A}"/>
                </a:ext>
              </a:extLst>
            </p:cNvPr>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5170;p53">
              <a:extLst>
                <a:ext uri="{FF2B5EF4-FFF2-40B4-BE49-F238E27FC236}">
                  <a16:creationId xmlns:a16="http://schemas.microsoft.com/office/drawing/2014/main" id="{2E714E67-70DD-B8F0-F053-416F4B6E9EBD}"/>
                </a:ext>
              </a:extLst>
            </p:cNvPr>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5171;p53">
              <a:extLst>
                <a:ext uri="{FF2B5EF4-FFF2-40B4-BE49-F238E27FC236}">
                  <a16:creationId xmlns:a16="http://schemas.microsoft.com/office/drawing/2014/main" id="{9E90F93B-7562-3CF7-7DFB-0A7709988F0F}"/>
                </a:ext>
              </a:extLst>
            </p:cNvPr>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5172;p53">
              <a:extLst>
                <a:ext uri="{FF2B5EF4-FFF2-40B4-BE49-F238E27FC236}">
                  <a16:creationId xmlns:a16="http://schemas.microsoft.com/office/drawing/2014/main" id="{AAE566BC-EA9D-EF87-0B59-22E597F406D5}"/>
                </a:ext>
              </a:extLst>
            </p:cNvPr>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5173;p53">
              <a:extLst>
                <a:ext uri="{FF2B5EF4-FFF2-40B4-BE49-F238E27FC236}">
                  <a16:creationId xmlns:a16="http://schemas.microsoft.com/office/drawing/2014/main" id="{17B1FD9B-87E1-0270-411F-C2FA3C3C2AB6}"/>
                </a:ext>
              </a:extLst>
            </p:cNvPr>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5174;p53">
              <a:extLst>
                <a:ext uri="{FF2B5EF4-FFF2-40B4-BE49-F238E27FC236}">
                  <a16:creationId xmlns:a16="http://schemas.microsoft.com/office/drawing/2014/main" id="{FD05BBA8-D885-D330-FC4C-0D8357DF74C8}"/>
                </a:ext>
              </a:extLst>
            </p:cNvPr>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5175;p53">
              <a:extLst>
                <a:ext uri="{FF2B5EF4-FFF2-40B4-BE49-F238E27FC236}">
                  <a16:creationId xmlns:a16="http://schemas.microsoft.com/office/drawing/2014/main" id="{6973779B-95C0-F751-E0F0-97D4245457E5}"/>
                </a:ext>
              </a:extLst>
            </p:cNvPr>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5176;p53">
              <a:extLst>
                <a:ext uri="{FF2B5EF4-FFF2-40B4-BE49-F238E27FC236}">
                  <a16:creationId xmlns:a16="http://schemas.microsoft.com/office/drawing/2014/main" id="{B48C90F0-5ECA-6E41-D726-18D95A309475}"/>
                </a:ext>
              </a:extLst>
            </p:cNvPr>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5177;p53">
              <a:extLst>
                <a:ext uri="{FF2B5EF4-FFF2-40B4-BE49-F238E27FC236}">
                  <a16:creationId xmlns:a16="http://schemas.microsoft.com/office/drawing/2014/main" id="{A000B3D9-1582-934F-17F5-047D7F776182}"/>
                </a:ext>
              </a:extLst>
            </p:cNvPr>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5178;p53">
              <a:extLst>
                <a:ext uri="{FF2B5EF4-FFF2-40B4-BE49-F238E27FC236}">
                  <a16:creationId xmlns:a16="http://schemas.microsoft.com/office/drawing/2014/main" id="{1B2147AD-C387-D412-23E5-E0692A2C431E}"/>
                </a:ext>
              </a:extLst>
            </p:cNvPr>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5179;p53">
              <a:extLst>
                <a:ext uri="{FF2B5EF4-FFF2-40B4-BE49-F238E27FC236}">
                  <a16:creationId xmlns:a16="http://schemas.microsoft.com/office/drawing/2014/main" id="{56179D8F-0AA7-E3DD-261B-3908A93B87B8}"/>
                </a:ext>
              </a:extLst>
            </p:cNvPr>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5180;p53">
              <a:extLst>
                <a:ext uri="{FF2B5EF4-FFF2-40B4-BE49-F238E27FC236}">
                  <a16:creationId xmlns:a16="http://schemas.microsoft.com/office/drawing/2014/main" id="{B1B1F607-1007-DF73-020C-2B5646FBE0F8}"/>
                </a:ext>
              </a:extLst>
            </p:cNvPr>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5181;p53">
              <a:extLst>
                <a:ext uri="{FF2B5EF4-FFF2-40B4-BE49-F238E27FC236}">
                  <a16:creationId xmlns:a16="http://schemas.microsoft.com/office/drawing/2014/main" id="{57807727-778F-64AE-BC0C-B3FAB55C5E50}"/>
                </a:ext>
              </a:extLst>
            </p:cNvPr>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5182;p53">
              <a:extLst>
                <a:ext uri="{FF2B5EF4-FFF2-40B4-BE49-F238E27FC236}">
                  <a16:creationId xmlns:a16="http://schemas.microsoft.com/office/drawing/2014/main" id="{BE0CF63C-958F-852B-8D86-4BDC2C1558D6}"/>
                </a:ext>
              </a:extLst>
            </p:cNvPr>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5183;p53">
              <a:extLst>
                <a:ext uri="{FF2B5EF4-FFF2-40B4-BE49-F238E27FC236}">
                  <a16:creationId xmlns:a16="http://schemas.microsoft.com/office/drawing/2014/main" id="{7915D9D6-2215-9EA6-8C6B-F956F143CF98}"/>
                </a:ext>
              </a:extLst>
            </p:cNvPr>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5184;p53">
              <a:extLst>
                <a:ext uri="{FF2B5EF4-FFF2-40B4-BE49-F238E27FC236}">
                  <a16:creationId xmlns:a16="http://schemas.microsoft.com/office/drawing/2014/main" id="{8D47B47F-042E-20CC-9B52-DBF0071505A5}"/>
                </a:ext>
              </a:extLst>
            </p:cNvPr>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5185;p53">
              <a:extLst>
                <a:ext uri="{FF2B5EF4-FFF2-40B4-BE49-F238E27FC236}">
                  <a16:creationId xmlns:a16="http://schemas.microsoft.com/office/drawing/2014/main" id="{5FED4E2B-4EF9-5F2A-E9A7-8BE873E93DEA}"/>
                </a:ext>
              </a:extLst>
            </p:cNvPr>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5186;p53">
              <a:extLst>
                <a:ext uri="{FF2B5EF4-FFF2-40B4-BE49-F238E27FC236}">
                  <a16:creationId xmlns:a16="http://schemas.microsoft.com/office/drawing/2014/main" id="{5D03D0BA-A4FE-B5E3-8204-0CDE710C0255}"/>
                </a:ext>
              </a:extLst>
            </p:cNvPr>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5187;p53">
              <a:extLst>
                <a:ext uri="{FF2B5EF4-FFF2-40B4-BE49-F238E27FC236}">
                  <a16:creationId xmlns:a16="http://schemas.microsoft.com/office/drawing/2014/main" id="{42CD789A-0D1B-76B5-E11C-84B8947B17F1}"/>
                </a:ext>
              </a:extLst>
            </p:cNvPr>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5188;p53">
              <a:extLst>
                <a:ext uri="{FF2B5EF4-FFF2-40B4-BE49-F238E27FC236}">
                  <a16:creationId xmlns:a16="http://schemas.microsoft.com/office/drawing/2014/main" id="{3E95A847-AF11-7109-4070-BD9E2ECF7932}"/>
                </a:ext>
              </a:extLst>
            </p:cNvPr>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5189;p53">
              <a:extLst>
                <a:ext uri="{FF2B5EF4-FFF2-40B4-BE49-F238E27FC236}">
                  <a16:creationId xmlns:a16="http://schemas.microsoft.com/office/drawing/2014/main" id="{58947033-2138-FA0B-569E-18C7B1340D00}"/>
                </a:ext>
              </a:extLst>
            </p:cNvPr>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5190;p53">
              <a:extLst>
                <a:ext uri="{FF2B5EF4-FFF2-40B4-BE49-F238E27FC236}">
                  <a16:creationId xmlns:a16="http://schemas.microsoft.com/office/drawing/2014/main" id="{D2B49150-C923-1580-3B3D-3AE7CB53101C}"/>
                </a:ext>
              </a:extLst>
            </p:cNvPr>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5191;p53">
              <a:extLst>
                <a:ext uri="{FF2B5EF4-FFF2-40B4-BE49-F238E27FC236}">
                  <a16:creationId xmlns:a16="http://schemas.microsoft.com/office/drawing/2014/main" id="{ABB06C18-731D-D2D0-DEBC-B0C2D5D2E05B}"/>
                </a:ext>
              </a:extLst>
            </p:cNvPr>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5192;p53">
              <a:extLst>
                <a:ext uri="{FF2B5EF4-FFF2-40B4-BE49-F238E27FC236}">
                  <a16:creationId xmlns:a16="http://schemas.microsoft.com/office/drawing/2014/main" id="{0CCD745B-E97E-4854-CBF8-0734C659F0B1}"/>
                </a:ext>
              </a:extLst>
            </p:cNvPr>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5193;p53">
              <a:extLst>
                <a:ext uri="{FF2B5EF4-FFF2-40B4-BE49-F238E27FC236}">
                  <a16:creationId xmlns:a16="http://schemas.microsoft.com/office/drawing/2014/main" id="{AD88C2BD-0035-D55A-FB51-8333C15BFF38}"/>
                </a:ext>
              </a:extLst>
            </p:cNvPr>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5194;p53">
              <a:extLst>
                <a:ext uri="{FF2B5EF4-FFF2-40B4-BE49-F238E27FC236}">
                  <a16:creationId xmlns:a16="http://schemas.microsoft.com/office/drawing/2014/main" id="{A668DF54-65B5-5A08-DB40-CD60017453A8}"/>
                </a:ext>
              </a:extLst>
            </p:cNvPr>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5195;p53">
              <a:extLst>
                <a:ext uri="{FF2B5EF4-FFF2-40B4-BE49-F238E27FC236}">
                  <a16:creationId xmlns:a16="http://schemas.microsoft.com/office/drawing/2014/main" id="{CEBD7D79-B526-5BF2-121B-BD33094601B4}"/>
                </a:ext>
              </a:extLst>
            </p:cNvPr>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5196;p53">
              <a:extLst>
                <a:ext uri="{FF2B5EF4-FFF2-40B4-BE49-F238E27FC236}">
                  <a16:creationId xmlns:a16="http://schemas.microsoft.com/office/drawing/2014/main" id="{047AC37D-F34B-6590-0A48-57BC7B65A4B8}"/>
                </a:ext>
              </a:extLst>
            </p:cNvPr>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5197;p53">
              <a:extLst>
                <a:ext uri="{FF2B5EF4-FFF2-40B4-BE49-F238E27FC236}">
                  <a16:creationId xmlns:a16="http://schemas.microsoft.com/office/drawing/2014/main" id="{86C361A3-83C8-F288-2D36-6B9D525815AF}"/>
                </a:ext>
              </a:extLst>
            </p:cNvPr>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5198;p53">
              <a:extLst>
                <a:ext uri="{FF2B5EF4-FFF2-40B4-BE49-F238E27FC236}">
                  <a16:creationId xmlns:a16="http://schemas.microsoft.com/office/drawing/2014/main" id="{EA4B8A12-630D-BCC7-E620-1FB9124FED3B}"/>
                </a:ext>
              </a:extLst>
            </p:cNvPr>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5199;p53">
              <a:extLst>
                <a:ext uri="{FF2B5EF4-FFF2-40B4-BE49-F238E27FC236}">
                  <a16:creationId xmlns:a16="http://schemas.microsoft.com/office/drawing/2014/main" id="{DC32E053-2B3A-2815-6426-3E50D11B59A1}"/>
                </a:ext>
              </a:extLst>
            </p:cNvPr>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5200;p53">
              <a:extLst>
                <a:ext uri="{FF2B5EF4-FFF2-40B4-BE49-F238E27FC236}">
                  <a16:creationId xmlns:a16="http://schemas.microsoft.com/office/drawing/2014/main" id="{02598CD5-7D7D-3E8B-28C8-495614D0381D}"/>
                </a:ext>
              </a:extLst>
            </p:cNvPr>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5201;p53">
              <a:extLst>
                <a:ext uri="{FF2B5EF4-FFF2-40B4-BE49-F238E27FC236}">
                  <a16:creationId xmlns:a16="http://schemas.microsoft.com/office/drawing/2014/main" id="{BA63F6EA-4B97-1BC8-587B-E96CC6D80BAF}"/>
                </a:ext>
              </a:extLst>
            </p:cNvPr>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5202;p53">
              <a:extLst>
                <a:ext uri="{FF2B5EF4-FFF2-40B4-BE49-F238E27FC236}">
                  <a16:creationId xmlns:a16="http://schemas.microsoft.com/office/drawing/2014/main" id="{9E280BE2-A56D-FA4E-CC9D-A32DE04F2D57}"/>
                </a:ext>
              </a:extLst>
            </p:cNvPr>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5203;p53">
              <a:extLst>
                <a:ext uri="{FF2B5EF4-FFF2-40B4-BE49-F238E27FC236}">
                  <a16:creationId xmlns:a16="http://schemas.microsoft.com/office/drawing/2014/main" id="{951FAFC1-F1A6-DB72-2097-9AF597BC2CEE}"/>
                </a:ext>
              </a:extLst>
            </p:cNvPr>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5204;p53">
              <a:extLst>
                <a:ext uri="{FF2B5EF4-FFF2-40B4-BE49-F238E27FC236}">
                  <a16:creationId xmlns:a16="http://schemas.microsoft.com/office/drawing/2014/main" id="{D0BC21E9-198E-3096-2FF8-F8F26B784C73}"/>
                </a:ext>
              </a:extLst>
            </p:cNvPr>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5205;p53">
              <a:extLst>
                <a:ext uri="{FF2B5EF4-FFF2-40B4-BE49-F238E27FC236}">
                  <a16:creationId xmlns:a16="http://schemas.microsoft.com/office/drawing/2014/main" id="{B02ABE42-70C0-146B-7E49-BE6BB68D6621}"/>
                </a:ext>
              </a:extLst>
            </p:cNvPr>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5206;p53">
              <a:extLst>
                <a:ext uri="{FF2B5EF4-FFF2-40B4-BE49-F238E27FC236}">
                  <a16:creationId xmlns:a16="http://schemas.microsoft.com/office/drawing/2014/main" id="{8F857DD3-788C-1214-79F5-E728256AA4CB}"/>
                </a:ext>
              </a:extLst>
            </p:cNvPr>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5207;p53">
              <a:extLst>
                <a:ext uri="{FF2B5EF4-FFF2-40B4-BE49-F238E27FC236}">
                  <a16:creationId xmlns:a16="http://schemas.microsoft.com/office/drawing/2014/main" id="{BFE69847-CBF0-2765-0AEA-D9C1972E7F98}"/>
                </a:ext>
              </a:extLst>
            </p:cNvPr>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5208;p53">
              <a:extLst>
                <a:ext uri="{FF2B5EF4-FFF2-40B4-BE49-F238E27FC236}">
                  <a16:creationId xmlns:a16="http://schemas.microsoft.com/office/drawing/2014/main" id="{14EB0997-54BF-3830-3C4E-FFCE6394E2DD}"/>
                </a:ext>
              </a:extLst>
            </p:cNvPr>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5209;p53">
              <a:extLst>
                <a:ext uri="{FF2B5EF4-FFF2-40B4-BE49-F238E27FC236}">
                  <a16:creationId xmlns:a16="http://schemas.microsoft.com/office/drawing/2014/main" id="{011BE23E-6B5E-4639-22E8-04C1E95092ED}"/>
                </a:ext>
              </a:extLst>
            </p:cNvPr>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5210;p53">
              <a:extLst>
                <a:ext uri="{FF2B5EF4-FFF2-40B4-BE49-F238E27FC236}">
                  <a16:creationId xmlns:a16="http://schemas.microsoft.com/office/drawing/2014/main" id="{86653EF6-13BC-F818-BCB4-34A3F879A855}"/>
                </a:ext>
              </a:extLst>
            </p:cNvPr>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5211;p53">
              <a:extLst>
                <a:ext uri="{FF2B5EF4-FFF2-40B4-BE49-F238E27FC236}">
                  <a16:creationId xmlns:a16="http://schemas.microsoft.com/office/drawing/2014/main" id="{06E473F2-F5E6-4EBE-F161-BCC3A5FCEEF1}"/>
                </a:ext>
              </a:extLst>
            </p:cNvPr>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5212;p53">
              <a:extLst>
                <a:ext uri="{FF2B5EF4-FFF2-40B4-BE49-F238E27FC236}">
                  <a16:creationId xmlns:a16="http://schemas.microsoft.com/office/drawing/2014/main" id="{2AB77746-0750-C641-18ED-D87E5AD6E164}"/>
                </a:ext>
              </a:extLst>
            </p:cNvPr>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5213;p53">
              <a:extLst>
                <a:ext uri="{FF2B5EF4-FFF2-40B4-BE49-F238E27FC236}">
                  <a16:creationId xmlns:a16="http://schemas.microsoft.com/office/drawing/2014/main" id="{087F2B0C-838C-1037-2BB0-9C19C544A256}"/>
                </a:ext>
              </a:extLst>
            </p:cNvPr>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5214;p53">
              <a:extLst>
                <a:ext uri="{FF2B5EF4-FFF2-40B4-BE49-F238E27FC236}">
                  <a16:creationId xmlns:a16="http://schemas.microsoft.com/office/drawing/2014/main" id="{4039832B-58DC-76EF-456D-9D9F49870B4B}"/>
                </a:ext>
              </a:extLst>
            </p:cNvPr>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5215;p53">
              <a:extLst>
                <a:ext uri="{FF2B5EF4-FFF2-40B4-BE49-F238E27FC236}">
                  <a16:creationId xmlns:a16="http://schemas.microsoft.com/office/drawing/2014/main" id="{7F232A54-7090-9C20-6923-99054B994F49}"/>
                </a:ext>
              </a:extLst>
            </p:cNvPr>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5216;p53">
              <a:extLst>
                <a:ext uri="{FF2B5EF4-FFF2-40B4-BE49-F238E27FC236}">
                  <a16:creationId xmlns:a16="http://schemas.microsoft.com/office/drawing/2014/main" id="{B5E4279E-C529-0B36-1318-B8929C30B586}"/>
                </a:ext>
              </a:extLst>
            </p:cNvPr>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5217;p53">
              <a:extLst>
                <a:ext uri="{FF2B5EF4-FFF2-40B4-BE49-F238E27FC236}">
                  <a16:creationId xmlns:a16="http://schemas.microsoft.com/office/drawing/2014/main" id="{3D673711-1D4C-DB43-89A2-260B72036F92}"/>
                </a:ext>
              </a:extLst>
            </p:cNvPr>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5218;p53">
              <a:extLst>
                <a:ext uri="{FF2B5EF4-FFF2-40B4-BE49-F238E27FC236}">
                  <a16:creationId xmlns:a16="http://schemas.microsoft.com/office/drawing/2014/main" id="{37E8227B-62DE-261A-0472-2E28DC44634D}"/>
                </a:ext>
              </a:extLst>
            </p:cNvPr>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5219;p53">
              <a:extLst>
                <a:ext uri="{FF2B5EF4-FFF2-40B4-BE49-F238E27FC236}">
                  <a16:creationId xmlns:a16="http://schemas.microsoft.com/office/drawing/2014/main" id="{80D07CF8-853D-F033-6FCF-4067491B5F44}"/>
                </a:ext>
              </a:extLst>
            </p:cNvPr>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5220;p53">
              <a:extLst>
                <a:ext uri="{FF2B5EF4-FFF2-40B4-BE49-F238E27FC236}">
                  <a16:creationId xmlns:a16="http://schemas.microsoft.com/office/drawing/2014/main" id="{BB10AC51-B412-03EA-C20F-35077D183914}"/>
                </a:ext>
              </a:extLst>
            </p:cNvPr>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5221;p53">
              <a:extLst>
                <a:ext uri="{FF2B5EF4-FFF2-40B4-BE49-F238E27FC236}">
                  <a16:creationId xmlns:a16="http://schemas.microsoft.com/office/drawing/2014/main" id="{087C6E25-3E5F-00D2-6B52-D7390C16E73B}"/>
                </a:ext>
              </a:extLst>
            </p:cNvPr>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5222;p53">
              <a:extLst>
                <a:ext uri="{FF2B5EF4-FFF2-40B4-BE49-F238E27FC236}">
                  <a16:creationId xmlns:a16="http://schemas.microsoft.com/office/drawing/2014/main" id="{91253957-ABB3-65F5-AEC5-C2F7DB7CCFDF}"/>
                </a:ext>
              </a:extLst>
            </p:cNvPr>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5223;p53">
              <a:extLst>
                <a:ext uri="{FF2B5EF4-FFF2-40B4-BE49-F238E27FC236}">
                  <a16:creationId xmlns:a16="http://schemas.microsoft.com/office/drawing/2014/main" id="{99B8CDAB-6D9A-A7CB-4F5C-3A358F7D9897}"/>
                </a:ext>
              </a:extLst>
            </p:cNvPr>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5224;p53">
              <a:extLst>
                <a:ext uri="{FF2B5EF4-FFF2-40B4-BE49-F238E27FC236}">
                  <a16:creationId xmlns:a16="http://schemas.microsoft.com/office/drawing/2014/main" id="{A89722F9-EC6A-DAE5-51D3-82537B995D8C}"/>
                </a:ext>
              </a:extLst>
            </p:cNvPr>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5225;p53">
              <a:extLst>
                <a:ext uri="{FF2B5EF4-FFF2-40B4-BE49-F238E27FC236}">
                  <a16:creationId xmlns:a16="http://schemas.microsoft.com/office/drawing/2014/main" id="{34ED66A4-594D-8577-5858-19FB6896F665}"/>
                </a:ext>
              </a:extLst>
            </p:cNvPr>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5226;p53">
              <a:extLst>
                <a:ext uri="{FF2B5EF4-FFF2-40B4-BE49-F238E27FC236}">
                  <a16:creationId xmlns:a16="http://schemas.microsoft.com/office/drawing/2014/main" id="{061D899E-2AFC-77AE-C542-D3FCD677F2E8}"/>
                </a:ext>
              </a:extLst>
            </p:cNvPr>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5227;p53">
              <a:extLst>
                <a:ext uri="{FF2B5EF4-FFF2-40B4-BE49-F238E27FC236}">
                  <a16:creationId xmlns:a16="http://schemas.microsoft.com/office/drawing/2014/main" id="{633BE662-5046-D66C-BFF5-80475B4A55F3}"/>
                </a:ext>
              </a:extLst>
            </p:cNvPr>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5228;p53">
              <a:extLst>
                <a:ext uri="{FF2B5EF4-FFF2-40B4-BE49-F238E27FC236}">
                  <a16:creationId xmlns:a16="http://schemas.microsoft.com/office/drawing/2014/main" id="{1715EC56-C006-052F-0399-4743F53AB67D}"/>
                </a:ext>
              </a:extLst>
            </p:cNvPr>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5229;p53">
              <a:extLst>
                <a:ext uri="{FF2B5EF4-FFF2-40B4-BE49-F238E27FC236}">
                  <a16:creationId xmlns:a16="http://schemas.microsoft.com/office/drawing/2014/main" id="{056D1171-F670-155A-6BAE-2BC7F1E5851A}"/>
                </a:ext>
              </a:extLst>
            </p:cNvPr>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5230;p53">
              <a:extLst>
                <a:ext uri="{FF2B5EF4-FFF2-40B4-BE49-F238E27FC236}">
                  <a16:creationId xmlns:a16="http://schemas.microsoft.com/office/drawing/2014/main" id="{83F2C75F-BD3C-57F3-8899-CB56F95CC905}"/>
                </a:ext>
              </a:extLst>
            </p:cNvPr>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5231;p53">
              <a:extLst>
                <a:ext uri="{FF2B5EF4-FFF2-40B4-BE49-F238E27FC236}">
                  <a16:creationId xmlns:a16="http://schemas.microsoft.com/office/drawing/2014/main" id="{553B88BC-E60E-5DA3-608D-53320648DAB9}"/>
                </a:ext>
              </a:extLst>
            </p:cNvPr>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5232;p53">
              <a:extLst>
                <a:ext uri="{FF2B5EF4-FFF2-40B4-BE49-F238E27FC236}">
                  <a16:creationId xmlns:a16="http://schemas.microsoft.com/office/drawing/2014/main" id="{CC83C414-70AF-0CE6-9D2C-D6625D3083B0}"/>
                </a:ext>
              </a:extLst>
            </p:cNvPr>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5233;p53">
              <a:extLst>
                <a:ext uri="{FF2B5EF4-FFF2-40B4-BE49-F238E27FC236}">
                  <a16:creationId xmlns:a16="http://schemas.microsoft.com/office/drawing/2014/main" id="{151B8A9F-FBAF-4871-4726-F235F455F6BE}"/>
                </a:ext>
              </a:extLst>
            </p:cNvPr>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5234;p53">
              <a:extLst>
                <a:ext uri="{FF2B5EF4-FFF2-40B4-BE49-F238E27FC236}">
                  <a16:creationId xmlns:a16="http://schemas.microsoft.com/office/drawing/2014/main" id="{9993F06C-8912-E458-5BBB-EC08F43F3CFC}"/>
                </a:ext>
              </a:extLst>
            </p:cNvPr>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5235;p53">
              <a:extLst>
                <a:ext uri="{FF2B5EF4-FFF2-40B4-BE49-F238E27FC236}">
                  <a16:creationId xmlns:a16="http://schemas.microsoft.com/office/drawing/2014/main" id="{73EC46D4-B526-1852-AE3E-41E25EDCF807}"/>
                </a:ext>
              </a:extLst>
            </p:cNvPr>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5236;p53">
              <a:extLst>
                <a:ext uri="{FF2B5EF4-FFF2-40B4-BE49-F238E27FC236}">
                  <a16:creationId xmlns:a16="http://schemas.microsoft.com/office/drawing/2014/main" id="{CEA7A5A3-F9E5-65F3-7070-70D6EBD7A9DE}"/>
                </a:ext>
              </a:extLst>
            </p:cNvPr>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5237;p53">
              <a:extLst>
                <a:ext uri="{FF2B5EF4-FFF2-40B4-BE49-F238E27FC236}">
                  <a16:creationId xmlns:a16="http://schemas.microsoft.com/office/drawing/2014/main" id="{AF114678-4C15-727F-7633-2310A94F46C4}"/>
                </a:ext>
              </a:extLst>
            </p:cNvPr>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5238;p53">
              <a:extLst>
                <a:ext uri="{FF2B5EF4-FFF2-40B4-BE49-F238E27FC236}">
                  <a16:creationId xmlns:a16="http://schemas.microsoft.com/office/drawing/2014/main" id="{98C404AC-CF98-906B-FFF5-3557AF8BE9DB}"/>
                </a:ext>
              </a:extLst>
            </p:cNvPr>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5239;p53">
              <a:extLst>
                <a:ext uri="{FF2B5EF4-FFF2-40B4-BE49-F238E27FC236}">
                  <a16:creationId xmlns:a16="http://schemas.microsoft.com/office/drawing/2014/main" id="{3148F085-5F88-782D-F111-22231E9C7078}"/>
                </a:ext>
              </a:extLst>
            </p:cNvPr>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5240;p53">
              <a:extLst>
                <a:ext uri="{FF2B5EF4-FFF2-40B4-BE49-F238E27FC236}">
                  <a16:creationId xmlns:a16="http://schemas.microsoft.com/office/drawing/2014/main" id="{F467AA28-641A-2090-20FA-035377AD073C}"/>
                </a:ext>
              </a:extLst>
            </p:cNvPr>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5241;p53">
              <a:extLst>
                <a:ext uri="{FF2B5EF4-FFF2-40B4-BE49-F238E27FC236}">
                  <a16:creationId xmlns:a16="http://schemas.microsoft.com/office/drawing/2014/main" id="{A60BB965-1369-E98E-449E-2A92E7029F5D}"/>
                </a:ext>
              </a:extLst>
            </p:cNvPr>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5242;p53">
              <a:extLst>
                <a:ext uri="{FF2B5EF4-FFF2-40B4-BE49-F238E27FC236}">
                  <a16:creationId xmlns:a16="http://schemas.microsoft.com/office/drawing/2014/main" id="{4CEE12AD-E828-C57E-CB50-DDEEAD9A674C}"/>
                </a:ext>
              </a:extLst>
            </p:cNvPr>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5243;p53">
              <a:extLst>
                <a:ext uri="{FF2B5EF4-FFF2-40B4-BE49-F238E27FC236}">
                  <a16:creationId xmlns:a16="http://schemas.microsoft.com/office/drawing/2014/main" id="{FFF4C79D-5598-06E8-4376-0DDE4E102FA3}"/>
                </a:ext>
              </a:extLst>
            </p:cNvPr>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5244;p53">
              <a:extLst>
                <a:ext uri="{FF2B5EF4-FFF2-40B4-BE49-F238E27FC236}">
                  <a16:creationId xmlns:a16="http://schemas.microsoft.com/office/drawing/2014/main" id="{A8388A07-EFE7-FB30-E840-42877B063ADB}"/>
                </a:ext>
              </a:extLst>
            </p:cNvPr>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5245;p53">
              <a:extLst>
                <a:ext uri="{FF2B5EF4-FFF2-40B4-BE49-F238E27FC236}">
                  <a16:creationId xmlns:a16="http://schemas.microsoft.com/office/drawing/2014/main" id="{32CE12E8-491B-F832-A474-7E7DEEA1D5F0}"/>
                </a:ext>
              </a:extLst>
            </p:cNvPr>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5246;p53">
              <a:extLst>
                <a:ext uri="{FF2B5EF4-FFF2-40B4-BE49-F238E27FC236}">
                  <a16:creationId xmlns:a16="http://schemas.microsoft.com/office/drawing/2014/main" id="{594E3889-3BDA-0334-B46D-681129BCB08B}"/>
                </a:ext>
              </a:extLst>
            </p:cNvPr>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5247;p53">
              <a:extLst>
                <a:ext uri="{FF2B5EF4-FFF2-40B4-BE49-F238E27FC236}">
                  <a16:creationId xmlns:a16="http://schemas.microsoft.com/office/drawing/2014/main" id="{508DEC2F-C094-18A3-FE63-5B26E479276E}"/>
                </a:ext>
              </a:extLst>
            </p:cNvPr>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5248;p53">
              <a:extLst>
                <a:ext uri="{FF2B5EF4-FFF2-40B4-BE49-F238E27FC236}">
                  <a16:creationId xmlns:a16="http://schemas.microsoft.com/office/drawing/2014/main" id="{8A7FB594-5054-9E00-1D21-3EE1C58C54C1}"/>
                </a:ext>
              </a:extLst>
            </p:cNvPr>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5249;p53">
              <a:extLst>
                <a:ext uri="{FF2B5EF4-FFF2-40B4-BE49-F238E27FC236}">
                  <a16:creationId xmlns:a16="http://schemas.microsoft.com/office/drawing/2014/main" id="{17A722D2-AFED-F499-85B6-725561DB9019}"/>
                </a:ext>
              </a:extLst>
            </p:cNvPr>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5250;p53">
              <a:extLst>
                <a:ext uri="{FF2B5EF4-FFF2-40B4-BE49-F238E27FC236}">
                  <a16:creationId xmlns:a16="http://schemas.microsoft.com/office/drawing/2014/main" id="{01F80AD1-3581-CDCC-547F-C4E236D5E986}"/>
                </a:ext>
              </a:extLst>
            </p:cNvPr>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5251;p53">
              <a:extLst>
                <a:ext uri="{FF2B5EF4-FFF2-40B4-BE49-F238E27FC236}">
                  <a16:creationId xmlns:a16="http://schemas.microsoft.com/office/drawing/2014/main" id="{85C09B34-5F6D-F78B-AC4E-3C5CDF32BEF1}"/>
                </a:ext>
              </a:extLst>
            </p:cNvPr>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5252;p53">
              <a:extLst>
                <a:ext uri="{FF2B5EF4-FFF2-40B4-BE49-F238E27FC236}">
                  <a16:creationId xmlns:a16="http://schemas.microsoft.com/office/drawing/2014/main" id="{2DA83383-9525-A847-318E-2C1C0586390D}"/>
                </a:ext>
              </a:extLst>
            </p:cNvPr>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5253;p53">
              <a:extLst>
                <a:ext uri="{FF2B5EF4-FFF2-40B4-BE49-F238E27FC236}">
                  <a16:creationId xmlns:a16="http://schemas.microsoft.com/office/drawing/2014/main" id="{12EF05BB-4D89-3127-82AB-7A66C33E74A2}"/>
                </a:ext>
              </a:extLst>
            </p:cNvPr>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5254;p53">
              <a:extLst>
                <a:ext uri="{FF2B5EF4-FFF2-40B4-BE49-F238E27FC236}">
                  <a16:creationId xmlns:a16="http://schemas.microsoft.com/office/drawing/2014/main" id="{89ABC281-EC3E-B49C-E36E-CD96A24F99DA}"/>
                </a:ext>
              </a:extLst>
            </p:cNvPr>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5255;p53">
              <a:extLst>
                <a:ext uri="{FF2B5EF4-FFF2-40B4-BE49-F238E27FC236}">
                  <a16:creationId xmlns:a16="http://schemas.microsoft.com/office/drawing/2014/main" id="{898916E4-3BEA-D175-87C0-C3794CC3E9CA}"/>
                </a:ext>
              </a:extLst>
            </p:cNvPr>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5256;p53">
              <a:extLst>
                <a:ext uri="{FF2B5EF4-FFF2-40B4-BE49-F238E27FC236}">
                  <a16:creationId xmlns:a16="http://schemas.microsoft.com/office/drawing/2014/main" id="{9B3106C4-56A7-D5FC-59C1-BC713E53273D}"/>
                </a:ext>
              </a:extLst>
            </p:cNvPr>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5257;p53">
              <a:extLst>
                <a:ext uri="{FF2B5EF4-FFF2-40B4-BE49-F238E27FC236}">
                  <a16:creationId xmlns:a16="http://schemas.microsoft.com/office/drawing/2014/main" id="{4207439F-15BC-CA74-8E5E-F920028B4F69}"/>
                </a:ext>
              </a:extLst>
            </p:cNvPr>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5258;p53">
              <a:extLst>
                <a:ext uri="{FF2B5EF4-FFF2-40B4-BE49-F238E27FC236}">
                  <a16:creationId xmlns:a16="http://schemas.microsoft.com/office/drawing/2014/main" id="{127FE54F-75A2-72FF-ECED-DEA4EA7AEB69}"/>
                </a:ext>
              </a:extLst>
            </p:cNvPr>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5259;p53">
              <a:extLst>
                <a:ext uri="{FF2B5EF4-FFF2-40B4-BE49-F238E27FC236}">
                  <a16:creationId xmlns:a16="http://schemas.microsoft.com/office/drawing/2014/main" id="{9FBF9213-0EC2-C3C0-603E-5ED35515C766}"/>
                </a:ext>
              </a:extLst>
            </p:cNvPr>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5260;p53">
              <a:extLst>
                <a:ext uri="{FF2B5EF4-FFF2-40B4-BE49-F238E27FC236}">
                  <a16:creationId xmlns:a16="http://schemas.microsoft.com/office/drawing/2014/main" id="{6AA9E2CB-4E65-FB34-A390-450D5E4A0E5F}"/>
                </a:ext>
              </a:extLst>
            </p:cNvPr>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5261;p53">
              <a:extLst>
                <a:ext uri="{FF2B5EF4-FFF2-40B4-BE49-F238E27FC236}">
                  <a16:creationId xmlns:a16="http://schemas.microsoft.com/office/drawing/2014/main" id="{ADEFE3C9-2200-D4A7-7391-BE56DFF6F569}"/>
                </a:ext>
              </a:extLst>
            </p:cNvPr>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5262;p53">
              <a:extLst>
                <a:ext uri="{FF2B5EF4-FFF2-40B4-BE49-F238E27FC236}">
                  <a16:creationId xmlns:a16="http://schemas.microsoft.com/office/drawing/2014/main" id="{5A8A6B1E-D1E6-48BD-B45E-86BA2D9A99E3}"/>
                </a:ext>
              </a:extLst>
            </p:cNvPr>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5263;p53">
              <a:extLst>
                <a:ext uri="{FF2B5EF4-FFF2-40B4-BE49-F238E27FC236}">
                  <a16:creationId xmlns:a16="http://schemas.microsoft.com/office/drawing/2014/main" id="{CCDCEF18-CC42-951B-C63F-DB26E03990E3}"/>
                </a:ext>
              </a:extLst>
            </p:cNvPr>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5264;p53">
              <a:extLst>
                <a:ext uri="{FF2B5EF4-FFF2-40B4-BE49-F238E27FC236}">
                  <a16:creationId xmlns:a16="http://schemas.microsoft.com/office/drawing/2014/main" id="{784F64AA-6ACA-1FE3-3732-6F38CDC54C26}"/>
                </a:ext>
              </a:extLst>
            </p:cNvPr>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5265;p53">
              <a:extLst>
                <a:ext uri="{FF2B5EF4-FFF2-40B4-BE49-F238E27FC236}">
                  <a16:creationId xmlns:a16="http://schemas.microsoft.com/office/drawing/2014/main" id="{E0A85E69-C17C-ADC6-8AB7-46BFD4F25C8F}"/>
                </a:ext>
              </a:extLst>
            </p:cNvPr>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5266;p53">
              <a:extLst>
                <a:ext uri="{FF2B5EF4-FFF2-40B4-BE49-F238E27FC236}">
                  <a16:creationId xmlns:a16="http://schemas.microsoft.com/office/drawing/2014/main" id="{E04E7FE9-5126-A7DB-8244-CC1CFB62173F}"/>
                </a:ext>
              </a:extLst>
            </p:cNvPr>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5267;p53">
              <a:extLst>
                <a:ext uri="{FF2B5EF4-FFF2-40B4-BE49-F238E27FC236}">
                  <a16:creationId xmlns:a16="http://schemas.microsoft.com/office/drawing/2014/main" id="{718F0F59-A8FD-EA00-D084-2F46CEA25B01}"/>
                </a:ext>
              </a:extLst>
            </p:cNvPr>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5268;p53">
              <a:extLst>
                <a:ext uri="{FF2B5EF4-FFF2-40B4-BE49-F238E27FC236}">
                  <a16:creationId xmlns:a16="http://schemas.microsoft.com/office/drawing/2014/main" id="{0CDE6439-8D25-CB52-3B35-A665E98FD1D4}"/>
                </a:ext>
              </a:extLst>
            </p:cNvPr>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5269;p53">
              <a:extLst>
                <a:ext uri="{FF2B5EF4-FFF2-40B4-BE49-F238E27FC236}">
                  <a16:creationId xmlns:a16="http://schemas.microsoft.com/office/drawing/2014/main" id="{550D7661-7BE1-E5DD-622C-E986FF11D535}"/>
                </a:ext>
              </a:extLst>
            </p:cNvPr>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5270;p53">
              <a:extLst>
                <a:ext uri="{FF2B5EF4-FFF2-40B4-BE49-F238E27FC236}">
                  <a16:creationId xmlns:a16="http://schemas.microsoft.com/office/drawing/2014/main" id="{96AE0C6C-0CFA-000C-FC60-5CBDB2B02668}"/>
                </a:ext>
              </a:extLst>
            </p:cNvPr>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5271;p53">
              <a:extLst>
                <a:ext uri="{FF2B5EF4-FFF2-40B4-BE49-F238E27FC236}">
                  <a16:creationId xmlns:a16="http://schemas.microsoft.com/office/drawing/2014/main" id="{85A65C7F-4575-6535-AC17-7D582BA86D1C}"/>
                </a:ext>
              </a:extLst>
            </p:cNvPr>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5272;p53">
              <a:extLst>
                <a:ext uri="{FF2B5EF4-FFF2-40B4-BE49-F238E27FC236}">
                  <a16:creationId xmlns:a16="http://schemas.microsoft.com/office/drawing/2014/main" id="{93C19D4D-7F14-ADCF-EC05-4BDA7D5C6CBF}"/>
                </a:ext>
              </a:extLst>
            </p:cNvPr>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5273;p53">
              <a:extLst>
                <a:ext uri="{FF2B5EF4-FFF2-40B4-BE49-F238E27FC236}">
                  <a16:creationId xmlns:a16="http://schemas.microsoft.com/office/drawing/2014/main" id="{A18CA80A-00C8-C54E-147E-5A575E0418EE}"/>
                </a:ext>
              </a:extLst>
            </p:cNvPr>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5274;p53">
              <a:extLst>
                <a:ext uri="{FF2B5EF4-FFF2-40B4-BE49-F238E27FC236}">
                  <a16:creationId xmlns:a16="http://schemas.microsoft.com/office/drawing/2014/main" id="{4A910010-EC6A-1758-EEA1-9A8B74F8E31C}"/>
                </a:ext>
              </a:extLst>
            </p:cNvPr>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5275;p53">
              <a:extLst>
                <a:ext uri="{FF2B5EF4-FFF2-40B4-BE49-F238E27FC236}">
                  <a16:creationId xmlns:a16="http://schemas.microsoft.com/office/drawing/2014/main" id="{B916997D-F96F-2261-262B-F4CAFCD855A6}"/>
                </a:ext>
              </a:extLst>
            </p:cNvPr>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5276;p53">
              <a:extLst>
                <a:ext uri="{FF2B5EF4-FFF2-40B4-BE49-F238E27FC236}">
                  <a16:creationId xmlns:a16="http://schemas.microsoft.com/office/drawing/2014/main" id="{ED88D41A-8A31-6EFA-868E-DFB607DB47D8}"/>
                </a:ext>
              </a:extLst>
            </p:cNvPr>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5277;p53">
              <a:extLst>
                <a:ext uri="{FF2B5EF4-FFF2-40B4-BE49-F238E27FC236}">
                  <a16:creationId xmlns:a16="http://schemas.microsoft.com/office/drawing/2014/main" id="{B23B8B33-CF97-6E2E-B9B9-9E0051BBA691}"/>
                </a:ext>
              </a:extLst>
            </p:cNvPr>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5278;p53">
              <a:extLst>
                <a:ext uri="{FF2B5EF4-FFF2-40B4-BE49-F238E27FC236}">
                  <a16:creationId xmlns:a16="http://schemas.microsoft.com/office/drawing/2014/main" id="{EF0CBF34-C655-A94E-C6FC-F9472EAC4A97}"/>
                </a:ext>
              </a:extLst>
            </p:cNvPr>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5279;p53">
              <a:extLst>
                <a:ext uri="{FF2B5EF4-FFF2-40B4-BE49-F238E27FC236}">
                  <a16:creationId xmlns:a16="http://schemas.microsoft.com/office/drawing/2014/main" id="{B7E07347-F36B-23F7-5BB9-EFB6E26CED05}"/>
                </a:ext>
              </a:extLst>
            </p:cNvPr>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5280;p53">
              <a:extLst>
                <a:ext uri="{FF2B5EF4-FFF2-40B4-BE49-F238E27FC236}">
                  <a16:creationId xmlns:a16="http://schemas.microsoft.com/office/drawing/2014/main" id="{6EE7B386-13F9-D656-4A16-D8B1B2D2916C}"/>
                </a:ext>
              </a:extLst>
            </p:cNvPr>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5281;p53">
              <a:extLst>
                <a:ext uri="{FF2B5EF4-FFF2-40B4-BE49-F238E27FC236}">
                  <a16:creationId xmlns:a16="http://schemas.microsoft.com/office/drawing/2014/main" id="{EF94A0EF-27CC-80D1-2A41-CFE1AD5F8A22}"/>
                </a:ext>
              </a:extLst>
            </p:cNvPr>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5282;p53">
              <a:extLst>
                <a:ext uri="{FF2B5EF4-FFF2-40B4-BE49-F238E27FC236}">
                  <a16:creationId xmlns:a16="http://schemas.microsoft.com/office/drawing/2014/main" id="{901F7709-92CE-4B25-3126-0AAA5059FB6C}"/>
                </a:ext>
              </a:extLst>
            </p:cNvPr>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5283;p53">
              <a:extLst>
                <a:ext uri="{FF2B5EF4-FFF2-40B4-BE49-F238E27FC236}">
                  <a16:creationId xmlns:a16="http://schemas.microsoft.com/office/drawing/2014/main" id="{EE18CC5D-8F56-CA4C-9223-0D3636DE4252}"/>
                </a:ext>
              </a:extLst>
            </p:cNvPr>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5284;p53">
              <a:extLst>
                <a:ext uri="{FF2B5EF4-FFF2-40B4-BE49-F238E27FC236}">
                  <a16:creationId xmlns:a16="http://schemas.microsoft.com/office/drawing/2014/main" id="{6A471E8C-A585-7581-023B-D05DE4D92D6D}"/>
                </a:ext>
              </a:extLst>
            </p:cNvPr>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5285;p53">
              <a:extLst>
                <a:ext uri="{FF2B5EF4-FFF2-40B4-BE49-F238E27FC236}">
                  <a16:creationId xmlns:a16="http://schemas.microsoft.com/office/drawing/2014/main" id="{75090BC6-278B-AAA7-0757-9CAAADE172E9}"/>
                </a:ext>
              </a:extLst>
            </p:cNvPr>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5286;p53">
              <a:extLst>
                <a:ext uri="{FF2B5EF4-FFF2-40B4-BE49-F238E27FC236}">
                  <a16:creationId xmlns:a16="http://schemas.microsoft.com/office/drawing/2014/main" id="{DE617743-EFF2-C02B-F13F-1580C7F966B0}"/>
                </a:ext>
              </a:extLst>
            </p:cNvPr>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5287;p53">
              <a:extLst>
                <a:ext uri="{FF2B5EF4-FFF2-40B4-BE49-F238E27FC236}">
                  <a16:creationId xmlns:a16="http://schemas.microsoft.com/office/drawing/2014/main" id="{C2F1FD1A-75CF-ABDD-F9B2-8DC3A27CE2EE}"/>
                </a:ext>
              </a:extLst>
            </p:cNvPr>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5288;p53">
              <a:extLst>
                <a:ext uri="{FF2B5EF4-FFF2-40B4-BE49-F238E27FC236}">
                  <a16:creationId xmlns:a16="http://schemas.microsoft.com/office/drawing/2014/main" id="{1EF5C65B-1D1B-2B7B-09AC-6F8D0B260364}"/>
                </a:ext>
              </a:extLst>
            </p:cNvPr>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5289;p53">
              <a:extLst>
                <a:ext uri="{FF2B5EF4-FFF2-40B4-BE49-F238E27FC236}">
                  <a16:creationId xmlns:a16="http://schemas.microsoft.com/office/drawing/2014/main" id="{0399D330-55AA-5C6E-5191-E8330B832496}"/>
                </a:ext>
              </a:extLst>
            </p:cNvPr>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5290;p53">
              <a:extLst>
                <a:ext uri="{FF2B5EF4-FFF2-40B4-BE49-F238E27FC236}">
                  <a16:creationId xmlns:a16="http://schemas.microsoft.com/office/drawing/2014/main" id="{AC7DAF1B-7D45-CF79-6D37-F6BCA9A9DB71}"/>
                </a:ext>
              </a:extLst>
            </p:cNvPr>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5291;p53">
              <a:extLst>
                <a:ext uri="{FF2B5EF4-FFF2-40B4-BE49-F238E27FC236}">
                  <a16:creationId xmlns:a16="http://schemas.microsoft.com/office/drawing/2014/main" id="{4B1D8983-07C7-91BC-A3F1-1FAC325A805C}"/>
                </a:ext>
              </a:extLst>
            </p:cNvPr>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5292;p53">
              <a:extLst>
                <a:ext uri="{FF2B5EF4-FFF2-40B4-BE49-F238E27FC236}">
                  <a16:creationId xmlns:a16="http://schemas.microsoft.com/office/drawing/2014/main" id="{2502CB47-1BA6-37CC-4D85-6EE8EFF7B65A}"/>
                </a:ext>
              </a:extLst>
            </p:cNvPr>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5293;p53">
              <a:extLst>
                <a:ext uri="{FF2B5EF4-FFF2-40B4-BE49-F238E27FC236}">
                  <a16:creationId xmlns:a16="http://schemas.microsoft.com/office/drawing/2014/main" id="{97E334DA-C66C-B27E-1FCC-0FF31D039537}"/>
                </a:ext>
              </a:extLst>
            </p:cNvPr>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5294;p53">
              <a:extLst>
                <a:ext uri="{FF2B5EF4-FFF2-40B4-BE49-F238E27FC236}">
                  <a16:creationId xmlns:a16="http://schemas.microsoft.com/office/drawing/2014/main" id="{D1A3E66C-4999-0783-A9EE-4D41F88F9893}"/>
                </a:ext>
              </a:extLst>
            </p:cNvPr>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5295;p53">
              <a:extLst>
                <a:ext uri="{FF2B5EF4-FFF2-40B4-BE49-F238E27FC236}">
                  <a16:creationId xmlns:a16="http://schemas.microsoft.com/office/drawing/2014/main" id="{EF72E86A-C2A6-824B-619F-AA7A01F2456B}"/>
                </a:ext>
              </a:extLst>
            </p:cNvPr>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5296;p53">
              <a:extLst>
                <a:ext uri="{FF2B5EF4-FFF2-40B4-BE49-F238E27FC236}">
                  <a16:creationId xmlns:a16="http://schemas.microsoft.com/office/drawing/2014/main" id="{55859B96-D9F5-3685-12A3-D5B2FF899BDF}"/>
                </a:ext>
              </a:extLst>
            </p:cNvPr>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5297;p53">
              <a:extLst>
                <a:ext uri="{FF2B5EF4-FFF2-40B4-BE49-F238E27FC236}">
                  <a16:creationId xmlns:a16="http://schemas.microsoft.com/office/drawing/2014/main" id="{F0ABC38D-CBF6-C77D-E234-BB3A0E2372A1}"/>
                </a:ext>
              </a:extLst>
            </p:cNvPr>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5298;p53">
              <a:extLst>
                <a:ext uri="{FF2B5EF4-FFF2-40B4-BE49-F238E27FC236}">
                  <a16:creationId xmlns:a16="http://schemas.microsoft.com/office/drawing/2014/main" id="{2AFA3C85-E67A-D435-3C65-2E4679130D47}"/>
                </a:ext>
              </a:extLst>
            </p:cNvPr>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5299;p53">
              <a:extLst>
                <a:ext uri="{FF2B5EF4-FFF2-40B4-BE49-F238E27FC236}">
                  <a16:creationId xmlns:a16="http://schemas.microsoft.com/office/drawing/2014/main" id="{7E683953-D39E-78F1-8562-C4F5888C6C45}"/>
                </a:ext>
              </a:extLst>
            </p:cNvPr>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5300;p53">
              <a:extLst>
                <a:ext uri="{FF2B5EF4-FFF2-40B4-BE49-F238E27FC236}">
                  <a16:creationId xmlns:a16="http://schemas.microsoft.com/office/drawing/2014/main" id="{1FA23A16-556E-CAD0-09C8-C638F58D542B}"/>
                </a:ext>
              </a:extLst>
            </p:cNvPr>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5301;p53">
              <a:extLst>
                <a:ext uri="{FF2B5EF4-FFF2-40B4-BE49-F238E27FC236}">
                  <a16:creationId xmlns:a16="http://schemas.microsoft.com/office/drawing/2014/main" id="{C87BC31E-1D4A-DCE4-51B7-C3646C3DC570}"/>
                </a:ext>
              </a:extLst>
            </p:cNvPr>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5302;p53">
              <a:extLst>
                <a:ext uri="{FF2B5EF4-FFF2-40B4-BE49-F238E27FC236}">
                  <a16:creationId xmlns:a16="http://schemas.microsoft.com/office/drawing/2014/main" id="{6EB5BD21-43E3-A08F-6961-9E05226F9182}"/>
                </a:ext>
              </a:extLst>
            </p:cNvPr>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5303;p53">
              <a:extLst>
                <a:ext uri="{FF2B5EF4-FFF2-40B4-BE49-F238E27FC236}">
                  <a16:creationId xmlns:a16="http://schemas.microsoft.com/office/drawing/2014/main" id="{52E584BA-C4CA-9197-22D3-1861DCD1F3D6}"/>
                </a:ext>
              </a:extLst>
            </p:cNvPr>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5304;p53">
              <a:extLst>
                <a:ext uri="{FF2B5EF4-FFF2-40B4-BE49-F238E27FC236}">
                  <a16:creationId xmlns:a16="http://schemas.microsoft.com/office/drawing/2014/main" id="{9E4A5525-91AE-63A3-FEF4-C63D3D91930A}"/>
                </a:ext>
              </a:extLst>
            </p:cNvPr>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5305;p53">
              <a:extLst>
                <a:ext uri="{FF2B5EF4-FFF2-40B4-BE49-F238E27FC236}">
                  <a16:creationId xmlns:a16="http://schemas.microsoft.com/office/drawing/2014/main" id="{33E6E4F1-D476-4FDA-DD1D-E901DC6AB228}"/>
                </a:ext>
              </a:extLst>
            </p:cNvPr>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5306;p53">
              <a:extLst>
                <a:ext uri="{FF2B5EF4-FFF2-40B4-BE49-F238E27FC236}">
                  <a16:creationId xmlns:a16="http://schemas.microsoft.com/office/drawing/2014/main" id="{C3F1ADE3-4C33-0BAA-2386-136E03CCB1A3}"/>
                </a:ext>
              </a:extLst>
            </p:cNvPr>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5307;p53">
              <a:extLst>
                <a:ext uri="{FF2B5EF4-FFF2-40B4-BE49-F238E27FC236}">
                  <a16:creationId xmlns:a16="http://schemas.microsoft.com/office/drawing/2014/main" id="{48950666-0A8E-D565-6A7E-26F13AEA8EED}"/>
                </a:ext>
              </a:extLst>
            </p:cNvPr>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5308;p53">
              <a:extLst>
                <a:ext uri="{FF2B5EF4-FFF2-40B4-BE49-F238E27FC236}">
                  <a16:creationId xmlns:a16="http://schemas.microsoft.com/office/drawing/2014/main" id="{127DEC43-1265-FF48-5CE8-1616EBA17D8C}"/>
                </a:ext>
              </a:extLst>
            </p:cNvPr>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5309;p53">
              <a:extLst>
                <a:ext uri="{FF2B5EF4-FFF2-40B4-BE49-F238E27FC236}">
                  <a16:creationId xmlns:a16="http://schemas.microsoft.com/office/drawing/2014/main" id="{E10594F1-F22D-3846-A59A-0ACB6946E760}"/>
                </a:ext>
              </a:extLst>
            </p:cNvPr>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5310;p53">
              <a:extLst>
                <a:ext uri="{FF2B5EF4-FFF2-40B4-BE49-F238E27FC236}">
                  <a16:creationId xmlns:a16="http://schemas.microsoft.com/office/drawing/2014/main" id="{7C5B7354-5A1B-15FA-A909-9E6075C05CCC}"/>
                </a:ext>
              </a:extLst>
            </p:cNvPr>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5311;p53">
              <a:extLst>
                <a:ext uri="{FF2B5EF4-FFF2-40B4-BE49-F238E27FC236}">
                  <a16:creationId xmlns:a16="http://schemas.microsoft.com/office/drawing/2014/main" id="{4FEA00D2-8827-E738-81C4-642BCC9BF700}"/>
                </a:ext>
              </a:extLst>
            </p:cNvPr>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5312;p53">
              <a:extLst>
                <a:ext uri="{FF2B5EF4-FFF2-40B4-BE49-F238E27FC236}">
                  <a16:creationId xmlns:a16="http://schemas.microsoft.com/office/drawing/2014/main" id="{3AB3DC88-890C-F378-CC52-698F2E491F78}"/>
                </a:ext>
              </a:extLst>
            </p:cNvPr>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5313;p53">
              <a:extLst>
                <a:ext uri="{FF2B5EF4-FFF2-40B4-BE49-F238E27FC236}">
                  <a16:creationId xmlns:a16="http://schemas.microsoft.com/office/drawing/2014/main" id="{F299C1B8-0754-7AD5-3257-D63960002126}"/>
                </a:ext>
              </a:extLst>
            </p:cNvPr>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5314;p53">
              <a:extLst>
                <a:ext uri="{FF2B5EF4-FFF2-40B4-BE49-F238E27FC236}">
                  <a16:creationId xmlns:a16="http://schemas.microsoft.com/office/drawing/2014/main" id="{F622F2F9-7227-1789-C9B4-396AD7A7180B}"/>
                </a:ext>
              </a:extLst>
            </p:cNvPr>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5315;p53">
              <a:extLst>
                <a:ext uri="{FF2B5EF4-FFF2-40B4-BE49-F238E27FC236}">
                  <a16:creationId xmlns:a16="http://schemas.microsoft.com/office/drawing/2014/main" id="{D8AE6EF2-5032-BD64-04C7-231961365102}"/>
                </a:ext>
              </a:extLst>
            </p:cNvPr>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5316;p53">
              <a:extLst>
                <a:ext uri="{FF2B5EF4-FFF2-40B4-BE49-F238E27FC236}">
                  <a16:creationId xmlns:a16="http://schemas.microsoft.com/office/drawing/2014/main" id="{14533408-820C-E133-58D3-520E954D77E1}"/>
                </a:ext>
              </a:extLst>
            </p:cNvPr>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5317;p53">
              <a:extLst>
                <a:ext uri="{FF2B5EF4-FFF2-40B4-BE49-F238E27FC236}">
                  <a16:creationId xmlns:a16="http://schemas.microsoft.com/office/drawing/2014/main" id="{382AED3C-FDC5-6E17-3D7E-76CC70585298}"/>
                </a:ext>
              </a:extLst>
            </p:cNvPr>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5318;p53">
              <a:extLst>
                <a:ext uri="{FF2B5EF4-FFF2-40B4-BE49-F238E27FC236}">
                  <a16:creationId xmlns:a16="http://schemas.microsoft.com/office/drawing/2014/main" id="{A97F4F95-9605-DA02-AA76-569D0DDC86DC}"/>
                </a:ext>
              </a:extLst>
            </p:cNvPr>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5319;p53">
              <a:extLst>
                <a:ext uri="{FF2B5EF4-FFF2-40B4-BE49-F238E27FC236}">
                  <a16:creationId xmlns:a16="http://schemas.microsoft.com/office/drawing/2014/main" id="{FC605E68-F64C-6725-2928-7B820494D743}"/>
                </a:ext>
              </a:extLst>
            </p:cNvPr>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5320;p53">
              <a:extLst>
                <a:ext uri="{FF2B5EF4-FFF2-40B4-BE49-F238E27FC236}">
                  <a16:creationId xmlns:a16="http://schemas.microsoft.com/office/drawing/2014/main" id="{06D914F7-15A8-03B5-C95A-3934EE3F0BFD}"/>
                </a:ext>
              </a:extLst>
            </p:cNvPr>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5321;p53">
              <a:extLst>
                <a:ext uri="{FF2B5EF4-FFF2-40B4-BE49-F238E27FC236}">
                  <a16:creationId xmlns:a16="http://schemas.microsoft.com/office/drawing/2014/main" id="{4E2C7953-11B2-A957-D221-20E24731129D}"/>
                </a:ext>
              </a:extLst>
            </p:cNvPr>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5322;p53">
              <a:extLst>
                <a:ext uri="{FF2B5EF4-FFF2-40B4-BE49-F238E27FC236}">
                  <a16:creationId xmlns:a16="http://schemas.microsoft.com/office/drawing/2014/main" id="{64E3A56A-FC6F-BF18-780B-22B513C36695}"/>
                </a:ext>
              </a:extLst>
            </p:cNvPr>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5323;p53">
              <a:extLst>
                <a:ext uri="{FF2B5EF4-FFF2-40B4-BE49-F238E27FC236}">
                  <a16:creationId xmlns:a16="http://schemas.microsoft.com/office/drawing/2014/main" id="{EC15B577-2532-811D-6B08-DF7A83A30CF9}"/>
                </a:ext>
              </a:extLst>
            </p:cNvPr>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5324;p53">
              <a:extLst>
                <a:ext uri="{FF2B5EF4-FFF2-40B4-BE49-F238E27FC236}">
                  <a16:creationId xmlns:a16="http://schemas.microsoft.com/office/drawing/2014/main" id="{37623DF5-AD87-7385-9DAC-6B261840F97C}"/>
                </a:ext>
              </a:extLst>
            </p:cNvPr>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5325;p53">
              <a:extLst>
                <a:ext uri="{FF2B5EF4-FFF2-40B4-BE49-F238E27FC236}">
                  <a16:creationId xmlns:a16="http://schemas.microsoft.com/office/drawing/2014/main" id="{A7B0BBF4-2AA0-1990-95D8-ADF1BA6DA327}"/>
                </a:ext>
              </a:extLst>
            </p:cNvPr>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5326;p53">
              <a:extLst>
                <a:ext uri="{FF2B5EF4-FFF2-40B4-BE49-F238E27FC236}">
                  <a16:creationId xmlns:a16="http://schemas.microsoft.com/office/drawing/2014/main" id="{78E13BDF-C1CA-66E5-E3B5-CAE2C29BA121}"/>
                </a:ext>
              </a:extLst>
            </p:cNvPr>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5327;p53">
              <a:extLst>
                <a:ext uri="{FF2B5EF4-FFF2-40B4-BE49-F238E27FC236}">
                  <a16:creationId xmlns:a16="http://schemas.microsoft.com/office/drawing/2014/main" id="{1CD6BF17-6DB6-F58B-3518-1909D4A335CF}"/>
                </a:ext>
              </a:extLst>
            </p:cNvPr>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5328;p53">
              <a:extLst>
                <a:ext uri="{FF2B5EF4-FFF2-40B4-BE49-F238E27FC236}">
                  <a16:creationId xmlns:a16="http://schemas.microsoft.com/office/drawing/2014/main" id="{F118BB11-E88F-DA78-889E-35DFDDD95D1F}"/>
                </a:ext>
              </a:extLst>
            </p:cNvPr>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5329;p53">
              <a:extLst>
                <a:ext uri="{FF2B5EF4-FFF2-40B4-BE49-F238E27FC236}">
                  <a16:creationId xmlns:a16="http://schemas.microsoft.com/office/drawing/2014/main" id="{72C94632-3D72-B6A7-0C84-4FE78EFB10A8}"/>
                </a:ext>
              </a:extLst>
            </p:cNvPr>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5330;p53">
              <a:extLst>
                <a:ext uri="{FF2B5EF4-FFF2-40B4-BE49-F238E27FC236}">
                  <a16:creationId xmlns:a16="http://schemas.microsoft.com/office/drawing/2014/main" id="{342ACA59-06F5-4EC0-5DD1-C0CA0E5E847E}"/>
                </a:ext>
              </a:extLst>
            </p:cNvPr>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5331;p53">
              <a:extLst>
                <a:ext uri="{FF2B5EF4-FFF2-40B4-BE49-F238E27FC236}">
                  <a16:creationId xmlns:a16="http://schemas.microsoft.com/office/drawing/2014/main" id="{1249265E-73EA-7FEB-995B-477ABF79609D}"/>
                </a:ext>
              </a:extLst>
            </p:cNvPr>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5332;p53">
              <a:extLst>
                <a:ext uri="{FF2B5EF4-FFF2-40B4-BE49-F238E27FC236}">
                  <a16:creationId xmlns:a16="http://schemas.microsoft.com/office/drawing/2014/main" id="{291C9E21-AB46-D6AA-8AA8-85863D42F709}"/>
                </a:ext>
              </a:extLst>
            </p:cNvPr>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5333;p53">
              <a:extLst>
                <a:ext uri="{FF2B5EF4-FFF2-40B4-BE49-F238E27FC236}">
                  <a16:creationId xmlns:a16="http://schemas.microsoft.com/office/drawing/2014/main" id="{05E9471D-B745-56B2-53F6-43BF4FB3F4C3}"/>
                </a:ext>
              </a:extLst>
            </p:cNvPr>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5334;p53">
              <a:extLst>
                <a:ext uri="{FF2B5EF4-FFF2-40B4-BE49-F238E27FC236}">
                  <a16:creationId xmlns:a16="http://schemas.microsoft.com/office/drawing/2014/main" id="{DC5D01B9-D29F-17A8-AE0C-3DDD933D3176}"/>
                </a:ext>
              </a:extLst>
            </p:cNvPr>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5335;p53">
              <a:extLst>
                <a:ext uri="{FF2B5EF4-FFF2-40B4-BE49-F238E27FC236}">
                  <a16:creationId xmlns:a16="http://schemas.microsoft.com/office/drawing/2014/main" id="{BC4C333A-78D1-097A-2F03-51C2F54239AA}"/>
                </a:ext>
              </a:extLst>
            </p:cNvPr>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5336;p53">
              <a:extLst>
                <a:ext uri="{FF2B5EF4-FFF2-40B4-BE49-F238E27FC236}">
                  <a16:creationId xmlns:a16="http://schemas.microsoft.com/office/drawing/2014/main" id="{0B59AD40-0615-8F3E-9DAA-53A7193B290E}"/>
                </a:ext>
              </a:extLst>
            </p:cNvPr>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5337;p53">
              <a:extLst>
                <a:ext uri="{FF2B5EF4-FFF2-40B4-BE49-F238E27FC236}">
                  <a16:creationId xmlns:a16="http://schemas.microsoft.com/office/drawing/2014/main" id="{70972752-4979-3918-2760-89AB049A01BB}"/>
                </a:ext>
              </a:extLst>
            </p:cNvPr>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5338;p53">
              <a:extLst>
                <a:ext uri="{FF2B5EF4-FFF2-40B4-BE49-F238E27FC236}">
                  <a16:creationId xmlns:a16="http://schemas.microsoft.com/office/drawing/2014/main" id="{FF02C771-8781-2504-9740-367BD35A109A}"/>
                </a:ext>
              </a:extLst>
            </p:cNvPr>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5339;p53">
              <a:extLst>
                <a:ext uri="{FF2B5EF4-FFF2-40B4-BE49-F238E27FC236}">
                  <a16:creationId xmlns:a16="http://schemas.microsoft.com/office/drawing/2014/main" id="{4769CB86-0183-17E5-B412-7411D92A3B06}"/>
                </a:ext>
              </a:extLst>
            </p:cNvPr>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5340;p53">
              <a:extLst>
                <a:ext uri="{FF2B5EF4-FFF2-40B4-BE49-F238E27FC236}">
                  <a16:creationId xmlns:a16="http://schemas.microsoft.com/office/drawing/2014/main" id="{AE3485A2-21FA-A080-580D-E8F733097388}"/>
                </a:ext>
              </a:extLst>
            </p:cNvPr>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5341;p53">
              <a:extLst>
                <a:ext uri="{FF2B5EF4-FFF2-40B4-BE49-F238E27FC236}">
                  <a16:creationId xmlns:a16="http://schemas.microsoft.com/office/drawing/2014/main" id="{8E909DA8-96D4-0E9D-6C6B-A98E5A5A1686}"/>
                </a:ext>
              </a:extLst>
            </p:cNvPr>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5342;p53">
              <a:extLst>
                <a:ext uri="{FF2B5EF4-FFF2-40B4-BE49-F238E27FC236}">
                  <a16:creationId xmlns:a16="http://schemas.microsoft.com/office/drawing/2014/main" id="{47C814AC-EFDF-5EF2-DEA9-83D1D4BAB8DE}"/>
                </a:ext>
              </a:extLst>
            </p:cNvPr>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5343;p53">
              <a:extLst>
                <a:ext uri="{FF2B5EF4-FFF2-40B4-BE49-F238E27FC236}">
                  <a16:creationId xmlns:a16="http://schemas.microsoft.com/office/drawing/2014/main" id="{998082D3-F89E-BE0C-256F-CF400C449F56}"/>
                </a:ext>
              </a:extLst>
            </p:cNvPr>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5344;p53">
              <a:extLst>
                <a:ext uri="{FF2B5EF4-FFF2-40B4-BE49-F238E27FC236}">
                  <a16:creationId xmlns:a16="http://schemas.microsoft.com/office/drawing/2014/main" id="{908CC646-C741-C8E8-F9F7-7125F00C05EE}"/>
                </a:ext>
              </a:extLst>
            </p:cNvPr>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5345;p53">
              <a:extLst>
                <a:ext uri="{FF2B5EF4-FFF2-40B4-BE49-F238E27FC236}">
                  <a16:creationId xmlns:a16="http://schemas.microsoft.com/office/drawing/2014/main" id="{57C3D60A-0357-3C5F-C4BC-E2512294BC01}"/>
                </a:ext>
              </a:extLst>
            </p:cNvPr>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5346;p53">
              <a:extLst>
                <a:ext uri="{FF2B5EF4-FFF2-40B4-BE49-F238E27FC236}">
                  <a16:creationId xmlns:a16="http://schemas.microsoft.com/office/drawing/2014/main" id="{F017B408-2DC1-43EE-1789-EE15B4030F00}"/>
                </a:ext>
              </a:extLst>
            </p:cNvPr>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5347;p53">
              <a:extLst>
                <a:ext uri="{FF2B5EF4-FFF2-40B4-BE49-F238E27FC236}">
                  <a16:creationId xmlns:a16="http://schemas.microsoft.com/office/drawing/2014/main" id="{A6F0AB31-90FC-FA04-FE4E-EE6AF3609866}"/>
                </a:ext>
              </a:extLst>
            </p:cNvPr>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5348;p53">
              <a:extLst>
                <a:ext uri="{FF2B5EF4-FFF2-40B4-BE49-F238E27FC236}">
                  <a16:creationId xmlns:a16="http://schemas.microsoft.com/office/drawing/2014/main" id="{8BB25929-4A5A-CF97-8A99-D113EA4D50AD}"/>
                </a:ext>
              </a:extLst>
            </p:cNvPr>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5349;p53">
              <a:extLst>
                <a:ext uri="{FF2B5EF4-FFF2-40B4-BE49-F238E27FC236}">
                  <a16:creationId xmlns:a16="http://schemas.microsoft.com/office/drawing/2014/main" id="{0C9B0232-0CB0-1FE7-D84F-70173246BB6F}"/>
                </a:ext>
              </a:extLst>
            </p:cNvPr>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5350;p53">
              <a:extLst>
                <a:ext uri="{FF2B5EF4-FFF2-40B4-BE49-F238E27FC236}">
                  <a16:creationId xmlns:a16="http://schemas.microsoft.com/office/drawing/2014/main" id="{E89F007A-28FF-4BAF-227D-BF51AC0D2675}"/>
                </a:ext>
              </a:extLst>
            </p:cNvPr>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5351;p53">
              <a:extLst>
                <a:ext uri="{FF2B5EF4-FFF2-40B4-BE49-F238E27FC236}">
                  <a16:creationId xmlns:a16="http://schemas.microsoft.com/office/drawing/2014/main" id="{AAE4A48B-52CF-1F2F-30E4-0CB5AC2E6513}"/>
                </a:ext>
              </a:extLst>
            </p:cNvPr>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5352;p53">
              <a:extLst>
                <a:ext uri="{FF2B5EF4-FFF2-40B4-BE49-F238E27FC236}">
                  <a16:creationId xmlns:a16="http://schemas.microsoft.com/office/drawing/2014/main" id="{BF6F8B0B-E60D-ADCD-C237-8FE2E565167D}"/>
                </a:ext>
              </a:extLst>
            </p:cNvPr>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5353;p53">
              <a:extLst>
                <a:ext uri="{FF2B5EF4-FFF2-40B4-BE49-F238E27FC236}">
                  <a16:creationId xmlns:a16="http://schemas.microsoft.com/office/drawing/2014/main" id="{B08FAA2F-5CDA-DC34-6C81-3A400A05291D}"/>
                </a:ext>
              </a:extLst>
            </p:cNvPr>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5354;p53">
              <a:extLst>
                <a:ext uri="{FF2B5EF4-FFF2-40B4-BE49-F238E27FC236}">
                  <a16:creationId xmlns:a16="http://schemas.microsoft.com/office/drawing/2014/main" id="{D1BB9474-0DFC-80CF-1655-22287AC19140}"/>
                </a:ext>
              </a:extLst>
            </p:cNvPr>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5355;p53">
              <a:extLst>
                <a:ext uri="{FF2B5EF4-FFF2-40B4-BE49-F238E27FC236}">
                  <a16:creationId xmlns:a16="http://schemas.microsoft.com/office/drawing/2014/main" id="{3D2F2282-DDBE-9358-5C86-1E31E8A74E03}"/>
                </a:ext>
              </a:extLst>
            </p:cNvPr>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5356;p53">
              <a:extLst>
                <a:ext uri="{FF2B5EF4-FFF2-40B4-BE49-F238E27FC236}">
                  <a16:creationId xmlns:a16="http://schemas.microsoft.com/office/drawing/2014/main" id="{469705DD-A814-7495-19CF-C06D3CD293A9}"/>
                </a:ext>
              </a:extLst>
            </p:cNvPr>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5357;p53">
              <a:extLst>
                <a:ext uri="{FF2B5EF4-FFF2-40B4-BE49-F238E27FC236}">
                  <a16:creationId xmlns:a16="http://schemas.microsoft.com/office/drawing/2014/main" id="{69811E00-B859-0FAE-C9CF-7A66A03EB347}"/>
                </a:ext>
              </a:extLst>
            </p:cNvPr>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5358;p53">
              <a:extLst>
                <a:ext uri="{FF2B5EF4-FFF2-40B4-BE49-F238E27FC236}">
                  <a16:creationId xmlns:a16="http://schemas.microsoft.com/office/drawing/2014/main" id="{577D2AF8-3770-4263-BA6C-365D11FEF076}"/>
                </a:ext>
              </a:extLst>
            </p:cNvPr>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5359;p53">
              <a:extLst>
                <a:ext uri="{FF2B5EF4-FFF2-40B4-BE49-F238E27FC236}">
                  <a16:creationId xmlns:a16="http://schemas.microsoft.com/office/drawing/2014/main" id="{348A93E1-B414-AE5E-D5BF-62A081304D90}"/>
                </a:ext>
              </a:extLst>
            </p:cNvPr>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5360;p53">
              <a:extLst>
                <a:ext uri="{FF2B5EF4-FFF2-40B4-BE49-F238E27FC236}">
                  <a16:creationId xmlns:a16="http://schemas.microsoft.com/office/drawing/2014/main" id="{419DC171-50B9-7D8D-2F80-91E462674714}"/>
                </a:ext>
              </a:extLst>
            </p:cNvPr>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5361;p53">
              <a:extLst>
                <a:ext uri="{FF2B5EF4-FFF2-40B4-BE49-F238E27FC236}">
                  <a16:creationId xmlns:a16="http://schemas.microsoft.com/office/drawing/2014/main" id="{78391B7D-B0AC-9735-0BE4-652DD66E9DDA}"/>
                </a:ext>
              </a:extLst>
            </p:cNvPr>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5362;p53">
              <a:extLst>
                <a:ext uri="{FF2B5EF4-FFF2-40B4-BE49-F238E27FC236}">
                  <a16:creationId xmlns:a16="http://schemas.microsoft.com/office/drawing/2014/main" id="{D9527B8A-1578-2FE0-8FF6-66900BAE28F0}"/>
                </a:ext>
              </a:extLst>
            </p:cNvPr>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5363;p53">
              <a:extLst>
                <a:ext uri="{FF2B5EF4-FFF2-40B4-BE49-F238E27FC236}">
                  <a16:creationId xmlns:a16="http://schemas.microsoft.com/office/drawing/2014/main" id="{BB7C761B-25CC-9F6E-1945-0DCF4CBF3D54}"/>
                </a:ext>
              </a:extLst>
            </p:cNvPr>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5364;p53">
              <a:extLst>
                <a:ext uri="{FF2B5EF4-FFF2-40B4-BE49-F238E27FC236}">
                  <a16:creationId xmlns:a16="http://schemas.microsoft.com/office/drawing/2014/main" id="{37368F78-AD0C-7C78-81E2-928CAA0CB7E4}"/>
                </a:ext>
              </a:extLst>
            </p:cNvPr>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5365;p53">
              <a:extLst>
                <a:ext uri="{FF2B5EF4-FFF2-40B4-BE49-F238E27FC236}">
                  <a16:creationId xmlns:a16="http://schemas.microsoft.com/office/drawing/2014/main" id="{28613308-DB32-DA47-E3E2-8BD4B8AAB581}"/>
                </a:ext>
              </a:extLst>
            </p:cNvPr>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5366;p53">
              <a:extLst>
                <a:ext uri="{FF2B5EF4-FFF2-40B4-BE49-F238E27FC236}">
                  <a16:creationId xmlns:a16="http://schemas.microsoft.com/office/drawing/2014/main" id="{D1A5BAF2-FBC7-2D36-1043-E8F0AC03B6E6}"/>
                </a:ext>
              </a:extLst>
            </p:cNvPr>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5367;p53">
              <a:extLst>
                <a:ext uri="{FF2B5EF4-FFF2-40B4-BE49-F238E27FC236}">
                  <a16:creationId xmlns:a16="http://schemas.microsoft.com/office/drawing/2014/main" id="{FEC00855-727C-22C2-9BF8-32ECF68F963F}"/>
                </a:ext>
              </a:extLst>
            </p:cNvPr>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5368;p53">
              <a:extLst>
                <a:ext uri="{FF2B5EF4-FFF2-40B4-BE49-F238E27FC236}">
                  <a16:creationId xmlns:a16="http://schemas.microsoft.com/office/drawing/2014/main" id="{F7D295DB-7E1C-4AA3-475F-C4CCB2648245}"/>
                </a:ext>
              </a:extLst>
            </p:cNvPr>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5369;p53">
              <a:extLst>
                <a:ext uri="{FF2B5EF4-FFF2-40B4-BE49-F238E27FC236}">
                  <a16:creationId xmlns:a16="http://schemas.microsoft.com/office/drawing/2014/main" id="{72E6D098-E2F1-162B-B2F4-34812AC94CC8}"/>
                </a:ext>
              </a:extLst>
            </p:cNvPr>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5370;p53">
              <a:extLst>
                <a:ext uri="{FF2B5EF4-FFF2-40B4-BE49-F238E27FC236}">
                  <a16:creationId xmlns:a16="http://schemas.microsoft.com/office/drawing/2014/main" id="{958565BD-820E-BE9C-E029-10F2369B83F7}"/>
                </a:ext>
              </a:extLst>
            </p:cNvPr>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5371;p53">
              <a:extLst>
                <a:ext uri="{FF2B5EF4-FFF2-40B4-BE49-F238E27FC236}">
                  <a16:creationId xmlns:a16="http://schemas.microsoft.com/office/drawing/2014/main" id="{BDCAB40F-F886-29FA-FF5F-E8565A52739C}"/>
                </a:ext>
              </a:extLst>
            </p:cNvPr>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5372;p53">
              <a:extLst>
                <a:ext uri="{FF2B5EF4-FFF2-40B4-BE49-F238E27FC236}">
                  <a16:creationId xmlns:a16="http://schemas.microsoft.com/office/drawing/2014/main" id="{D6AD1905-3227-9AC5-D7EF-2BB7FBDF7D57}"/>
                </a:ext>
              </a:extLst>
            </p:cNvPr>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5373;p53">
              <a:extLst>
                <a:ext uri="{FF2B5EF4-FFF2-40B4-BE49-F238E27FC236}">
                  <a16:creationId xmlns:a16="http://schemas.microsoft.com/office/drawing/2014/main" id="{0613637D-A044-9B84-6699-EECEB3EBA7AF}"/>
                </a:ext>
              </a:extLst>
            </p:cNvPr>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5374;p53">
              <a:extLst>
                <a:ext uri="{FF2B5EF4-FFF2-40B4-BE49-F238E27FC236}">
                  <a16:creationId xmlns:a16="http://schemas.microsoft.com/office/drawing/2014/main" id="{1E2B7822-2E08-C7F7-62B2-60B40199D0B1}"/>
                </a:ext>
              </a:extLst>
            </p:cNvPr>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5375;p53">
              <a:extLst>
                <a:ext uri="{FF2B5EF4-FFF2-40B4-BE49-F238E27FC236}">
                  <a16:creationId xmlns:a16="http://schemas.microsoft.com/office/drawing/2014/main" id="{694AA12D-48E7-7816-8152-9D0A86BD3264}"/>
                </a:ext>
              </a:extLst>
            </p:cNvPr>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5376;p53">
              <a:extLst>
                <a:ext uri="{FF2B5EF4-FFF2-40B4-BE49-F238E27FC236}">
                  <a16:creationId xmlns:a16="http://schemas.microsoft.com/office/drawing/2014/main" id="{28F54A8F-333A-BF9B-E493-3E62AC509B67}"/>
                </a:ext>
              </a:extLst>
            </p:cNvPr>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5377;p53">
              <a:extLst>
                <a:ext uri="{FF2B5EF4-FFF2-40B4-BE49-F238E27FC236}">
                  <a16:creationId xmlns:a16="http://schemas.microsoft.com/office/drawing/2014/main" id="{DC9ECA16-D67A-6AE8-EE3F-B1E1FA842718}"/>
                </a:ext>
              </a:extLst>
            </p:cNvPr>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5378;p53">
              <a:extLst>
                <a:ext uri="{FF2B5EF4-FFF2-40B4-BE49-F238E27FC236}">
                  <a16:creationId xmlns:a16="http://schemas.microsoft.com/office/drawing/2014/main" id="{2179BECD-7B70-75AC-25C9-78CA694B1010}"/>
                </a:ext>
              </a:extLst>
            </p:cNvPr>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5379;p53">
              <a:extLst>
                <a:ext uri="{FF2B5EF4-FFF2-40B4-BE49-F238E27FC236}">
                  <a16:creationId xmlns:a16="http://schemas.microsoft.com/office/drawing/2014/main" id="{EF3C0BDE-7BF2-5265-EBC8-AF595A0D2B5B}"/>
                </a:ext>
              </a:extLst>
            </p:cNvPr>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5380;p53">
              <a:extLst>
                <a:ext uri="{FF2B5EF4-FFF2-40B4-BE49-F238E27FC236}">
                  <a16:creationId xmlns:a16="http://schemas.microsoft.com/office/drawing/2014/main" id="{E911D828-A504-57DF-071C-CFE7EED0F81B}"/>
                </a:ext>
              </a:extLst>
            </p:cNvPr>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5381;p53">
              <a:extLst>
                <a:ext uri="{FF2B5EF4-FFF2-40B4-BE49-F238E27FC236}">
                  <a16:creationId xmlns:a16="http://schemas.microsoft.com/office/drawing/2014/main" id="{4155F302-E782-B241-BFA9-1DFE226500E2}"/>
                </a:ext>
              </a:extLst>
            </p:cNvPr>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5382;p53">
              <a:extLst>
                <a:ext uri="{FF2B5EF4-FFF2-40B4-BE49-F238E27FC236}">
                  <a16:creationId xmlns:a16="http://schemas.microsoft.com/office/drawing/2014/main" id="{E61EE636-03D7-ECFE-1C1B-5B9C3C6EFA10}"/>
                </a:ext>
              </a:extLst>
            </p:cNvPr>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5383;p53">
              <a:extLst>
                <a:ext uri="{FF2B5EF4-FFF2-40B4-BE49-F238E27FC236}">
                  <a16:creationId xmlns:a16="http://schemas.microsoft.com/office/drawing/2014/main" id="{EA77DBE1-5DC4-4DB9-186A-93629E87A988}"/>
                </a:ext>
              </a:extLst>
            </p:cNvPr>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5384;p53">
              <a:extLst>
                <a:ext uri="{FF2B5EF4-FFF2-40B4-BE49-F238E27FC236}">
                  <a16:creationId xmlns:a16="http://schemas.microsoft.com/office/drawing/2014/main" id="{B1128A5C-D806-25C9-8B20-6B0E627D1269}"/>
                </a:ext>
              </a:extLst>
            </p:cNvPr>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5385;p53">
              <a:extLst>
                <a:ext uri="{FF2B5EF4-FFF2-40B4-BE49-F238E27FC236}">
                  <a16:creationId xmlns:a16="http://schemas.microsoft.com/office/drawing/2014/main" id="{EF7A92C2-CF4B-84DF-7566-E7DE796F7B39}"/>
                </a:ext>
              </a:extLst>
            </p:cNvPr>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5386;p53">
              <a:extLst>
                <a:ext uri="{FF2B5EF4-FFF2-40B4-BE49-F238E27FC236}">
                  <a16:creationId xmlns:a16="http://schemas.microsoft.com/office/drawing/2014/main" id="{C6A298FA-E5A5-B9F4-D0E2-1270E636C25C}"/>
                </a:ext>
              </a:extLst>
            </p:cNvPr>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5387;p53">
              <a:extLst>
                <a:ext uri="{FF2B5EF4-FFF2-40B4-BE49-F238E27FC236}">
                  <a16:creationId xmlns:a16="http://schemas.microsoft.com/office/drawing/2014/main" id="{8FF5596F-1D73-E89F-09BB-B820FC89B0FC}"/>
                </a:ext>
              </a:extLst>
            </p:cNvPr>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5388;p53">
              <a:extLst>
                <a:ext uri="{FF2B5EF4-FFF2-40B4-BE49-F238E27FC236}">
                  <a16:creationId xmlns:a16="http://schemas.microsoft.com/office/drawing/2014/main" id="{50E2E384-3559-0310-2D21-6BC66281B932}"/>
                </a:ext>
              </a:extLst>
            </p:cNvPr>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5389;p53">
              <a:extLst>
                <a:ext uri="{FF2B5EF4-FFF2-40B4-BE49-F238E27FC236}">
                  <a16:creationId xmlns:a16="http://schemas.microsoft.com/office/drawing/2014/main" id="{F585A1E9-247D-BC0F-D90D-4611B3F457F2}"/>
                </a:ext>
              </a:extLst>
            </p:cNvPr>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5390;p53">
              <a:extLst>
                <a:ext uri="{FF2B5EF4-FFF2-40B4-BE49-F238E27FC236}">
                  <a16:creationId xmlns:a16="http://schemas.microsoft.com/office/drawing/2014/main" id="{232BA5F5-7CA3-B459-624C-226B8EA955A0}"/>
                </a:ext>
              </a:extLst>
            </p:cNvPr>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5391;p53">
              <a:extLst>
                <a:ext uri="{FF2B5EF4-FFF2-40B4-BE49-F238E27FC236}">
                  <a16:creationId xmlns:a16="http://schemas.microsoft.com/office/drawing/2014/main" id="{005F109D-4AB0-A246-B9CE-BEBEB7B9F81A}"/>
                </a:ext>
              </a:extLst>
            </p:cNvPr>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5392;p53">
              <a:extLst>
                <a:ext uri="{FF2B5EF4-FFF2-40B4-BE49-F238E27FC236}">
                  <a16:creationId xmlns:a16="http://schemas.microsoft.com/office/drawing/2014/main" id="{7C141C8A-437A-AEC8-E78E-AD8C3A881488}"/>
                </a:ext>
              </a:extLst>
            </p:cNvPr>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5393;p53">
              <a:extLst>
                <a:ext uri="{FF2B5EF4-FFF2-40B4-BE49-F238E27FC236}">
                  <a16:creationId xmlns:a16="http://schemas.microsoft.com/office/drawing/2014/main" id="{47D48221-33DD-9DE0-4EDF-31C963FF2F99}"/>
                </a:ext>
              </a:extLst>
            </p:cNvPr>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5394;p53">
              <a:extLst>
                <a:ext uri="{FF2B5EF4-FFF2-40B4-BE49-F238E27FC236}">
                  <a16:creationId xmlns:a16="http://schemas.microsoft.com/office/drawing/2014/main" id="{EE4C8BE3-2F77-D9C7-B376-3BCB2882A2BC}"/>
                </a:ext>
              </a:extLst>
            </p:cNvPr>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5395;p53">
              <a:extLst>
                <a:ext uri="{FF2B5EF4-FFF2-40B4-BE49-F238E27FC236}">
                  <a16:creationId xmlns:a16="http://schemas.microsoft.com/office/drawing/2014/main" id="{71EB2F3B-53C5-0879-B054-5DF2C3764618}"/>
                </a:ext>
              </a:extLst>
            </p:cNvPr>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5396;p53">
              <a:extLst>
                <a:ext uri="{FF2B5EF4-FFF2-40B4-BE49-F238E27FC236}">
                  <a16:creationId xmlns:a16="http://schemas.microsoft.com/office/drawing/2014/main" id="{B24F7D48-3884-00E7-55E2-B8E4A9942EFB}"/>
                </a:ext>
              </a:extLst>
            </p:cNvPr>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5397;p53">
              <a:extLst>
                <a:ext uri="{FF2B5EF4-FFF2-40B4-BE49-F238E27FC236}">
                  <a16:creationId xmlns:a16="http://schemas.microsoft.com/office/drawing/2014/main" id="{222A4834-6313-1CD9-8407-6AF49DCAF16E}"/>
                </a:ext>
              </a:extLst>
            </p:cNvPr>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5398;p53">
              <a:extLst>
                <a:ext uri="{FF2B5EF4-FFF2-40B4-BE49-F238E27FC236}">
                  <a16:creationId xmlns:a16="http://schemas.microsoft.com/office/drawing/2014/main" id="{DF743DE5-FD17-5F39-971F-0FF34BD840D8}"/>
                </a:ext>
              </a:extLst>
            </p:cNvPr>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5399;p53">
              <a:extLst>
                <a:ext uri="{FF2B5EF4-FFF2-40B4-BE49-F238E27FC236}">
                  <a16:creationId xmlns:a16="http://schemas.microsoft.com/office/drawing/2014/main" id="{D2BA8750-7ABF-00D6-95E7-9DF0FDE70F91}"/>
                </a:ext>
              </a:extLst>
            </p:cNvPr>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5400;p53">
              <a:extLst>
                <a:ext uri="{FF2B5EF4-FFF2-40B4-BE49-F238E27FC236}">
                  <a16:creationId xmlns:a16="http://schemas.microsoft.com/office/drawing/2014/main" id="{9970A625-9CE9-EA45-12EF-DDF3F8152CE2}"/>
                </a:ext>
              </a:extLst>
            </p:cNvPr>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5401;p53">
              <a:extLst>
                <a:ext uri="{FF2B5EF4-FFF2-40B4-BE49-F238E27FC236}">
                  <a16:creationId xmlns:a16="http://schemas.microsoft.com/office/drawing/2014/main" id="{DF6AC250-2DB8-2267-12A7-0A76EB969346}"/>
                </a:ext>
              </a:extLst>
            </p:cNvPr>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5402;p53">
              <a:extLst>
                <a:ext uri="{FF2B5EF4-FFF2-40B4-BE49-F238E27FC236}">
                  <a16:creationId xmlns:a16="http://schemas.microsoft.com/office/drawing/2014/main" id="{857FAF46-2876-D731-AB45-32638E3FDC24}"/>
                </a:ext>
              </a:extLst>
            </p:cNvPr>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5403;p53">
              <a:extLst>
                <a:ext uri="{FF2B5EF4-FFF2-40B4-BE49-F238E27FC236}">
                  <a16:creationId xmlns:a16="http://schemas.microsoft.com/office/drawing/2014/main" id="{A8BC5A1A-F9CB-2728-AB79-787CF32A5757}"/>
                </a:ext>
              </a:extLst>
            </p:cNvPr>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5404;p53">
              <a:extLst>
                <a:ext uri="{FF2B5EF4-FFF2-40B4-BE49-F238E27FC236}">
                  <a16:creationId xmlns:a16="http://schemas.microsoft.com/office/drawing/2014/main" id="{BDF8E356-73A8-1776-8D8B-51A67723499A}"/>
                </a:ext>
              </a:extLst>
            </p:cNvPr>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5405;p53">
              <a:extLst>
                <a:ext uri="{FF2B5EF4-FFF2-40B4-BE49-F238E27FC236}">
                  <a16:creationId xmlns:a16="http://schemas.microsoft.com/office/drawing/2014/main" id="{52DF0E6C-8DDB-6B66-9AD1-629D53D30316}"/>
                </a:ext>
              </a:extLst>
            </p:cNvPr>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5406;p53">
              <a:extLst>
                <a:ext uri="{FF2B5EF4-FFF2-40B4-BE49-F238E27FC236}">
                  <a16:creationId xmlns:a16="http://schemas.microsoft.com/office/drawing/2014/main" id="{63BBC032-017D-383F-B921-B8DE32B7C3E6}"/>
                </a:ext>
              </a:extLst>
            </p:cNvPr>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5407;p53">
              <a:extLst>
                <a:ext uri="{FF2B5EF4-FFF2-40B4-BE49-F238E27FC236}">
                  <a16:creationId xmlns:a16="http://schemas.microsoft.com/office/drawing/2014/main" id="{25F30ECC-29DB-C6C6-BEAC-9761D549FAEA}"/>
                </a:ext>
              </a:extLst>
            </p:cNvPr>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5408;p53">
              <a:extLst>
                <a:ext uri="{FF2B5EF4-FFF2-40B4-BE49-F238E27FC236}">
                  <a16:creationId xmlns:a16="http://schemas.microsoft.com/office/drawing/2014/main" id="{D7A8F8CE-475A-A3DD-F531-12A04139E400}"/>
                </a:ext>
              </a:extLst>
            </p:cNvPr>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5409;p53">
              <a:extLst>
                <a:ext uri="{FF2B5EF4-FFF2-40B4-BE49-F238E27FC236}">
                  <a16:creationId xmlns:a16="http://schemas.microsoft.com/office/drawing/2014/main" id="{4263609F-1D6F-5F83-0372-31D35945F72E}"/>
                </a:ext>
              </a:extLst>
            </p:cNvPr>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5410;p53">
              <a:extLst>
                <a:ext uri="{FF2B5EF4-FFF2-40B4-BE49-F238E27FC236}">
                  <a16:creationId xmlns:a16="http://schemas.microsoft.com/office/drawing/2014/main" id="{89135AFB-4F11-16F0-6CE5-672A6ECF0BA4}"/>
                </a:ext>
              </a:extLst>
            </p:cNvPr>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5411;p53">
              <a:extLst>
                <a:ext uri="{FF2B5EF4-FFF2-40B4-BE49-F238E27FC236}">
                  <a16:creationId xmlns:a16="http://schemas.microsoft.com/office/drawing/2014/main" id="{C31CACBA-48E8-7AE9-E9B6-689BA2170D1E}"/>
                </a:ext>
              </a:extLst>
            </p:cNvPr>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5412;p53">
              <a:extLst>
                <a:ext uri="{FF2B5EF4-FFF2-40B4-BE49-F238E27FC236}">
                  <a16:creationId xmlns:a16="http://schemas.microsoft.com/office/drawing/2014/main" id="{FA8964E7-8091-E393-6E95-1E968C812E1D}"/>
                </a:ext>
              </a:extLst>
            </p:cNvPr>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5413;p53">
              <a:extLst>
                <a:ext uri="{FF2B5EF4-FFF2-40B4-BE49-F238E27FC236}">
                  <a16:creationId xmlns:a16="http://schemas.microsoft.com/office/drawing/2014/main" id="{33ABAD81-4E59-130D-79CF-B83F996B0C70}"/>
                </a:ext>
              </a:extLst>
            </p:cNvPr>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5414;p53">
              <a:extLst>
                <a:ext uri="{FF2B5EF4-FFF2-40B4-BE49-F238E27FC236}">
                  <a16:creationId xmlns:a16="http://schemas.microsoft.com/office/drawing/2014/main" id="{D8421B57-17C3-4363-57DE-119F5FE34E8E}"/>
                </a:ext>
              </a:extLst>
            </p:cNvPr>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5415;p53">
              <a:extLst>
                <a:ext uri="{FF2B5EF4-FFF2-40B4-BE49-F238E27FC236}">
                  <a16:creationId xmlns:a16="http://schemas.microsoft.com/office/drawing/2014/main" id="{F4B53E01-0275-0849-046A-617475258F1F}"/>
                </a:ext>
              </a:extLst>
            </p:cNvPr>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5416;p53">
              <a:extLst>
                <a:ext uri="{FF2B5EF4-FFF2-40B4-BE49-F238E27FC236}">
                  <a16:creationId xmlns:a16="http://schemas.microsoft.com/office/drawing/2014/main" id="{97B9CD58-D2F8-CC40-2FF1-95C8920EADD2}"/>
                </a:ext>
              </a:extLst>
            </p:cNvPr>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5417;p53">
              <a:extLst>
                <a:ext uri="{FF2B5EF4-FFF2-40B4-BE49-F238E27FC236}">
                  <a16:creationId xmlns:a16="http://schemas.microsoft.com/office/drawing/2014/main" id="{77EA41EB-C559-5B61-ACF1-E44BC6F09A7F}"/>
                </a:ext>
              </a:extLst>
            </p:cNvPr>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5418;p53">
              <a:extLst>
                <a:ext uri="{FF2B5EF4-FFF2-40B4-BE49-F238E27FC236}">
                  <a16:creationId xmlns:a16="http://schemas.microsoft.com/office/drawing/2014/main" id="{FD0F3DAD-7CFE-7B4E-3ADB-AAAD5CDC9126}"/>
                </a:ext>
              </a:extLst>
            </p:cNvPr>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5419;p53">
              <a:extLst>
                <a:ext uri="{FF2B5EF4-FFF2-40B4-BE49-F238E27FC236}">
                  <a16:creationId xmlns:a16="http://schemas.microsoft.com/office/drawing/2014/main" id="{CD006395-C571-E9D9-10A5-D5252903A274}"/>
                </a:ext>
              </a:extLst>
            </p:cNvPr>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5420;p53">
              <a:extLst>
                <a:ext uri="{FF2B5EF4-FFF2-40B4-BE49-F238E27FC236}">
                  <a16:creationId xmlns:a16="http://schemas.microsoft.com/office/drawing/2014/main" id="{9AF662A8-38C9-9B49-272A-1A3A2CB25D49}"/>
                </a:ext>
              </a:extLst>
            </p:cNvPr>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5421;p53">
              <a:extLst>
                <a:ext uri="{FF2B5EF4-FFF2-40B4-BE49-F238E27FC236}">
                  <a16:creationId xmlns:a16="http://schemas.microsoft.com/office/drawing/2014/main" id="{90E1D848-D6BB-67EF-2EA8-0DE8DA310454}"/>
                </a:ext>
              </a:extLst>
            </p:cNvPr>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5422;p53">
              <a:extLst>
                <a:ext uri="{FF2B5EF4-FFF2-40B4-BE49-F238E27FC236}">
                  <a16:creationId xmlns:a16="http://schemas.microsoft.com/office/drawing/2014/main" id="{369FC7F1-55F1-4BAC-4DC7-EA42BCEAF7B8}"/>
                </a:ext>
              </a:extLst>
            </p:cNvPr>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5423;p53">
              <a:extLst>
                <a:ext uri="{FF2B5EF4-FFF2-40B4-BE49-F238E27FC236}">
                  <a16:creationId xmlns:a16="http://schemas.microsoft.com/office/drawing/2014/main" id="{BA48C8EE-D62C-7303-F188-847668113E78}"/>
                </a:ext>
              </a:extLst>
            </p:cNvPr>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5424;p53">
              <a:extLst>
                <a:ext uri="{FF2B5EF4-FFF2-40B4-BE49-F238E27FC236}">
                  <a16:creationId xmlns:a16="http://schemas.microsoft.com/office/drawing/2014/main" id="{A6F84775-B429-36AD-55A1-0C1E2BCBB021}"/>
                </a:ext>
              </a:extLst>
            </p:cNvPr>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5425;p53">
              <a:extLst>
                <a:ext uri="{FF2B5EF4-FFF2-40B4-BE49-F238E27FC236}">
                  <a16:creationId xmlns:a16="http://schemas.microsoft.com/office/drawing/2014/main" id="{EE1BA00B-2EFF-462D-C7DB-000CA34E53BA}"/>
                </a:ext>
              </a:extLst>
            </p:cNvPr>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5426;p53">
              <a:extLst>
                <a:ext uri="{FF2B5EF4-FFF2-40B4-BE49-F238E27FC236}">
                  <a16:creationId xmlns:a16="http://schemas.microsoft.com/office/drawing/2014/main" id="{EDE8398A-E911-3A50-8600-8541D7778B58}"/>
                </a:ext>
              </a:extLst>
            </p:cNvPr>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5427;p53">
              <a:extLst>
                <a:ext uri="{FF2B5EF4-FFF2-40B4-BE49-F238E27FC236}">
                  <a16:creationId xmlns:a16="http://schemas.microsoft.com/office/drawing/2014/main" id="{4D9D6C21-3B7F-EBD4-020F-5EA1E61D2998}"/>
                </a:ext>
              </a:extLst>
            </p:cNvPr>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5428;p53">
              <a:extLst>
                <a:ext uri="{FF2B5EF4-FFF2-40B4-BE49-F238E27FC236}">
                  <a16:creationId xmlns:a16="http://schemas.microsoft.com/office/drawing/2014/main" id="{7030C7AB-C5E0-487F-BC45-A9674B930E9E}"/>
                </a:ext>
              </a:extLst>
            </p:cNvPr>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5429;p53">
              <a:extLst>
                <a:ext uri="{FF2B5EF4-FFF2-40B4-BE49-F238E27FC236}">
                  <a16:creationId xmlns:a16="http://schemas.microsoft.com/office/drawing/2014/main" id="{7F84AFBB-3A4A-2C46-2125-F527BE3F5B99}"/>
                </a:ext>
              </a:extLst>
            </p:cNvPr>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5430;p53">
              <a:extLst>
                <a:ext uri="{FF2B5EF4-FFF2-40B4-BE49-F238E27FC236}">
                  <a16:creationId xmlns:a16="http://schemas.microsoft.com/office/drawing/2014/main" id="{E75C7F19-BF39-85DB-1729-822DDC4D2EB9}"/>
                </a:ext>
              </a:extLst>
            </p:cNvPr>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5431;p53">
              <a:extLst>
                <a:ext uri="{FF2B5EF4-FFF2-40B4-BE49-F238E27FC236}">
                  <a16:creationId xmlns:a16="http://schemas.microsoft.com/office/drawing/2014/main" id="{1F68226D-E7C8-5D5B-CC56-B9BC3DAA9C81}"/>
                </a:ext>
              </a:extLst>
            </p:cNvPr>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5432;p53">
              <a:extLst>
                <a:ext uri="{FF2B5EF4-FFF2-40B4-BE49-F238E27FC236}">
                  <a16:creationId xmlns:a16="http://schemas.microsoft.com/office/drawing/2014/main" id="{2DFB833B-29F5-00C4-4404-0FE97ABAF6B0}"/>
                </a:ext>
              </a:extLst>
            </p:cNvPr>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5433;p53">
              <a:extLst>
                <a:ext uri="{FF2B5EF4-FFF2-40B4-BE49-F238E27FC236}">
                  <a16:creationId xmlns:a16="http://schemas.microsoft.com/office/drawing/2014/main" id="{EEBF6B0A-7E09-0B48-9D4F-2F61C1C86123}"/>
                </a:ext>
              </a:extLst>
            </p:cNvPr>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5434;p53">
              <a:extLst>
                <a:ext uri="{FF2B5EF4-FFF2-40B4-BE49-F238E27FC236}">
                  <a16:creationId xmlns:a16="http://schemas.microsoft.com/office/drawing/2014/main" id="{2377C5C6-1BBE-BE9B-7CFF-2C83BE35353B}"/>
                </a:ext>
              </a:extLst>
            </p:cNvPr>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5435;p53">
              <a:extLst>
                <a:ext uri="{FF2B5EF4-FFF2-40B4-BE49-F238E27FC236}">
                  <a16:creationId xmlns:a16="http://schemas.microsoft.com/office/drawing/2014/main" id="{FE72A3A9-716B-1D6A-CF50-F4D7059B361C}"/>
                </a:ext>
              </a:extLst>
            </p:cNvPr>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5436;p53">
              <a:extLst>
                <a:ext uri="{FF2B5EF4-FFF2-40B4-BE49-F238E27FC236}">
                  <a16:creationId xmlns:a16="http://schemas.microsoft.com/office/drawing/2014/main" id="{BC05A909-68A4-AA00-8877-2D7426DCEFEE}"/>
                </a:ext>
              </a:extLst>
            </p:cNvPr>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5437;p53">
              <a:extLst>
                <a:ext uri="{FF2B5EF4-FFF2-40B4-BE49-F238E27FC236}">
                  <a16:creationId xmlns:a16="http://schemas.microsoft.com/office/drawing/2014/main" id="{19F5357D-EC53-1F21-7261-2C39EF5F487C}"/>
                </a:ext>
              </a:extLst>
            </p:cNvPr>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5438;p53">
              <a:extLst>
                <a:ext uri="{FF2B5EF4-FFF2-40B4-BE49-F238E27FC236}">
                  <a16:creationId xmlns:a16="http://schemas.microsoft.com/office/drawing/2014/main" id="{E1AE8675-886D-308F-1666-931381C650A6}"/>
                </a:ext>
              </a:extLst>
            </p:cNvPr>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5439;p53">
              <a:extLst>
                <a:ext uri="{FF2B5EF4-FFF2-40B4-BE49-F238E27FC236}">
                  <a16:creationId xmlns:a16="http://schemas.microsoft.com/office/drawing/2014/main" id="{CB24BDF3-D773-B6F4-9C98-E5F915453863}"/>
                </a:ext>
              </a:extLst>
            </p:cNvPr>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5440;p53">
              <a:extLst>
                <a:ext uri="{FF2B5EF4-FFF2-40B4-BE49-F238E27FC236}">
                  <a16:creationId xmlns:a16="http://schemas.microsoft.com/office/drawing/2014/main" id="{6F2FCCA3-0423-2D93-E8E2-C67F7D74BC4A}"/>
                </a:ext>
              </a:extLst>
            </p:cNvPr>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5441;p53">
              <a:extLst>
                <a:ext uri="{FF2B5EF4-FFF2-40B4-BE49-F238E27FC236}">
                  <a16:creationId xmlns:a16="http://schemas.microsoft.com/office/drawing/2014/main" id="{7AE82143-1574-8630-5D65-C0735677D124}"/>
                </a:ext>
              </a:extLst>
            </p:cNvPr>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5442;p53">
              <a:extLst>
                <a:ext uri="{FF2B5EF4-FFF2-40B4-BE49-F238E27FC236}">
                  <a16:creationId xmlns:a16="http://schemas.microsoft.com/office/drawing/2014/main" id="{1A2DB7EA-6110-CC56-F1FC-6A0420FFCAA9}"/>
                </a:ext>
              </a:extLst>
            </p:cNvPr>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5443;p53">
              <a:extLst>
                <a:ext uri="{FF2B5EF4-FFF2-40B4-BE49-F238E27FC236}">
                  <a16:creationId xmlns:a16="http://schemas.microsoft.com/office/drawing/2014/main" id="{0FC721FB-51C9-F5BF-C022-E541A3D2C286}"/>
                </a:ext>
              </a:extLst>
            </p:cNvPr>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5444;p53">
              <a:extLst>
                <a:ext uri="{FF2B5EF4-FFF2-40B4-BE49-F238E27FC236}">
                  <a16:creationId xmlns:a16="http://schemas.microsoft.com/office/drawing/2014/main" id="{D7D56F4E-B68E-C950-D314-007DF5EDB08D}"/>
                </a:ext>
              </a:extLst>
            </p:cNvPr>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5445;p53">
              <a:extLst>
                <a:ext uri="{FF2B5EF4-FFF2-40B4-BE49-F238E27FC236}">
                  <a16:creationId xmlns:a16="http://schemas.microsoft.com/office/drawing/2014/main" id="{1F2A1E51-4CAD-A54A-0893-A308C64D0A50}"/>
                </a:ext>
              </a:extLst>
            </p:cNvPr>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5446;p53">
              <a:extLst>
                <a:ext uri="{FF2B5EF4-FFF2-40B4-BE49-F238E27FC236}">
                  <a16:creationId xmlns:a16="http://schemas.microsoft.com/office/drawing/2014/main" id="{C3E63615-37CE-8A79-D460-E13C62F02187}"/>
                </a:ext>
              </a:extLst>
            </p:cNvPr>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5447;p53">
              <a:extLst>
                <a:ext uri="{FF2B5EF4-FFF2-40B4-BE49-F238E27FC236}">
                  <a16:creationId xmlns:a16="http://schemas.microsoft.com/office/drawing/2014/main" id="{4ADAADF3-17B5-D246-5A9F-A3242678E3C8}"/>
                </a:ext>
              </a:extLst>
            </p:cNvPr>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5448;p53">
              <a:extLst>
                <a:ext uri="{FF2B5EF4-FFF2-40B4-BE49-F238E27FC236}">
                  <a16:creationId xmlns:a16="http://schemas.microsoft.com/office/drawing/2014/main" id="{B42A567C-8D59-55FD-2558-5CB369BD2C65}"/>
                </a:ext>
              </a:extLst>
            </p:cNvPr>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5449;p53">
              <a:extLst>
                <a:ext uri="{FF2B5EF4-FFF2-40B4-BE49-F238E27FC236}">
                  <a16:creationId xmlns:a16="http://schemas.microsoft.com/office/drawing/2014/main" id="{95554549-80D4-1E11-69A8-C70D91D38070}"/>
                </a:ext>
              </a:extLst>
            </p:cNvPr>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5450;p53">
              <a:extLst>
                <a:ext uri="{FF2B5EF4-FFF2-40B4-BE49-F238E27FC236}">
                  <a16:creationId xmlns:a16="http://schemas.microsoft.com/office/drawing/2014/main" id="{1747BF55-B00D-4360-B362-A0E1CC8D3617}"/>
                </a:ext>
              </a:extLst>
            </p:cNvPr>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5451;p53">
              <a:extLst>
                <a:ext uri="{FF2B5EF4-FFF2-40B4-BE49-F238E27FC236}">
                  <a16:creationId xmlns:a16="http://schemas.microsoft.com/office/drawing/2014/main" id="{5E9C08C1-6772-EBDE-4F65-5C0B6F3A6066}"/>
                </a:ext>
              </a:extLst>
            </p:cNvPr>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5452;p53">
              <a:extLst>
                <a:ext uri="{FF2B5EF4-FFF2-40B4-BE49-F238E27FC236}">
                  <a16:creationId xmlns:a16="http://schemas.microsoft.com/office/drawing/2014/main" id="{32EB4602-E60B-76FE-0DAE-17CE351D7AAE}"/>
                </a:ext>
              </a:extLst>
            </p:cNvPr>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5453;p53">
              <a:extLst>
                <a:ext uri="{FF2B5EF4-FFF2-40B4-BE49-F238E27FC236}">
                  <a16:creationId xmlns:a16="http://schemas.microsoft.com/office/drawing/2014/main" id="{F47C91CD-8E68-FE2F-ABC9-960AA1DAB82D}"/>
                </a:ext>
              </a:extLst>
            </p:cNvPr>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5454;p53">
              <a:extLst>
                <a:ext uri="{FF2B5EF4-FFF2-40B4-BE49-F238E27FC236}">
                  <a16:creationId xmlns:a16="http://schemas.microsoft.com/office/drawing/2014/main" id="{E308F8D2-1684-7E68-0657-C9A8AC50F433}"/>
                </a:ext>
              </a:extLst>
            </p:cNvPr>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5455;p53">
              <a:extLst>
                <a:ext uri="{FF2B5EF4-FFF2-40B4-BE49-F238E27FC236}">
                  <a16:creationId xmlns:a16="http://schemas.microsoft.com/office/drawing/2014/main" id="{9168605E-C76D-D5C3-E063-662F81BCFF02}"/>
                </a:ext>
              </a:extLst>
            </p:cNvPr>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5456;p53">
              <a:extLst>
                <a:ext uri="{FF2B5EF4-FFF2-40B4-BE49-F238E27FC236}">
                  <a16:creationId xmlns:a16="http://schemas.microsoft.com/office/drawing/2014/main" id="{93E6B2C9-E54C-D1DF-CF04-2FF21976827A}"/>
                </a:ext>
              </a:extLst>
            </p:cNvPr>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5457;p53">
              <a:extLst>
                <a:ext uri="{FF2B5EF4-FFF2-40B4-BE49-F238E27FC236}">
                  <a16:creationId xmlns:a16="http://schemas.microsoft.com/office/drawing/2014/main" id="{AF5A6BB3-970B-DD35-4CA8-FCBEDE0E0AE8}"/>
                </a:ext>
              </a:extLst>
            </p:cNvPr>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5458;p53">
              <a:extLst>
                <a:ext uri="{FF2B5EF4-FFF2-40B4-BE49-F238E27FC236}">
                  <a16:creationId xmlns:a16="http://schemas.microsoft.com/office/drawing/2014/main" id="{48C59833-A9D9-FDBA-4056-39F9E0739134}"/>
                </a:ext>
              </a:extLst>
            </p:cNvPr>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5459;p53">
              <a:extLst>
                <a:ext uri="{FF2B5EF4-FFF2-40B4-BE49-F238E27FC236}">
                  <a16:creationId xmlns:a16="http://schemas.microsoft.com/office/drawing/2014/main" id="{884AFDBE-4CE0-C33A-251B-EDDA39DFAFEE}"/>
                </a:ext>
              </a:extLst>
            </p:cNvPr>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5460;p53">
              <a:extLst>
                <a:ext uri="{FF2B5EF4-FFF2-40B4-BE49-F238E27FC236}">
                  <a16:creationId xmlns:a16="http://schemas.microsoft.com/office/drawing/2014/main" id="{FA60CA23-7AC8-D6F9-FF61-FCA2CF476589}"/>
                </a:ext>
              </a:extLst>
            </p:cNvPr>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5461;p53">
              <a:extLst>
                <a:ext uri="{FF2B5EF4-FFF2-40B4-BE49-F238E27FC236}">
                  <a16:creationId xmlns:a16="http://schemas.microsoft.com/office/drawing/2014/main" id="{A4EB750C-1704-C001-082D-7E05F1CD8BA7}"/>
                </a:ext>
              </a:extLst>
            </p:cNvPr>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5462;p53">
              <a:extLst>
                <a:ext uri="{FF2B5EF4-FFF2-40B4-BE49-F238E27FC236}">
                  <a16:creationId xmlns:a16="http://schemas.microsoft.com/office/drawing/2014/main" id="{748CA88D-D9F6-66CF-B6BD-C58039EE59FB}"/>
                </a:ext>
              </a:extLst>
            </p:cNvPr>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5463;p53">
              <a:extLst>
                <a:ext uri="{FF2B5EF4-FFF2-40B4-BE49-F238E27FC236}">
                  <a16:creationId xmlns:a16="http://schemas.microsoft.com/office/drawing/2014/main" id="{CB033D45-4B98-7FEA-9DC7-C30243FAEB84}"/>
                </a:ext>
              </a:extLst>
            </p:cNvPr>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5464;p53">
              <a:extLst>
                <a:ext uri="{FF2B5EF4-FFF2-40B4-BE49-F238E27FC236}">
                  <a16:creationId xmlns:a16="http://schemas.microsoft.com/office/drawing/2014/main" id="{59220313-B41C-746F-8F08-3AE9BF1334E4}"/>
                </a:ext>
              </a:extLst>
            </p:cNvPr>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5465;p53">
              <a:extLst>
                <a:ext uri="{FF2B5EF4-FFF2-40B4-BE49-F238E27FC236}">
                  <a16:creationId xmlns:a16="http://schemas.microsoft.com/office/drawing/2014/main" id="{88BF328F-855F-892E-9D3D-2818E357C271}"/>
                </a:ext>
              </a:extLst>
            </p:cNvPr>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5466;p53">
              <a:extLst>
                <a:ext uri="{FF2B5EF4-FFF2-40B4-BE49-F238E27FC236}">
                  <a16:creationId xmlns:a16="http://schemas.microsoft.com/office/drawing/2014/main" id="{4D2AC8DD-FDD8-B203-C86C-38AA678B3D7A}"/>
                </a:ext>
              </a:extLst>
            </p:cNvPr>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5467;p53">
              <a:extLst>
                <a:ext uri="{FF2B5EF4-FFF2-40B4-BE49-F238E27FC236}">
                  <a16:creationId xmlns:a16="http://schemas.microsoft.com/office/drawing/2014/main" id="{7986833D-6D76-E6DD-5894-CE22533E7D47}"/>
                </a:ext>
              </a:extLst>
            </p:cNvPr>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5468;p53">
              <a:extLst>
                <a:ext uri="{FF2B5EF4-FFF2-40B4-BE49-F238E27FC236}">
                  <a16:creationId xmlns:a16="http://schemas.microsoft.com/office/drawing/2014/main" id="{378A31F4-5FF7-D0D2-A7D6-83768163D924}"/>
                </a:ext>
              </a:extLst>
            </p:cNvPr>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5469;p53">
              <a:extLst>
                <a:ext uri="{FF2B5EF4-FFF2-40B4-BE49-F238E27FC236}">
                  <a16:creationId xmlns:a16="http://schemas.microsoft.com/office/drawing/2014/main" id="{2DE2D77D-35AD-8E50-96C4-7965992CAA1E}"/>
                </a:ext>
              </a:extLst>
            </p:cNvPr>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5470;p53">
              <a:extLst>
                <a:ext uri="{FF2B5EF4-FFF2-40B4-BE49-F238E27FC236}">
                  <a16:creationId xmlns:a16="http://schemas.microsoft.com/office/drawing/2014/main" id="{FD9AEDC6-D2D0-B9A2-413B-D329578A2057}"/>
                </a:ext>
              </a:extLst>
            </p:cNvPr>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5471;p53">
              <a:extLst>
                <a:ext uri="{FF2B5EF4-FFF2-40B4-BE49-F238E27FC236}">
                  <a16:creationId xmlns:a16="http://schemas.microsoft.com/office/drawing/2014/main" id="{ABAB9B4D-FF83-2CFA-6D19-02009DA56675}"/>
                </a:ext>
              </a:extLst>
            </p:cNvPr>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5472;p53">
              <a:extLst>
                <a:ext uri="{FF2B5EF4-FFF2-40B4-BE49-F238E27FC236}">
                  <a16:creationId xmlns:a16="http://schemas.microsoft.com/office/drawing/2014/main" id="{93173E23-7D3F-916E-C79F-8661EEF51BA2}"/>
                </a:ext>
              </a:extLst>
            </p:cNvPr>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5473;p53">
              <a:extLst>
                <a:ext uri="{FF2B5EF4-FFF2-40B4-BE49-F238E27FC236}">
                  <a16:creationId xmlns:a16="http://schemas.microsoft.com/office/drawing/2014/main" id="{2FC73825-0646-C016-5F71-DF4D523FFAD1}"/>
                </a:ext>
              </a:extLst>
            </p:cNvPr>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5474;p53">
              <a:extLst>
                <a:ext uri="{FF2B5EF4-FFF2-40B4-BE49-F238E27FC236}">
                  <a16:creationId xmlns:a16="http://schemas.microsoft.com/office/drawing/2014/main" id="{F6DFC09A-E817-5C26-1D8E-251D504B117A}"/>
                </a:ext>
              </a:extLst>
            </p:cNvPr>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5475;p53">
              <a:extLst>
                <a:ext uri="{FF2B5EF4-FFF2-40B4-BE49-F238E27FC236}">
                  <a16:creationId xmlns:a16="http://schemas.microsoft.com/office/drawing/2014/main" id="{1E59C1C3-4E83-1B6E-71AF-886F1624DA25}"/>
                </a:ext>
              </a:extLst>
            </p:cNvPr>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5476;p53">
              <a:extLst>
                <a:ext uri="{FF2B5EF4-FFF2-40B4-BE49-F238E27FC236}">
                  <a16:creationId xmlns:a16="http://schemas.microsoft.com/office/drawing/2014/main" id="{545AED87-2316-C2D7-0457-340D018E7C21}"/>
                </a:ext>
              </a:extLst>
            </p:cNvPr>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5477;p53">
              <a:extLst>
                <a:ext uri="{FF2B5EF4-FFF2-40B4-BE49-F238E27FC236}">
                  <a16:creationId xmlns:a16="http://schemas.microsoft.com/office/drawing/2014/main" id="{32EA74C9-8A74-D978-ABEE-85A77577970F}"/>
                </a:ext>
              </a:extLst>
            </p:cNvPr>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5478;p53">
              <a:extLst>
                <a:ext uri="{FF2B5EF4-FFF2-40B4-BE49-F238E27FC236}">
                  <a16:creationId xmlns:a16="http://schemas.microsoft.com/office/drawing/2014/main" id="{80ADECA2-1FDA-E49E-8D8A-E82D423FA0C7}"/>
                </a:ext>
              </a:extLst>
            </p:cNvPr>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5479;p53">
              <a:extLst>
                <a:ext uri="{FF2B5EF4-FFF2-40B4-BE49-F238E27FC236}">
                  <a16:creationId xmlns:a16="http://schemas.microsoft.com/office/drawing/2014/main" id="{06A4D1D5-E586-35F1-9DB1-734B2ACAF43B}"/>
                </a:ext>
              </a:extLst>
            </p:cNvPr>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5480;p53">
              <a:extLst>
                <a:ext uri="{FF2B5EF4-FFF2-40B4-BE49-F238E27FC236}">
                  <a16:creationId xmlns:a16="http://schemas.microsoft.com/office/drawing/2014/main" id="{E5E83D68-6F17-70D7-052B-4D6FA017389A}"/>
                </a:ext>
              </a:extLst>
            </p:cNvPr>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5481;p53">
              <a:extLst>
                <a:ext uri="{FF2B5EF4-FFF2-40B4-BE49-F238E27FC236}">
                  <a16:creationId xmlns:a16="http://schemas.microsoft.com/office/drawing/2014/main" id="{43BD7ACE-58C7-7002-39FC-BA265D2A4AF0}"/>
                </a:ext>
              </a:extLst>
            </p:cNvPr>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5482;p53">
              <a:extLst>
                <a:ext uri="{FF2B5EF4-FFF2-40B4-BE49-F238E27FC236}">
                  <a16:creationId xmlns:a16="http://schemas.microsoft.com/office/drawing/2014/main" id="{31BB030C-2A87-481A-B4A5-12FF3D2024B8}"/>
                </a:ext>
              </a:extLst>
            </p:cNvPr>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5483;p53">
              <a:extLst>
                <a:ext uri="{FF2B5EF4-FFF2-40B4-BE49-F238E27FC236}">
                  <a16:creationId xmlns:a16="http://schemas.microsoft.com/office/drawing/2014/main" id="{302B0A18-4DB3-A2FB-740C-49ACC94084BE}"/>
                </a:ext>
              </a:extLst>
            </p:cNvPr>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5484;p53">
              <a:extLst>
                <a:ext uri="{FF2B5EF4-FFF2-40B4-BE49-F238E27FC236}">
                  <a16:creationId xmlns:a16="http://schemas.microsoft.com/office/drawing/2014/main" id="{0E3A2FF5-6646-8068-B345-57F4DEA6D189}"/>
                </a:ext>
              </a:extLst>
            </p:cNvPr>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5485;p53">
              <a:extLst>
                <a:ext uri="{FF2B5EF4-FFF2-40B4-BE49-F238E27FC236}">
                  <a16:creationId xmlns:a16="http://schemas.microsoft.com/office/drawing/2014/main" id="{36A4DCF8-105D-84E6-0993-573F37F60FD4}"/>
                </a:ext>
              </a:extLst>
            </p:cNvPr>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5486;p53">
              <a:extLst>
                <a:ext uri="{FF2B5EF4-FFF2-40B4-BE49-F238E27FC236}">
                  <a16:creationId xmlns:a16="http://schemas.microsoft.com/office/drawing/2014/main" id="{58387C8E-583A-99BD-F642-3AE430CDA708}"/>
                </a:ext>
              </a:extLst>
            </p:cNvPr>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5487;p53">
              <a:extLst>
                <a:ext uri="{FF2B5EF4-FFF2-40B4-BE49-F238E27FC236}">
                  <a16:creationId xmlns:a16="http://schemas.microsoft.com/office/drawing/2014/main" id="{CA2A6E41-434A-2DE4-7122-D3A7D246537B}"/>
                </a:ext>
              </a:extLst>
            </p:cNvPr>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5488;p53">
              <a:extLst>
                <a:ext uri="{FF2B5EF4-FFF2-40B4-BE49-F238E27FC236}">
                  <a16:creationId xmlns:a16="http://schemas.microsoft.com/office/drawing/2014/main" id="{0FC6B85B-7AA7-A6F7-23D1-10AE58215382}"/>
                </a:ext>
              </a:extLst>
            </p:cNvPr>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5489;p53">
              <a:extLst>
                <a:ext uri="{FF2B5EF4-FFF2-40B4-BE49-F238E27FC236}">
                  <a16:creationId xmlns:a16="http://schemas.microsoft.com/office/drawing/2014/main" id="{26792411-D7DA-4A63-D2B8-FED5763A951A}"/>
                </a:ext>
              </a:extLst>
            </p:cNvPr>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5490;p53">
              <a:extLst>
                <a:ext uri="{FF2B5EF4-FFF2-40B4-BE49-F238E27FC236}">
                  <a16:creationId xmlns:a16="http://schemas.microsoft.com/office/drawing/2014/main" id="{6D2861F0-489C-5C48-90E9-813934395E35}"/>
                </a:ext>
              </a:extLst>
            </p:cNvPr>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5491;p53">
              <a:extLst>
                <a:ext uri="{FF2B5EF4-FFF2-40B4-BE49-F238E27FC236}">
                  <a16:creationId xmlns:a16="http://schemas.microsoft.com/office/drawing/2014/main" id="{4B5775E0-E74E-DE1D-7299-77A5E413CC7B}"/>
                </a:ext>
              </a:extLst>
            </p:cNvPr>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5492;p53">
              <a:extLst>
                <a:ext uri="{FF2B5EF4-FFF2-40B4-BE49-F238E27FC236}">
                  <a16:creationId xmlns:a16="http://schemas.microsoft.com/office/drawing/2014/main" id="{8835CEDB-E00A-23C6-B04B-A4682B402DE6}"/>
                </a:ext>
              </a:extLst>
            </p:cNvPr>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5493;p53">
              <a:extLst>
                <a:ext uri="{FF2B5EF4-FFF2-40B4-BE49-F238E27FC236}">
                  <a16:creationId xmlns:a16="http://schemas.microsoft.com/office/drawing/2014/main" id="{5B2E95DD-DD57-6E9E-B4B4-11E92DB5F147}"/>
                </a:ext>
              </a:extLst>
            </p:cNvPr>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5494;p53">
              <a:extLst>
                <a:ext uri="{FF2B5EF4-FFF2-40B4-BE49-F238E27FC236}">
                  <a16:creationId xmlns:a16="http://schemas.microsoft.com/office/drawing/2014/main" id="{56CAB483-576E-8604-9500-A62687986459}"/>
                </a:ext>
              </a:extLst>
            </p:cNvPr>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5495;p53">
              <a:extLst>
                <a:ext uri="{FF2B5EF4-FFF2-40B4-BE49-F238E27FC236}">
                  <a16:creationId xmlns:a16="http://schemas.microsoft.com/office/drawing/2014/main" id="{A9E68E5E-914C-3486-1823-91C194CD034E}"/>
                </a:ext>
              </a:extLst>
            </p:cNvPr>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5496;p53">
              <a:extLst>
                <a:ext uri="{FF2B5EF4-FFF2-40B4-BE49-F238E27FC236}">
                  <a16:creationId xmlns:a16="http://schemas.microsoft.com/office/drawing/2014/main" id="{D2CDCF00-5705-ACCD-723D-FEA5364ECD22}"/>
                </a:ext>
              </a:extLst>
            </p:cNvPr>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5497;p53">
              <a:extLst>
                <a:ext uri="{FF2B5EF4-FFF2-40B4-BE49-F238E27FC236}">
                  <a16:creationId xmlns:a16="http://schemas.microsoft.com/office/drawing/2014/main" id="{0D2CFCFE-5539-350B-D518-C93A0C505AF6}"/>
                </a:ext>
              </a:extLst>
            </p:cNvPr>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5498;p53">
              <a:extLst>
                <a:ext uri="{FF2B5EF4-FFF2-40B4-BE49-F238E27FC236}">
                  <a16:creationId xmlns:a16="http://schemas.microsoft.com/office/drawing/2014/main" id="{213CDE74-713C-5CF4-3D7E-7E0EB10031AD}"/>
                </a:ext>
              </a:extLst>
            </p:cNvPr>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5499;p53">
              <a:extLst>
                <a:ext uri="{FF2B5EF4-FFF2-40B4-BE49-F238E27FC236}">
                  <a16:creationId xmlns:a16="http://schemas.microsoft.com/office/drawing/2014/main" id="{FF74D65D-0DFE-8196-6EF3-210EBEF5ECE7}"/>
                </a:ext>
              </a:extLst>
            </p:cNvPr>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5500;p53">
              <a:extLst>
                <a:ext uri="{FF2B5EF4-FFF2-40B4-BE49-F238E27FC236}">
                  <a16:creationId xmlns:a16="http://schemas.microsoft.com/office/drawing/2014/main" id="{0BFABEF9-EF19-5555-93F7-31B4261189FC}"/>
                </a:ext>
              </a:extLst>
            </p:cNvPr>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5501;p53">
              <a:extLst>
                <a:ext uri="{FF2B5EF4-FFF2-40B4-BE49-F238E27FC236}">
                  <a16:creationId xmlns:a16="http://schemas.microsoft.com/office/drawing/2014/main" id="{8D2DACA3-AE09-A5EC-D781-491526F99CCC}"/>
                </a:ext>
              </a:extLst>
            </p:cNvPr>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5502;p53">
              <a:extLst>
                <a:ext uri="{FF2B5EF4-FFF2-40B4-BE49-F238E27FC236}">
                  <a16:creationId xmlns:a16="http://schemas.microsoft.com/office/drawing/2014/main" id="{059530D7-71FD-91E2-42A5-598BBCCC038E}"/>
                </a:ext>
              </a:extLst>
            </p:cNvPr>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5503;p53">
              <a:extLst>
                <a:ext uri="{FF2B5EF4-FFF2-40B4-BE49-F238E27FC236}">
                  <a16:creationId xmlns:a16="http://schemas.microsoft.com/office/drawing/2014/main" id="{1EE81803-395A-E1E4-68C7-E0666E061886}"/>
                </a:ext>
              </a:extLst>
            </p:cNvPr>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5504;p53">
              <a:extLst>
                <a:ext uri="{FF2B5EF4-FFF2-40B4-BE49-F238E27FC236}">
                  <a16:creationId xmlns:a16="http://schemas.microsoft.com/office/drawing/2014/main" id="{EE8C763D-7875-6EA8-7D8B-F9AFFEC44E84}"/>
                </a:ext>
              </a:extLst>
            </p:cNvPr>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5505;p53">
              <a:extLst>
                <a:ext uri="{FF2B5EF4-FFF2-40B4-BE49-F238E27FC236}">
                  <a16:creationId xmlns:a16="http://schemas.microsoft.com/office/drawing/2014/main" id="{AED1A20C-C9D6-782D-C09D-223141DC378F}"/>
                </a:ext>
              </a:extLst>
            </p:cNvPr>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5506;p53">
              <a:extLst>
                <a:ext uri="{FF2B5EF4-FFF2-40B4-BE49-F238E27FC236}">
                  <a16:creationId xmlns:a16="http://schemas.microsoft.com/office/drawing/2014/main" id="{CCE46904-0480-F215-5415-BCED13FF9156}"/>
                </a:ext>
              </a:extLst>
            </p:cNvPr>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5507;p53">
              <a:extLst>
                <a:ext uri="{FF2B5EF4-FFF2-40B4-BE49-F238E27FC236}">
                  <a16:creationId xmlns:a16="http://schemas.microsoft.com/office/drawing/2014/main" id="{91056FB5-5993-45A2-2F1E-F5BE0E96874D}"/>
                </a:ext>
              </a:extLst>
            </p:cNvPr>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5508;p53">
              <a:extLst>
                <a:ext uri="{FF2B5EF4-FFF2-40B4-BE49-F238E27FC236}">
                  <a16:creationId xmlns:a16="http://schemas.microsoft.com/office/drawing/2014/main" id="{71E1564B-30F1-70A0-0382-948EA4B35703}"/>
                </a:ext>
              </a:extLst>
            </p:cNvPr>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5509;p53">
              <a:extLst>
                <a:ext uri="{FF2B5EF4-FFF2-40B4-BE49-F238E27FC236}">
                  <a16:creationId xmlns:a16="http://schemas.microsoft.com/office/drawing/2014/main" id="{385B2BA1-9FDD-0116-1A4C-6F50B86EE9EB}"/>
                </a:ext>
              </a:extLst>
            </p:cNvPr>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5510;p53">
              <a:extLst>
                <a:ext uri="{FF2B5EF4-FFF2-40B4-BE49-F238E27FC236}">
                  <a16:creationId xmlns:a16="http://schemas.microsoft.com/office/drawing/2014/main" id="{12A2E1AF-8A6E-D79A-FB3F-5B821EA4D535}"/>
                </a:ext>
              </a:extLst>
            </p:cNvPr>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5511;p53">
              <a:extLst>
                <a:ext uri="{FF2B5EF4-FFF2-40B4-BE49-F238E27FC236}">
                  <a16:creationId xmlns:a16="http://schemas.microsoft.com/office/drawing/2014/main" id="{640038C6-34BC-989C-E7A5-59E55700B7D3}"/>
                </a:ext>
              </a:extLst>
            </p:cNvPr>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5512;p53">
              <a:extLst>
                <a:ext uri="{FF2B5EF4-FFF2-40B4-BE49-F238E27FC236}">
                  <a16:creationId xmlns:a16="http://schemas.microsoft.com/office/drawing/2014/main" id="{BA0EB63E-E441-8041-E1FA-DEA304F4D69A}"/>
                </a:ext>
              </a:extLst>
            </p:cNvPr>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5513;p53">
              <a:extLst>
                <a:ext uri="{FF2B5EF4-FFF2-40B4-BE49-F238E27FC236}">
                  <a16:creationId xmlns:a16="http://schemas.microsoft.com/office/drawing/2014/main" id="{1B26C647-5F1A-2EE7-20DF-C590B778C08F}"/>
                </a:ext>
              </a:extLst>
            </p:cNvPr>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5514;p53">
              <a:extLst>
                <a:ext uri="{FF2B5EF4-FFF2-40B4-BE49-F238E27FC236}">
                  <a16:creationId xmlns:a16="http://schemas.microsoft.com/office/drawing/2014/main" id="{8BD10B45-CE23-FFA5-FC54-DA987A0BBEEE}"/>
                </a:ext>
              </a:extLst>
            </p:cNvPr>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5515;p53">
              <a:extLst>
                <a:ext uri="{FF2B5EF4-FFF2-40B4-BE49-F238E27FC236}">
                  <a16:creationId xmlns:a16="http://schemas.microsoft.com/office/drawing/2014/main" id="{C82BC738-C05D-0337-7320-0610F533806B}"/>
                </a:ext>
              </a:extLst>
            </p:cNvPr>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5516;p53">
              <a:extLst>
                <a:ext uri="{FF2B5EF4-FFF2-40B4-BE49-F238E27FC236}">
                  <a16:creationId xmlns:a16="http://schemas.microsoft.com/office/drawing/2014/main" id="{6C01686A-078C-5043-59FB-D63E4FA22B26}"/>
                </a:ext>
              </a:extLst>
            </p:cNvPr>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5517;p53">
              <a:extLst>
                <a:ext uri="{FF2B5EF4-FFF2-40B4-BE49-F238E27FC236}">
                  <a16:creationId xmlns:a16="http://schemas.microsoft.com/office/drawing/2014/main" id="{F60A9E25-A7F1-1710-EFAA-3E8099252E1C}"/>
                </a:ext>
              </a:extLst>
            </p:cNvPr>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5518;p53">
              <a:extLst>
                <a:ext uri="{FF2B5EF4-FFF2-40B4-BE49-F238E27FC236}">
                  <a16:creationId xmlns:a16="http://schemas.microsoft.com/office/drawing/2014/main" id="{21D28F72-4068-BA43-B010-B39DA8DCB510}"/>
                </a:ext>
              </a:extLst>
            </p:cNvPr>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5519;p53">
              <a:extLst>
                <a:ext uri="{FF2B5EF4-FFF2-40B4-BE49-F238E27FC236}">
                  <a16:creationId xmlns:a16="http://schemas.microsoft.com/office/drawing/2014/main" id="{B3F56D36-E7F5-131B-161D-64475FD54B8B}"/>
                </a:ext>
              </a:extLst>
            </p:cNvPr>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5520;p53">
              <a:extLst>
                <a:ext uri="{FF2B5EF4-FFF2-40B4-BE49-F238E27FC236}">
                  <a16:creationId xmlns:a16="http://schemas.microsoft.com/office/drawing/2014/main" id="{589C4BD1-47E7-2ADE-A632-1EE5F14C12AB}"/>
                </a:ext>
              </a:extLst>
            </p:cNvPr>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5521;p53">
              <a:extLst>
                <a:ext uri="{FF2B5EF4-FFF2-40B4-BE49-F238E27FC236}">
                  <a16:creationId xmlns:a16="http://schemas.microsoft.com/office/drawing/2014/main" id="{29CE0F97-DA50-895A-EAA2-17C6488E9E23}"/>
                </a:ext>
              </a:extLst>
            </p:cNvPr>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5522;p53">
              <a:extLst>
                <a:ext uri="{FF2B5EF4-FFF2-40B4-BE49-F238E27FC236}">
                  <a16:creationId xmlns:a16="http://schemas.microsoft.com/office/drawing/2014/main" id="{0720D816-D79C-78E9-9D29-27E95E1222F5}"/>
                </a:ext>
              </a:extLst>
            </p:cNvPr>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5523;p53">
              <a:extLst>
                <a:ext uri="{FF2B5EF4-FFF2-40B4-BE49-F238E27FC236}">
                  <a16:creationId xmlns:a16="http://schemas.microsoft.com/office/drawing/2014/main" id="{7AFFF261-1312-E7BD-EE34-2F70058A344E}"/>
                </a:ext>
              </a:extLst>
            </p:cNvPr>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5524;p53">
              <a:extLst>
                <a:ext uri="{FF2B5EF4-FFF2-40B4-BE49-F238E27FC236}">
                  <a16:creationId xmlns:a16="http://schemas.microsoft.com/office/drawing/2014/main" id="{D20A5D61-A2E3-0B82-04E5-2D4FB77D1A59}"/>
                </a:ext>
              </a:extLst>
            </p:cNvPr>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5525;p53">
              <a:extLst>
                <a:ext uri="{FF2B5EF4-FFF2-40B4-BE49-F238E27FC236}">
                  <a16:creationId xmlns:a16="http://schemas.microsoft.com/office/drawing/2014/main" id="{621E4621-2DBC-BAD4-B155-525317CDD3C6}"/>
                </a:ext>
              </a:extLst>
            </p:cNvPr>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5526;p53">
              <a:extLst>
                <a:ext uri="{FF2B5EF4-FFF2-40B4-BE49-F238E27FC236}">
                  <a16:creationId xmlns:a16="http://schemas.microsoft.com/office/drawing/2014/main" id="{5B60B0D2-5CEF-D83D-D809-1BCF85F57F99}"/>
                </a:ext>
              </a:extLst>
            </p:cNvPr>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5527;p53">
              <a:extLst>
                <a:ext uri="{FF2B5EF4-FFF2-40B4-BE49-F238E27FC236}">
                  <a16:creationId xmlns:a16="http://schemas.microsoft.com/office/drawing/2014/main" id="{6E194471-3CF1-ADA1-0FF8-20A62138CB62}"/>
                </a:ext>
              </a:extLst>
            </p:cNvPr>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5528;p53">
              <a:extLst>
                <a:ext uri="{FF2B5EF4-FFF2-40B4-BE49-F238E27FC236}">
                  <a16:creationId xmlns:a16="http://schemas.microsoft.com/office/drawing/2014/main" id="{BC17E6E5-0393-D5C7-E06A-F413C78A12EF}"/>
                </a:ext>
              </a:extLst>
            </p:cNvPr>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5529;p53">
              <a:extLst>
                <a:ext uri="{FF2B5EF4-FFF2-40B4-BE49-F238E27FC236}">
                  <a16:creationId xmlns:a16="http://schemas.microsoft.com/office/drawing/2014/main" id="{00CDA1FB-E8D9-9CB5-2EAA-7DC5D82B1AE9}"/>
                </a:ext>
              </a:extLst>
            </p:cNvPr>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5530;p53">
              <a:extLst>
                <a:ext uri="{FF2B5EF4-FFF2-40B4-BE49-F238E27FC236}">
                  <a16:creationId xmlns:a16="http://schemas.microsoft.com/office/drawing/2014/main" id="{F25C863C-551C-3A97-FEBD-48ED60DA1AC5}"/>
                </a:ext>
              </a:extLst>
            </p:cNvPr>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5531;p53">
              <a:extLst>
                <a:ext uri="{FF2B5EF4-FFF2-40B4-BE49-F238E27FC236}">
                  <a16:creationId xmlns:a16="http://schemas.microsoft.com/office/drawing/2014/main" id="{C8EFB391-7C4B-21AD-F3C2-A58AF65D406B}"/>
                </a:ext>
              </a:extLst>
            </p:cNvPr>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5532;p53">
              <a:extLst>
                <a:ext uri="{FF2B5EF4-FFF2-40B4-BE49-F238E27FC236}">
                  <a16:creationId xmlns:a16="http://schemas.microsoft.com/office/drawing/2014/main" id="{DB31ADAF-444A-C6B7-A9F6-1B63E307791F}"/>
                </a:ext>
              </a:extLst>
            </p:cNvPr>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5533;p53">
              <a:extLst>
                <a:ext uri="{FF2B5EF4-FFF2-40B4-BE49-F238E27FC236}">
                  <a16:creationId xmlns:a16="http://schemas.microsoft.com/office/drawing/2014/main" id="{BF73B203-6EF1-6C8C-F03E-782D6C33EFE8}"/>
                </a:ext>
              </a:extLst>
            </p:cNvPr>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5534;p53">
              <a:extLst>
                <a:ext uri="{FF2B5EF4-FFF2-40B4-BE49-F238E27FC236}">
                  <a16:creationId xmlns:a16="http://schemas.microsoft.com/office/drawing/2014/main" id="{8FABEAE9-AEA9-15FF-C0F1-8F6532ED9F1E}"/>
                </a:ext>
              </a:extLst>
            </p:cNvPr>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5535;p53">
              <a:extLst>
                <a:ext uri="{FF2B5EF4-FFF2-40B4-BE49-F238E27FC236}">
                  <a16:creationId xmlns:a16="http://schemas.microsoft.com/office/drawing/2014/main" id="{0B64C53C-7930-16BD-9D26-0D0B28012989}"/>
                </a:ext>
              </a:extLst>
            </p:cNvPr>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5536;p53">
              <a:extLst>
                <a:ext uri="{FF2B5EF4-FFF2-40B4-BE49-F238E27FC236}">
                  <a16:creationId xmlns:a16="http://schemas.microsoft.com/office/drawing/2014/main" id="{751AF32E-7CF0-0937-0BD8-8C61E01D84F2}"/>
                </a:ext>
              </a:extLst>
            </p:cNvPr>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5537;p53">
              <a:extLst>
                <a:ext uri="{FF2B5EF4-FFF2-40B4-BE49-F238E27FC236}">
                  <a16:creationId xmlns:a16="http://schemas.microsoft.com/office/drawing/2014/main" id="{B0135C17-6F18-0601-EA6F-B3916DFA9891}"/>
                </a:ext>
              </a:extLst>
            </p:cNvPr>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5538;p53">
              <a:extLst>
                <a:ext uri="{FF2B5EF4-FFF2-40B4-BE49-F238E27FC236}">
                  <a16:creationId xmlns:a16="http://schemas.microsoft.com/office/drawing/2014/main" id="{CE366D64-AEFE-D55D-58D3-0F552EE84CF9}"/>
                </a:ext>
              </a:extLst>
            </p:cNvPr>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5539;p53">
              <a:extLst>
                <a:ext uri="{FF2B5EF4-FFF2-40B4-BE49-F238E27FC236}">
                  <a16:creationId xmlns:a16="http://schemas.microsoft.com/office/drawing/2014/main" id="{C9A163B7-4F37-FBFD-31CC-03D2E23ADFD8}"/>
                </a:ext>
              </a:extLst>
            </p:cNvPr>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5540;p53">
              <a:extLst>
                <a:ext uri="{FF2B5EF4-FFF2-40B4-BE49-F238E27FC236}">
                  <a16:creationId xmlns:a16="http://schemas.microsoft.com/office/drawing/2014/main" id="{7BB9BAE1-06D6-AEEB-9DB2-FA976213B9B3}"/>
                </a:ext>
              </a:extLst>
            </p:cNvPr>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5541;p53">
              <a:extLst>
                <a:ext uri="{FF2B5EF4-FFF2-40B4-BE49-F238E27FC236}">
                  <a16:creationId xmlns:a16="http://schemas.microsoft.com/office/drawing/2014/main" id="{07FF9C8C-6541-BD72-1706-E811C1001F7E}"/>
                </a:ext>
              </a:extLst>
            </p:cNvPr>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5542;p53">
              <a:extLst>
                <a:ext uri="{FF2B5EF4-FFF2-40B4-BE49-F238E27FC236}">
                  <a16:creationId xmlns:a16="http://schemas.microsoft.com/office/drawing/2014/main" id="{F2F68E5F-CC53-0C5E-21D6-D7DAC5FCF4F1}"/>
                </a:ext>
              </a:extLst>
            </p:cNvPr>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5543;p53">
              <a:extLst>
                <a:ext uri="{FF2B5EF4-FFF2-40B4-BE49-F238E27FC236}">
                  <a16:creationId xmlns:a16="http://schemas.microsoft.com/office/drawing/2014/main" id="{913196DA-48D2-A821-482C-39883397F5AD}"/>
                </a:ext>
              </a:extLst>
            </p:cNvPr>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5544;p53">
              <a:extLst>
                <a:ext uri="{FF2B5EF4-FFF2-40B4-BE49-F238E27FC236}">
                  <a16:creationId xmlns:a16="http://schemas.microsoft.com/office/drawing/2014/main" id="{702F9BD8-6361-C4D7-63C1-DFE4D07D5163}"/>
                </a:ext>
              </a:extLst>
            </p:cNvPr>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5545;p53">
              <a:extLst>
                <a:ext uri="{FF2B5EF4-FFF2-40B4-BE49-F238E27FC236}">
                  <a16:creationId xmlns:a16="http://schemas.microsoft.com/office/drawing/2014/main" id="{3D768610-3434-FBC3-CE30-894CEE1CCAB6}"/>
                </a:ext>
              </a:extLst>
            </p:cNvPr>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5546;p53">
              <a:extLst>
                <a:ext uri="{FF2B5EF4-FFF2-40B4-BE49-F238E27FC236}">
                  <a16:creationId xmlns:a16="http://schemas.microsoft.com/office/drawing/2014/main" id="{CC94DD6C-94F8-039D-3EA5-0336026FC572}"/>
                </a:ext>
              </a:extLst>
            </p:cNvPr>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5547;p53">
              <a:extLst>
                <a:ext uri="{FF2B5EF4-FFF2-40B4-BE49-F238E27FC236}">
                  <a16:creationId xmlns:a16="http://schemas.microsoft.com/office/drawing/2014/main" id="{B749AEF8-31A1-3C92-A162-E262443B00A9}"/>
                </a:ext>
              </a:extLst>
            </p:cNvPr>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5548;p53">
              <a:extLst>
                <a:ext uri="{FF2B5EF4-FFF2-40B4-BE49-F238E27FC236}">
                  <a16:creationId xmlns:a16="http://schemas.microsoft.com/office/drawing/2014/main" id="{54EE2549-15C2-6825-6F27-BBB22FADF2A6}"/>
                </a:ext>
              </a:extLst>
            </p:cNvPr>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5549;p53">
              <a:extLst>
                <a:ext uri="{FF2B5EF4-FFF2-40B4-BE49-F238E27FC236}">
                  <a16:creationId xmlns:a16="http://schemas.microsoft.com/office/drawing/2014/main" id="{4FFF57CC-AD95-BB9B-4CD1-0D50816F8209}"/>
                </a:ext>
              </a:extLst>
            </p:cNvPr>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5550;p53">
              <a:extLst>
                <a:ext uri="{FF2B5EF4-FFF2-40B4-BE49-F238E27FC236}">
                  <a16:creationId xmlns:a16="http://schemas.microsoft.com/office/drawing/2014/main" id="{DCAEBC4F-C39A-E1F1-276C-70E842CB7D8C}"/>
                </a:ext>
              </a:extLst>
            </p:cNvPr>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5551;p53">
              <a:extLst>
                <a:ext uri="{FF2B5EF4-FFF2-40B4-BE49-F238E27FC236}">
                  <a16:creationId xmlns:a16="http://schemas.microsoft.com/office/drawing/2014/main" id="{088A56C5-0020-BFEE-EE9B-B488D8C9714D}"/>
                </a:ext>
              </a:extLst>
            </p:cNvPr>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5552;p53">
              <a:extLst>
                <a:ext uri="{FF2B5EF4-FFF2-40B4-BE49-F238E27FC236}">
                  <a16:creationId xmlns:a16="http://schemas.microsoft.com/office/drawing/2014/main" id="{084C9EB0-CE70-554C-817E-EA4FCAD02148}"/>
                </a:ext>
              </a:extLst>
            </p:cNvPr>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5553;p53">
              <a:extLst>
                <a:ext uri="{FF2B5EF4-FFF2-40B4-BE49-F238E27FC236}">
                  <a16:creationId xmlns:a16="http://schemas.microsoft.com/office/drawing/2014/main" id="{BC7D9EDD-529E-26A1-13E1-A59508153B6A}"/>
                </a:ext>
              </a:extLst>
            </p:cNvPr>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5554;p53">
              <a:extLst>
                <a:ext uri="{FF2B5EF4-FFF2-40B4-BE49-F238E27FC236}">
                  <a16:creationId xmlns:a16="http://schemas.microsoft.com/office/drawing/2014/main" id="{5FD3FFAA-0DB8-B80F-6E98-8F37FA3FBAE1}"/>
                </a:ext>
              </a:extLst>
            </p:cNvPr>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5555;p53">
              <a:extLst>
                <a:ext uri="{FF2B5EF4-FFF2-40B4-BE49-F238E27FC236}">
                  <a16:creationId xmlns:a16="http://schemas.microsoft.com/office/drawing/2014/main" id="{4CEF3E16-ADE3-2EA7-3FD7-7ABB48E60EEF}"/>
                </a:ext>
              </a:extLst>
            </p:cNvPr>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5556;p53">
              <a:extLst>
                <a:ext uri="{FF2B5EF4-FFF2-40B4-BE49-F238E27FC236}">
                  <a16:creationId xmlns:a16="http://schemas.microsoft.com/office/drawing/2014/main" id="{6F2B2962-276B-5344-18E0-580DB43323E7}"/>
                </a:ext>
              </a:extLst>
            </p:cNvPr>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5557;p53">
              <a:extLst>
                <a:ext uri="{FF2B5EF4-FFF2-40B4-BE49-F238E27FC236}">
                  <a16:creationId xmlns:a16="http://schemas.microsoft.com/office/drawing/2014/main" id="{8522107B-96B1-6642-6D59-093D7957C9B0}"/>
                </a:ext>
              </a:extLst>
            </p:cNvPr>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5558;p53">
              <a:extLst>
                <a:ext uri="{FF2B5EF4-FFF2-40B4-BE49-F238E27FC236}">
                  <a16:creationId xmlns:a16="http://schemas.microsoft.com/office/drawing/2014/main" id="{2C5676E9-5EDD-7A78-F415-D85D4E9AFCE8}"/>
                </a:ext>
              </a:extLst>
            </p:cNvPr>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5559;p53">
              <a:extLst>
                <a:ext uri="{FF2B5EF4-FFF2-40B4-BE49-F238E27FC236}">
                  <a16:creationId xmlns:a16="http://schemas.microsoft.com/office/drawing/2014/main" id="{E40A9A20-3608-CAE9-66E0-BBF26F5549DE}"/>
                </a:ext>
              </a:extLst>
            </p:cNvPr>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5560;p53">
              <a:extLst>
                <a:ext uri="{FF2B5EF4-FFF2-40B4-BE49-F238E27FC236}">
                  <a16:creationId xmlns:a16="http://schemas.microsoft.com/office/drawing/2014/main" id="{C9BFE52C-86E0-9460-11D6-5A7002053063}"/>
                </a:ext>
              </a:extLst>
            </p:cNvPr>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5561;p53">
              <a:extLst>
                <a:ext uri="{FF2B5EF4-FFF2-40B4-BE49-F238E27FC236}">
                  <a16:creationId xmlns:a16="http://schemas.microsoft.com/office/drawing/2014/main" id="{EDF18CD7-56BF-6A18-010E-508EBCD6DAE1}"/>
                </a:ext>
              </a:extLst>
            </p:cNvPr>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5562;p53">
              <a:extLst>
                <a:ext uri="{FF2B5EF4-FFF2-40B4-BE49-F238E27FC236}">
                  <a16:creationId xmlns:a16="http://schemas.microsoft.com/office/drawing/2014/main" id="{900856CE-4356-50C4-EA24-D20D8D5A7C60}"/>
                </a:ext>
              </a:extLst>
            </p:cNvPr>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5563;p53">
              <a:extLst>
                <a:ext uri="{FF2B5EF4-FFF2-40B4-BE49-F238E27FC236}">
                  <a16:creationId xmlns:a16="http://schemas.microsoft.com/office/drawing/2014/main" id="{5F3A74A4-6F52-DE95-7728-9ADC78286740}"/>
                </a:ext>
              </a:extLst>
            </p:cNvPr>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5564;p53">
              <a:extLst>
                <a:ext uri="{FF2B5EF4-FFF2-40B4-BE49-F238E27FC236}">
                  <a16:creationId xmlns:a16="http://schemas.microsoft.com/office/drawing/2014/main" id="{42809A9D-8589-B7B6-DCCB-B38B028DBBF9}"/>
                </a:ext>
              </a:extLst>
            </p:cNvPr>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5565;p53">
              <a:extLst>
                <a:ext uri="{FF2B5EF4-FFF2-40B4-BE49-F238E27FC236}">
                  <a16:creationId xmlns:a16="http://schemas.microsoft.com/office/drawing/2014/main" id="{57706CBF-D50D-1872-B49A-C18C48AC3AE8}"/>
                </a:ext>
              </a:extLst>
            </p:cNvPr>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5566;p53">
              <a:extLst>
                <a:ext uri="{FF2B5EF4-FFF2-40B4-BE49-F238E27FC236}">
                  <a16:creationId xmlns:a16="http://schemas.microsoft.com/office/drawing/2014/main" id="{FA710A53-1824-363A-4620-C4C0CE12BB47}"/>
                </a:ext>
              </a:extLst>
            </p:cNvPr>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5567;p53">
              <a:extLst>
                <a:ext uri="{FF2B5EF4-FFF2-40B4-BE49-F238E27FC236}">
                  <a16:creationId xmlns:a16="http://schemas.microsoft.com/office/drawing/2014/main" id="{6E802ED6-A551-A634-B03E-2EF568EC632E}"/>
                </a:ext>
              </a:extLst>
            </p:cNvPr>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5568;p53">
              <a:extLst>
                <a:ext uri="{FF2B5EF4-FFF2-40B4-BE49-F238E27FC236}">
                  <a16:creationId xmlns:a16="http://schemas.microsoft.com/office/drawing/2014/main" id="{F93AEF45-445F-CA05-5E31-01769CDF30E5}"/>
                </a:ext>
              </a:extLst>
            </p:cNvPr>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5569;p53">
              <a:extLst>
                <a:ext uri="{FF2B5EF4-FFF2-40B4-BE49-F238E27FC236}">
                  <a16:creationId xmlns:a16="http://schemas.microsoft.com/office/drawing/2014/main" id="{E017B6A4-DABD-2EE5-4EA0-AC85259826FC}"/>
                </a:ext>
              </a:extLst>
            </p:cNvPr>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5570;p53">
              <a:extLst>
                <a:ext uri="{FF2B5EF4-FFF2-40B4-BE49-F238E27FC236}">
                  <a16:creationId xmlns:a16="http://schemas.microsoft.com/office/drawing/2014/main" id="{30E46E72-34C3-8477-1E4C-43D9AA4A410D}"/>
                </a:ext>
              </a:extLst>
            </p:cNvPr>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5571;p53">
              <a:extLst>
                <a:ext uri="{FF2B5EF4-FFF2-40B4-BE49-F238E27FC236}">
                  <a16:creationId xmlns:a16="http://schemas.microsoft.com/office/drawing/2014/main" id="{B6C17B2C-388F-7262-25D6-EDCFC1E04918}"/>
                </a:ext>
              </a:extLst>
            </p:cNvPr>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5572;p53">
              <a:extLst>
                <a:ext uri="{FF2B5EF4-FFF2-40B4-BE49-F238E27FC236}">
                  <a16:creationId xmlns:a16="http://schemas.microsoft.com/office/drawing/2014/main" id="{448D1429-59C7-D3BF-53E9-EC771F54F661}"/>
                </a:ext>
              </a:extLst>
            </p:cNvPr>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5573;p53">
              <a:extLst>
                <a:ext uri="{FF2B5EF4-FFF2-40B4-BE49-F238E27FC236}">
                  <a16:creationId xmlns:a16="http://schemas.microsoft.com/office/drawing/2014/main" id="{2A7CBEDC-C874-E510-2EFA-27E95BC41FCF}"/>
                </a:ext>
              </a:extLst>
            </p:cNvPr>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5574;p53">
              <a:extLst>
                <a:ext uri="{FF2B5EF4-FFF2-40B4-BE49-F238E27FC236}">
                  <a16:creationId xmlns:a16="http://schemas.microsoft.com/office/drawing/2014/main" id="{8029E7E3-7DB4-385C-8622-412AC68614C3}"/>
                </a:ext>
              </a:extLst>
            </p:cNvPr>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5575;p53">
              <a:extLst>
                <a:ext uri="{FF2B5EF4-FFF2-40B4-BE49-F238E27FC236}">
                  <a16:creationId xmlns:a16="http://schemas.microsoft.com/office/drawing/2014/main" id="{AA693479-706C-8926-F11F-C9A0C8E3AC3D}"/>
                </a:ext>
              </a:extLst>
            </p:cNvPr>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5576;p53">
              <a:extLst>
                <a:ext uri="{FF2B5EF4-FFF2-40B4-BE49-F238E27FC236}">
                  <a16:creationId xmlns:a16="http://schemas.microsoft.com/office/drawing/2014/main" id="{20DD7172-1694-1C43-65F1-A72E18A9EC51}"/>
                </a:ext>
              </a:extLst>
            </p:cNvPr>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5577;p53">
              <a:extLst>
                <a:ext uri="{FF2B5EF4-FFF2-40B4-BE49-F238E27FC236}">
                  <a16:creationId xmlns:a16="http://schemas.microsoft.com/office/drawing/2014/main" id="{6D320FDA-2BF3-E0B4-1AA1-FE616135FD77}"/>
                </a:ext>
              </a:extLst>
            </p:cNvPr>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5578;p53">
              <a:extLst>
                <a:ext uri="{FF2B5EF4-FFF2-40B4-BE49-F238E27FC236}">
                  <a16:creationId xmlns:a16="http://schemas.microsoft.com/office/drawing/2014/main" id="{FC32E875-6F40-9436-63C1-8423F76E7CDD}"/>
                </a:ext>
              </a:extLst>
            </p:cNvPr>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5579;p53">
              <a:extLst>
                <a:ext uri="{FF2B5EF4-FFF2-40B4-BE49-F238E27FC236}">
                  <a16:creationId xmlns:a16="http://schemas.microsoft.com/office/drawing/2014/main" id="{BA923DFF-B7FF-9C8B-B140-52FDAA194B1B}"/>
                </a:ext>
              </a:extLst>
            </p:cNvPr>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5580;p53">
              <a:extLst>
                <a:ext uri="{FF2B5EF4-FFF2-40B4-BE49-F238E27FC236}">
                  <a16:creationId xmlns:a16="http://schemas.microsoft.com/office/drawing/2014/main" id="{37ED0FA8-DCB5-9B46-5AC4-043E27715F3A}"/>
                </a:ext>
              </a:extLst>
            </p:cNvPr>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5581;p53">
              <a:extLst>
                <a:ext uri="{FF2B5EF4-FFF2-40B4-BE49-F238E27FC236}">
                  <a16:creationId xmlns:a16="http://schemas.microsoft.com/office/drawing/2014/main" id="{71ECCC71-6F6B-480A-F3EE-EFFC462C2A5F}"/>
                </a:ext>
              </a:extLst>
            </p:cNvPr>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5582;p53">
              <a:extLst>
                <a:ext uri="{FF2B5EF4-FFF2-40B4-BE49-F238E27FC236}">
                  <a16:creationId xmlns:a16="http://schemas.microsoft.com/office/drawing/2014/main" id="{97E308A7-1A49-B9B5-11BE-97B588FB0485}"/>
                </a:ext>
              </a:extLst>
            </p:cNvPr>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5583;p53">
              <a:extLst>
                <a:ext uri="{FF2B5EF4-FFF2-40B4-BE49-F238E27FC236}">
                  <a16:creationId xmlns:a16="http://schemas.microsoft.com/office/drawing/2014/main" id="{06199037-BD8B-A582-03FA-9EC36A1AEFC3}"/>
                </a:ext>
              </a:extLst>
            </p:cNvPr>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5584;p53">
              <a:extLst>
                <a:ext uri="{FF2B5EF4-FFF2-40B4-BE49-F238E27FC236}">
                  <a16:creationId xmlns:a16="http://schemas.microsoft.com/office/drawing/2014/main" id="{FBA28487-22DD-E5C0-906C-CC7089523343}"/>
                </a:ext>
              </a:extLst>
            </p:cNvPr>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5585;p53">
              <a:extLst>
                <a:ext uri="{FF2B5EF4-FFF2-40B4-BE49-F238E27FC236}">
                  <a16:creationId xmlns:a16="http://schemas.microsoft.com/office/drawing/2014/main" id="{37F90406-0CC6-2588-0E12-CC7FB3F83D14}"/>
                </a:ext>
              </a:extLst>
            </p:cNvPr>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5586;p53">
              <a:extLst>
                <a:ext uri="{FF2B5EF4-FFF2-40B4-BE49-F238E27FC236}">
                  <a16:creationId xmlns:a16="http://schemas.microsoft.com/office/drawing/2014/main" id="{E95D59E1-C69A-BFEE-57EA-D7AC5C1B18F2}"/>
                </a:ext>
              </a:extLst>
            </p:cNvPr>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5587;p53">
              <a:extLst>
                <a:ext uri="{FF2B5EF4-FFF2-40B4-BE49-F238E27FC236}">
                  <a16:creationId xmlns:a16="http://schemas.microsoft.com/office/drawing/2014/main" id="{F678B0FF-287A-BFEC-E0CE-C2A0AE97DE4B}"/>
                </a:ext>
              </a:extLst>
            </p:cNvPr>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5588;p53">
              <a:extLst>
                <a:ext uri="{FF2B5EF4-FFF2-40B4-BE49-F238E27FC236}">
                  <a16:creationId xmlns:a16="http://schemas.microsoft.com/office/drawing/2014/main" id="{DEFFD6EF-3D7A-EDBE-E0A5-573B7D726D8B}"/>
                </a:ext>
              </a:extLst>
            </p:cNvPr>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5589;p53">
              <a:extLst>
                <a:ext uri="{FF2B5EF4-FFF2-40B4-BE49-F238E27FC236}">
                  <a16:creationId xmlns:a16="http://schemas.microsoft.com/office/drawing/2014/main" id="{D26B6A22-3506-0333-B428-E99FEE782D30}"/>
                </a:ext>
              </a:extLst>
            </p:cNvPr>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5590;p53">
              <a:extLst>
                <a:ext uri="{FF2B5EF4-FFF2-40B4-BE49-F238E27FC236}">
                  <a16:creationId xmlns:a16="http://schemas.microsoft.com/office/drawing/2014/main" id="{CA51BD36-7926-4A4B-1E9A-8253241C1F53}"/>
                </a:ext>
              </a:extLst>
            </p:cNvPr>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5591;p53">
              <a:extLst>
                <a:ext uri="{FF2B5EF4-FFF2-40B4-BE49-F238E27FC236}">
                  <a16:creationId xmlns:a16="http://schemas.microsoft.com/office/drawing/2014/main" id="{A6DCDA2D-E02E-86EC-3DCB-B66726D5C910}"/>
                </a:ext>
              </a:extLst>
            </p:cNvPr>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5592;p53">
              <a:extLst>
                <a:ext uri="{FF2B5EF4-FFF2-40B4-BE49-F238E27FC236}">
                  <a16:creationId xmlns:a16="http://schemas.microsoft.com/office/drawing/2014/main" id="{9FCB6C8D-D77B-51CF-3726-30B3F7A16685}"/>
                </a:ext>
              </a:extLst>
            </p:cNvPr>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5593;p53">
              <a:extLst>
                <a:ext uri="{FF2B5EF4-FFF2-40B4-BE49-F238E27FC236}">
                  <a16:creationId xmlns:a16="http://schemas.microsoft.com/office/drawing/2014/main" id="{0676392E-89F5-699E-F7F2-5C5E65E86ADA}"/>
                </a:ext>
              </a:extLst>
            </p:cNvPr>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5594;p53">
              <a:extLst>
                <a:ext uri="{FF2B5EF4-FFF2-40B4-BE49-F238E27FC236}">
                  <a16:creationId xmlns:a16="http://schemas.microsoft.com/office/drawing/2014/main" id="{99BDCF57-3CF5-A747-A888-0B3DEEDC5481}"/>
                </a:ext>
              </a:extLst>
            </p:cNvPr>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5595;p53">
              <a:extLst>
                <a:ext uri="{FF2B5EF4-FFF2-40B4-BE49-F238E27FC236}">
                  <a16:creationId xmlns:a16="http://schemas.microsoft.com/office/drawing/2014/main" id="{91EE1881-E918-0017-0B10-762AE3528A6D}"/>
                </a:ext>
              </a:extLst>
            </p:cNvPr>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5596;p53">
              <a:extLst>
                <a:ext uri="{FF2B5EF4-FFF2-40B4-BE49-F238E27FC236}">
                  <a16:creationId xmlns:a16="http://schemas.microsoft.com/office/drawing/2014/main" id="{095604A1-0B3E-4A03-FFCF-6270406587B1}"/>
                </a:ext>
              </a:extLst>
            </p:cNvPr>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5597;p53">
              <a:extLst>
                <a:ext uri="{FF2B5EF4-FFF2-40B4-BE49-F238E27FC236}">
                  <a16:creationId xmlns:a16="http://schemas.microsoft.com/office/drawing/2014/main" id="{8D788DD4-8978-5B21-4F4B-09EF6079F07B}"/>
                </a:ext>
              </a:extLst>
            </p:cNvPr>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5598;p53">
              <a:extLst>
                <a:ext uri="{FF2B5EF4-FFF2-40B4-BE49-F238E27FC236}">
                  <a16:creationId xmlns:a16="http://schemas.microsoft.com/office/drawing/2014/main" id="{32646A54-D055-7E24-7A3C-69E92A4BD6E4}"/>
                </a:ext>
              </a:extLst>
            </p:cNvPr>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5599;p53">
              <a:extLst>
                <a:ext uri="{FF2B5EF4-FFF2-40B4-BE49-F238E27FC236}">
                  <a16:creationId xmlns:a16="http://schemas.microsoft.com/office/drawing/2014/main" id="{039A79AD-C861-B0DD-DDBA-FC2B2222EEFD}"/>
                </a:ext>
              </a:extLst>
            </p:cNvPr>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5600;p53">
              <a:extLst>
                <a:ext uri="{FF2B5EF4-FFF2-40B4-BE49-F238E27FC236}">
                  <a16:creationId xmlns:a16="http://schemas.microsoft.com/office/drawing/2014/main" id="{E2CC7493-F4B3-19F3-E102-5E1ED1AF0775}"/>
                </a:ext>
              </a:extLst>
            </p:cNvPr>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5601;p53">
              <a:extLst>
                <a:ext uri="{FF2B5EF4-FFF2-40B4-BE49-F238E27FC236}">
                  <a16:creationId xmlns:a16="http://schemas.microsoft.com/office/drawing/2014/main" id="{AB3DA6FB-AE50-1DA6-0E17-86EA81E33559}"/>
                </a:ext>
              </a:extLst>
            </p:cNvPr>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5602;p53">
              <a:extLst>
                <a:ext uri="{FF2B5EF4-FFF2-40B4-BE49-F238E27FC236}">
                  <a16:creationId xmlns:a16="http://schemas.microsoft.com/office/drawing/2014/main" id="{A5DB1BD1-F6C9-7051-5764-36ACE4B3D1FA}"/>
                </a:ext>
              </a:extLst>
            </p:cNvPr>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5603;p53">
              <a:extLst>
                <a:ext uri="{FF2B5EF4-FFF2-40B4-BE49-F238E27FC236}">
                  <a16:creationId xmlns:a16="http://schemas.microsoft.com/office/drawing/2014/main" id="{B59CD1D9-58BA-EBE5-7103-69DA315E02FA}"/>
                </a:ext>
              </a:extLst>
            </p:cNvPr>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5604;p53">
              <a:extLst>
                <a:ext uri="{FF2B5EF4-FFF2-40B4-BE49-F238E27FC236}">
                  <a16:creationId xmlns:a16="http://schemas.microsoft.com/office/drawing/2014/main" id="{51C66AE1-E410-9704-F4B0-55FCD79DDDC3}"/>
                </a:ext>
              </a:extLst>
            </p:cNvPr>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5605;p53">
              <a:extLst>
                <a:ext uri="{FF2B5EF4-FFF2-40B4-BE49-F238E27FC236}">
                  <a16:creationId xmlns:a16="http://schemas.microsoft.com/office/drawing/2014/main" id="{D5AF8688-EC01-A5C5-3DEE-1B1E30950617}"/>
                </a:ext>
              </a:extLst>
            </p:cNvPr>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5606;p53">
              <a:extLst>
                <a:ext uri="{FF2B5EF4-FFF2-40B4-BE49-F238E27FC236}">
                  <a16:creationId xmlns:a16="http://schemas.microsoft.com/office/drawing/2014/main" id="{75F4E5E3-F042-DBBA-454E-D1D60C282172}"/>
                </a:ext>
              </a:extLst>
            </p:cNvPr>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5607;p53">
              <a:extLst>
                <a:ext uri="{FF2B5EF4-FFF2-40B4-BE49-F238E27FC236}">
                  <a16:creationId xmlns:a16="http://schemas.microsoft.com/office/drawing/2014/main" id="{9C382C3D-B0E4-0720-EAF2-7115363AD11E}"/>
                </a:ext>
              </a:extLst>
            </p:cNvPr>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5608;p53">
              <a:extLst>
                <a:ext uri="{FF2B5EF4-FFF2-40B4-BE49-F238E27FC236}">
                  <a16:creationId xmlns:a16="http://schemas.microsoft.com/office/drawing/2014/main" id="{8D0B9166-BA2E-5162-E7DA-1B18AB8BF7DD}"/>
                </a:ext>
              </a:extLst>
            </p:cNvPr>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5609;p53">
              <a:extLst>
                <a:ext uri="{FF2B5EF4-FFF2-40B4-BE49-F238E27FC236}">
                  <a16:creationId xmlns:a16="http://schemas.microsoft.com/office/drawing/2014/main" id="{8A3124CD-F615-DE6E-16D1-B7A9D308F506}"/>
                </a:ext>
              </a:extLst>
            </p:cNvPr>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5610;p53">
              <a:extLst>
                <a:ext uri="{FF2B5EF4-FFF2-40B4-BE49-F238E27FC236}">
                  <a16:creationId xmlns:a16="http://schemas.microsoft.com/office/drawing/2014/main" id="{0D322881-5948-0D0D-8034-1552D6A06DAF}"/>
                </a:ext>
              </a:extLst>
            </p:cNvPr>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5611;p53">
              <a:extLst>
                <a:ext uri="{FF2B5EF4-FFF2-40B4-BE49-F238E27FC236}">
                  <a16:creationId xmlns:a16="http://schemas.microsoft.com/office/drawing/2014/main" id="{AB6FDC43-9BA6-AA6F-4FC0-7FB4FC08C7F5}"/>
                </a:ext>
              </a:extLst>
            </p:cNvPr>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5612;p53">
              <a:extLst>
                <a:ext uri="{FF2B5EF4-FFF2-40B4-BE49-F238E27FC236}">
                  <a16:creationId xmlns:a16="http://schemas.microsoft.com/office/drawing/2014/main" id="{C4915537-FD0C-40F9-4172-F66DFBEF1233}"/>
                </a:ext>
              </a:extLst>
            </p:cNvPr>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5613;p53">
              <a:extLst>
                <a:ext uri="{FF2B5EF4-FFF2-40B4-BE49-F238E27FC236}">
                  <a16:creationId xmlns:a16="http://schemas.microsoft.com/office/drawing/2014/main" id="{F3AC4E66-06E2-DB7B-F279-7F1A863C319E}"/>
                </a:ext>
              </a:extLst>
            </p:cNvPr>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5614;p53">
              <a:extLst>
                <a:ext uri="{FF2B5EF4-FFF2-40B4-BE49-F238E27FC236}">
                  <a16:creationId xmlns:a16="http://schemas.microsoft.com/office/drawing/2014/main" id="{8D88BD58-BAC6-2FB7-AF79-A618612E807E}"/>
                </a:ext>
              </a:extLst>
            </p:cNvPr>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5615;p53">
              <a:extLst>
                <a:ext uri="{FF2B5EF4-FFF2-40B4-BE49-F238E27FC236}">
                  <a16:creationId xmlns:a16="http://schemas.microsoft.com/office/drawing/2014/main" id="{984374F7-5168-357B-E067-41476918D49E}"/>
                </a:ext>
              </a:extLst>
            </p:cNvPr>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5616;p53">
              <a:extLst>
                <a:ext uri="{FF2B5EF4-FFF2-40B4-BE49-F238E27FC236}">
                  <a16:creationId xmlns:a16="http://schemas.microsoft.com/office/drawing/2014/main" id="{66ED7EE1-D3BC-C31F-1EDD-DAC194AD2E94}"/>
                </a:ext>
              </a:extLst>
            </p:cNvPr>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5617;p53">
              <a:extLst>
                <a:ext uri="{FF2B5EF4-FFF2-40B4-BE49-F238E27FC236}">
                  <a16:creationId xmlns:a16="http://schemas.microsoft.com/office/drawing/2014/main" id="{E684BDB2-ED89-DD1C-3AAA-E8E21210A68A}"/>
                </a:ext>
              </a:extLst>
            </p:cNvPr>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5618;p53">
              <a:extLst>
                <a:ext uri="{FF2B5EF4-FFF2-40B4-BE49-F238E27FC236}">
                  <a16:creationId xmlns:a16="http://schemas.microsoft.com/office/drawing/2014/main" id="{816E4B34-F34B-CE4D-4789-9820974E3111}"/>
                </a:ext>
              </a:extLst>
            </p:cNvPr>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5619;p53">
              <a:extLst>
                <a:ext uri="{FF2B5EF4-FFF2-40B4-BE49-F238E27FC236}">
                  <a16:creationId xmlns:a16="http://schemas.microsoft.com/office/drawing/2014/main" id="{81210FC6-ADDD-DAF5-352D-8EDD2F5EE2DB}"/>
                </a:ext>
              </a:extLst>
            </p:cNvPr>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5620;p53">
              <a:extLst>
                <a:ext uri="{FF2B5EF4-FFF2-40B4-BE49-F238E27FC236}">
                  <a16:creationId xmlns:a16="http://schemas.microsoft.com/office/drawing/2014/main" id="{E769B746-5438-2612-AC6D-29575B65F515}"/>
                </a:ext>
              </a:extLst>
            </p:cNvPr>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5621;p53">
              <a:extLst>
                <a:ext uri="{FF2B5EF4-FFF2-40B4-BE49-F238E27FC236}">
                  <a16:creationId xmlns:a16="http://schemas.microsoft.com/office/drawing/2014/main" id="{B1E338BA-A076-1F00-ECD7-65EAB48E2FE7}"/>
                </a:ext>
              </a:extLst>
            </p:cNvPr>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5622;p53">
              <a:extLst>
                <a:ext uri="{FF2B5EF4-FFF2-40B4-BE49-F238E27FC236}">
                  <a16:creationId xmlns:a16="http://schemas.microsoft.com/office/drawing/2014/main" id="{E29F3EFF-D892-423E-0ED5-9A1E0F3EAB35}"/>
                </a:ext>
              </a:extLst>
            </p:cNvPr>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5623;p53">
              <a:extLst>
                <a:ext uri="{FF2B5EF4-FFF2-40B4-BE49-F238E27FC236}">
                  <a16:creationId xmlns:a16="http://schemas.microsoft.com/office/drawing/2014/main" id="{3E578999-D2EE-ACB5-1F3B-B6031FEEA687}"/>
                </a:ext>
              </a:extLst>
            </p:cNvPr>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5624;p53">
              <a:extLst>
                <a:ext uri="{FF2B5EF4-FFF2-40B4-BE49-F238E27FC236}">
                  <a16:creationId xmlns:a16="http://schemas.microsoft.com/office/drawing/2014/main" id="{56B134B1-8473-7110-03B9-49110ABAD3FC}"/>
                </a:ext>
              </a:extLst>
            </p:cNvPr>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5625;p53">
              <a:extLst>
                <a:ext uri="{FF2B5EF4-FFF2-40B4-BE49-F238E27FC236}">
                  <a16:creationId xmlns:a16="http://schemas.microsoft.com/office/drawing/2014/main" id="{97F97EB2-ACCB-DCA9-82A7-9CEC941AA7C3}"/>
                </a:ext>
              </a:extLst>
            </p:cNvPr>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5626;p53">
              <a:extLst>
                <a:ext uri="{FF2B5EF4-FFF2-40B4-BE49-F238E27FC236}">
                  <a16:creationId xmlns:a16="http://schemas.microsoft.com/office/drawing/2014/main" id="{A2941778-910E-300F-5348-E9974EE0C47C}"/>
                </a:ext>
              </a:extLst>
            </p:cNvPr>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5627;p53">
              <a:extLst>
                <a:ext uri="{FF2B5EF4-FFF2-40B4-BE49-F238E27FC236}">
                  <a16:creationId xmlns:a16="http://schemas.microsoft.com/office/drawing/2014/main" id="{340371C5-1E4D-EDEE-3294-374FFC87A1BF}"/>
                </a:ext>
              </a:extLst>
            </p:cNvPr>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5628;p53">
              <a:extLst>
                <a:ext uri="{FF2B5EF4-FFF2-40B4-BE49-F238E27FC236}">
                  <a16:creationId xmlns:a16="http://schemas.microsoft.com/office/drawing/2014/main" id="{B6D5D890-FC57-85B0-C713-18D8DC87567E}"/>
                </a:ext>
              </a:extLst>
            </p:cNvPr>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5629;p53">
              <a:extLst>
                <a:ext uri="{FF2B5EF4-FFF2-40B4-BE49-F238E27FC236}">
                  <a16:creationId xmlns:a16="http://schemas.microsoft.com/office/drawing/2014/main" id="{17C6B2C9-2BCA-D703-1D65-462A902519F8}"/>
                </a:ext>
              </a:extLst>
            </p:cNvPr>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5630;p53">
              <a:extLst>
                <a:ext uri="{FF2B5EF4-FFF2-40B4-BE49-F238E27FC236}">
                  <a16:creationId xmlns:a16="http://schemas.microsoft.com/office/drawing/2014/main" id="{5E942BFA-7AD8-ED31-B030-3C9C2E62CCD9}"/>
                </a:ext>
              </a:extLst>
            </p:cNvPr>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5631;p53">
              <a:extLst>
                <a:ext uri="{FF2B5EF4-FFF2-40B4-BE49-F238E27FC236}">
                  <a16:creationId xmlns:a16="http://schemas.microsoft.com/office/drawing/2014/main" id="{584399CB-A4BC-AF74-CA27-57DD5E520C20}"/>
                </a:ext>
              </a:extLst>
            </p:cNvPr>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5632;p53">
              <a:extLst>
                <a:ext uri="{FF2B5EF4-FFF2-40B4-BE49-F238E27FC236}">
                  <a16:creationId xmlns:a16="http://schemas.microsoft.com/office/drawing/2014/main" id="{3D4C624F-53D6-611D-E1D0-BBB84F1244FB}"/>
                </a:ext>
              </a:extLst>
            </p:cNvPr>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5633;p53">
              <a:extLst>
                <a:ext uri="{FF2B5EF4-FFF2-40B4-BE49-F238E27FC236}">
                  <a16:creationId xmlns:a16="http://schemas.microsoft.com/office/drawing/2014/main" id="{A7946529-C1CA-C21A-F364-2316861D1262}"/>
                </a:ext>
              </a:extLst>
            </p:cNvPr>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5634;p53">
              <a:extLst>
                <a:ext uri="{FF2B5EF4-FFF2-40B4-BE49-F238E27FC236}">
                  <a16:creationId xmlns:a16="http://schemas.microsoft.com/office/drawing/2014/main" id="{895E3429-230D-08C4-20D2-68FFDB3DA2A4}"/>
                </a:ext>
              </a:extLst>
            </p:cNvPr>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5635;p53">
              <a:extLst>
                <a:ext uri="{FF2B5EF4-FFF2-40B4-BE49-F238E27FC236}">
                  <a16:creationId xmlns:a16="http://schemas.microsoft.com/office/drawing/2014/main" id="{0D1896E2-E849-78E0-6D80-F18ADF5BE6C7}"/>
                </a:ext>
              </a:extLst>
            </p:cNvPr>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5636;p53">
              <a:extLst>
                <a:ext uri="{FF2B5EF4-FFF2-40B4-BE49-F238E27FC236}">
                  <a16:creationId xmlns:a16="http://schemas.microsoft.com/office/drawing/2014/main" id="{39F60664-0717-D908-595E-878EEACADF00}"/>
                </a:ext>
              </a:extLst>
            </p:cNvPr>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5637;p53">
              <a:extLst>
                <a:ext uri="{FF2B5EF4-FFF2-40B4-BE49-F238E27FC236}">
                  <a16:creationId xmlns:a16="http://schemas.microsoft.com/office/drawing/2014/main" id="{3FDC68C5-871A-9D91-E687-70CF43F775C0}"/>
                </a:ext>
              </a:extLst>
            </p:cNvPr>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5638;p53">
              <a:extLst>
                <a:ext uri="{FF2B5EF4-FFF2-40B4-BE49-F238E27FC236}">
                  <a16:creationId xmlns:a16="http://schemas.microsoft.com/office/drawing/2014/main" id="{6C5D3635-9758-7F09-DBA7-FB16D3F0BD57}"/>
                </a:ext>
              </a:extLst>
            </p:cNvPr>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5639;p53">
              <a:extLst>
                <a:ext uri="{FF2B5EF4-FFF2-40B4-BE49-F238E27FC236}">
                  <a16:creationId xmlns:a16="http://schemas.microsoft.com/office/drawing/2014/main" id="{CBAE6265-25E1-AAC5-84E7-0EB1F11E8388}"/>
                </a:ext>
              </a:extLst>
            </p:cNvPr>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5640;p53">
              <a:extLst>
                <a:ext uri="{FF2B5EF4-FFF2-40B4-BE49-F238E27FC236}">
                  <a16:creationId xmlns:a16="http://schemas.microsoft.com/office/drawing/2014/main" id="{8D6930F8-1C98-5B22-3546-C173B8261277}"/>
                </a:ext>
              </a:extLst>
            </p:cNvPr>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5641;p53">
              <a:extLst>
                <a:ext uri="{FF2B5EF4-FFF2-40B4-BE49-F238E27FC236}">
                  <a16:creationId xmlns:a16="http://schemas.microsoft.com/office/drawing/2014/main" id="{CE9B7B05-A434-4F9B-30F7-73782F35DC48}"/>
                </a:ext>
              </a:extLst>
            </p:cNvPr>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5642;p53">
              <a:extLst>
                <a:ext uri="{FF2B5EF4-FFF2-40B4-BE49-F238E27FC236}">
                  <a16:creationId xmlns:a16="http://schemas.microsoft.com/office/drawing/2014/main" id="{59F24620-0BF8-6F13-6EEC-4B0EB9C0FD40}"/>
                </a:ext>
              </a:extLst>
            </p:cNvPr>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5643;p53">
              <a:extLst>
                <a:ext uri="{FF2B5EF4-FFF2-40B4-BE49-F238E27FC236}">
                  <a16:creationId xmlns:a16="http://schemas.microsoft.com/office/drawing/2014/main" id="{AFF9962B-1CA2-DAB7-0758-4244F7EB17AC}"/>
                </a:ext>
              </a:extLst>
            </p:cNvPr>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5644;p53">
              <a:extLst>
                <a:ext uri="{FF2B5EF4-FFF2-40B4-BE49-F238E27FC236}">
                  <a16:creationId xmlns:a16="http://schemas.microsoft.com/office/drawing/2014/main" id="{BBD5065B-7852-1C57-0938-7E03CEC3247B}"/>
                </a:ext>
              </a:extLst>
            </p:cNvPr>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5645;p53">
              <a:extLst>
                <a:ext uri="{FF2B5EF4-FFF2-40B4-BE49-F238E27FC236}">
                  <a16:creationId xmlns:a16="http://schemas.microsoft.com/office/drawing/2014/main" id="{8E51B98B-C26E-DD26-E2F4-A37CF4EC46F0}"/>
                </a:ext>
              </a:extLst>
            </p:cNvPr>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5646;p53">
              <a:extLst>
                <a:ext uri="{FF2B5EF4-FFF2-40B4-BE49-F238E27FC236}">
                  <a16:creationId xmlns:a16="http://schemas.microsoft.com/office/drawing/2014/main" id="{5F8258E8-D5BB-F5A9-4DCF-C18C29079FD8}"/>
                </a:ext>
              </a:extLst>
            </p:cNvPr>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5647;p53">
              <a:extLst>
                <a:ext uri="{FF2B5EF4-FFF2-40B4-BE49-F238E27FC236}">
                  <a16:creationId xmlns:a16="http://schemas.microsoft.com/office/drawing/2014/main" id="{AB19AB33-46B1-5E6D-BCA7-420790F460D0}"/>
                </a:ext>
              </a:extLst>
            </p:cNvPr>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5648;p53">
              <a:extLst>
                <a:ext uri="{FF2B5EF4-FFF2-40B4-BE49-F238E27FC236}">
                  <a16:creationId xmlns:a16="http://schemas.microsoft.com/office/drawing/2014/main" id="{7BCC7BC9-BA83-F4A9-2F4C-3C039E8235E6}"/>
                </a:ext>
              </a:extLst>
            </p:cNvPr>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5649;p53">
              <a:extLst>
                <a:ext uri="{FF2B5EF4-FFF2-40B4-BE49-F238E27FC236}">
                  <a16:creationId xmlns:a16="http://schemas.microsoft.com/office/drawing/2014/main" id="{5D5D98C8-1DAC-F36D-8D76-6680071218A5}"/>
                </a:ext>
              </a:extLst>
            </p:cNvPr>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5650;p53">
              <a:extLst>
                <a:ext uri="{FF2B5EF4-FFF2-40B4-BE49-F238E27FC236}">
                  <a16:creationId xmlns:a16="http://schemas.microsoft.com/office/drawing/2014/main" id="{A32BCE6E-2848-5FB1-8942-F8FE9C683710}"/>
                </a:ext>
              </a:extLst>
            </p:cNvPr>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5651;p53">
              <a:extLst>
                <a:ext uri="{FF2B5EF4-FFF2-40B4-BE49-F238E27FC236}">
                  <a16:creationId xmlns:a16="http://schemas.microsoft.com/office/drawing/2014/main" id="{87E218FE-7980-34A8-A20D-3D7A9B47420E}"/>
                </a:ext>
              </a:extLst>
            </p:cNvPr>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5652;p53">
              <a:extLst>
                <a:ext uri="{FF2B5EF4-FFF2-40B4-BE49-F238E27FC236}">
                  <a16:creationId xmlns:a16="http://schemas.microsoft.com/office/drawing/2014/main" id="{70425066-933B-F765-C550-D97605BF53DD}"/>
                </a:ext>
              </a:extLst>
            </p:cNvPr>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5653;p53">
              <a:extLst>
                <a:ext uri="{FF2B5EF4-FFF2-40B4-BE49-F238E27FC236}">
                  <a16:creationId xmlns:a16="http://schemas.microsoft.com/office/drawing/2014/main" id="{8842F796-6010-60BE-21C8-EC4D52969B18}"/>
                </a:ext>
              </a:extLst>
            </p:cNvPr>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5654;p53">
              <a:extLst>
                <a:ext uri="{FF2B5EF4-FFF2-40B4-BE49-F238E27FC236}">
                  <a16:creationId xmlns:a16="http://schemas.microsoft.com/office/drawing/2014/main" id="{0EC4AFD3-6E83-9D53-5B76-8599CB3F4F8B}"/>
                </a:ext>
              </a:extLst>
            </p:cNvPr>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5655;p53">
              <a:extLst>
                <a:ext uri="{FF2B5EF4-FFF2-40B4-BE49-F238E27FC236}">
                  <a16:creationId xmlns:a16="http://schemas.microsoft.com/office/drawing/2014/main" id="{7627C18D-A732-A9B6-0240-FE816070C4B2}"/>
                </a:ext>
              </a:extLst>
            </p:cNvPr>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5656;p53">
              <a:extLst>
                <a:ext uri="{FF2B5EF4-FFF2-40B4-BE49-F238E27FC236}">
                  <a16:creationId xmlns:a16="http://schemas.microsoft.com/office/drawing/2014/main" id="{00424CB9-8FD2-3D18-74E9-9DA2974FECDE}"/>
                </a:ext>
              </a:extLst>
            </p:cNvPr>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5657;p53">
              <a:extLst>
                <a:ext uri="{FF2B5EF4-FFF2-40B4-BE49-F238E27FC236}">
                  <a16:creationId xmlns:a16="http://schemas.microsoft.com/office/drawing/2014/main" id="{853D2294-CBD7-CB48-B253-E832C8B8D804}"/>
                </a:ext>
              </a:extLst>
            </p:cNvPr>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5658;p53">
              <a:extLst>
                <a:ext uri="{FF2B5EF4-FFF2-40B4-BE49-F238E27FC236}">
                  <a16:creationId xmlns:a16="http://schemas.microsoft.com/office/drawing/2014/main" id="{0D7A7DEC-2AC8-C9BA-C1D0-D28215EEFDFF}"/>
                </a:ext>
              </a:extLst>
            </p:cNvPr>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5659;p53">
              <a:extLst>
                <a:ext uri="{FF2B5EF4-FFF2-40B4-BE49-F238E27FC236}">
                  <a16:creationId xmlns:a16="http://schemas.microsoft.com/office/drawing/2014/main" id="{B0A70582-D0BC-CC5A-4B03-19347B2EE774}"/>
                </a:ext>
              </a:extLst>
            </p:cNvPr>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5660;p53">
              <a:extLst>
                <a:ext uri="{FF2B5EF4-FFF2-40B4-BE49-F238E27FC236}">
                  <a16:creationId xmlns:a16="http://schemas.microsoft.com/office/drawing/2014/main" id="{1C5993F8-7A61-2845-3635-470D7F881D5C}"/>
                </a:ext>
              </a:extLst>
            </p:cNvPr>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5661;p53">
              <a:extLst>
                <a:ext uri="{FF2B5EF4-FFF2-40B4-BE49-F238E27FC236}">
                  <a16:creationId xmlns:a16="http://schemas.microsoft.com/office/drawing/2014/main" id="{89A96A0B-C210-3635-E8D6-E6CA3161A23F}"/>
                </a:ext>
              </a:extLst>
            </p:cNvPr>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5662;p53">
              <a:extLst>
                <a:ext uri="{FF2B5EF4-FFF2-40B4-BE49-F238E27FC236}">
                  <a16:creationId xmlns:a16="http://schemas.microsoft.com/office/drawing/2014/main" id="{3D53EFEE-D4E6-5EC9-C611-45FBE5265BC0}"/>
                </a:ext>
              </a:extLst>
            </p:cNvPr>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5663;p53">
              <a:extLst>
                <a:ext uri="{FF2B5EF4-FFF2-40B4-BE49-F238E27FC236}">
                  <a16:creationId xmlns:a16="http://schemas.microsoft.com/office/drawing/2014/main" id="{8A3E6AA0-20A7-9C23-0116-78B813CB04DA}"/>
                </a:ext>
              </a:extLst>
            </p:cNvPr>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5664;p53">
              <a:extLst>
                <a:ext uri="{FF2B5EF4-FFF2-40B4-BE49-F238E27FC236}">
                  <a16:creationId xmlns:a16="http://schemas.microsoft.com/office/drawing/2014/main" id="{AFF38A25-4A10-4271-D41C-9A9A654574EB}"/>
                </a:ext>
              </a:extLst>
            </p:cNvPr>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5665;p53">
              <a:extLst>
                <a:ext uri="{FF2B5EF4-FFF2-40B4-BE49-F238E27FC236}">
                  <a16:creationId xmlns:a16="http://schemas.microsoft.com/office/drawing/2014/main" id="{D0D212F7-A95F-EC1B-FAE5-E54C587CD97F}"/>
                </a:ext>
              </a:extLst>
            </p:cNvPr>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5666;p53">
              <a:extLst>
                <a:ext uri="{FF2B5EF4-FFF2-40B4-BE49-F238E27FC236}">
                  <a16:creationId xmlns:a16="http://schemas.microsoft.com/office/drawing/2014/main" id="{B71BD6B9-55D0-50EF-EAEC-A48BEFCA6637}"/>
                </a:ext>
              </a:extLst>
            </p:cNvPr>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5667;p53">
              <a:extLst>
                <a:ext uri="{FF2B5EF4-FFF2-40B4-BE49-F238E27FC236}">
                  <a16:creationId xmlns:a16="http://schemas.microsoft.com/office/drawing/2014/main" id="{DC1C697F-1CB8-9B76-21DD-9438479ADA2C}"/>
                </a:ext>
              </a:extLst>
            </p:cNvPr>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5668;p53">
              <a:extLst>
                <a:ext uri="{FF2B5EF4-FFF2-40B4-BE49-F238E27FC236}">
                  <a16:creationId xmlns:a16="http://schemas.microsoft.com/office/drawing/2014/main" id="{7CBB6370-2ADA-2C6B-E632-85E850653732}"/>
                </a:ext>
              </a:extLst>
            </p:cNvPr>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5669;p53">
              <a:extLst>
                <a:ext uri="{FF2B5EF4-FFF2-40B4-BE49-F238E27FC236}">
                  <a16:creationId xmlns:a16="http://schemas.microsoft.com/office/drawing/2014/main" id="{4DB5540E-E37B-E11F-7A1F-B9515A77B2BA}"/>
                </a:ext>
              </a:extLst>
            </p:cNvPr>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5670;p53">
              <a:extLst>
                <a:ext uri="{FF2B5EF4-FFF2-40B4-BE49-F238E27FC236}">
                  <a16:creationId xmlns:a16="http://schemas.microsoft.com/office/drawing/2014/main" id="{101E03AA-B680-D7B8-B3C2-BFAECB3B8248}"/>
                </a:ext>
              </a:extLst>
            </p:cNvPr>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5671;p53">
              <a:extLst>
                <a:ext uri="{FF2B5EF4-FFF2-40B4-BE49-F238E27FC236}">
                  <a16:creationId xmlns:a16="http://schemas.microsoft.com/office/drawing/2014/main" id="{F6BE3D87-DEBF-6821-A16A-EB865F99603C}"/>
                </a:ext>
              </a:extLst>
            </p:cNvPr>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5672;p53">
              <a:extLst>
                <a:ext uri="{FF2B5EF4-FFF2-40B4-BE49-F238E27FC236}">
                  <a16:creationId xmlns:a16="http://schemas.microsoft.com/office/drawing/2014/main" id="{CC02CEE9-2827-10B7-C41D-5DD0F43D49C2}"/>
                </a:ext>
              </a:extLst>
            </p:cNvPr>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5673;p53">
              <a:extLst>
                <a:ext uri="{FF2B5EF4-FFF2-40B4-BE49-F238E27FC236}">
                  <a16:creationId xmlns:a16="http://schemas.microsoft.com/office/drawing/2014/main" id="{34417779-8DC0-A52C-F60E-676C9BCE1186}"/>
                </a:ext>
              </a:extLst>
            </p:cNvPr>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5674;p53">
              <a:extLst>
                <a:ext uri="{FF2B5EF4-FFF2-40B4-BE49-F238E27FC236}">
                  <a16:creationId xmlns:a16="http://schemas.microsoft.com/office/drawing/2014/main" id="{E2FB8EF7-117C-1280-155E-F7DF2F2AE8B7}"/>
                </a:ext>
              </a:extLst>
            </p:cNvPr>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5675;p53">
              <a:extLst>
                <a:ext uri="{FF2B5EF4-FFF2-40B4-BE49-F238E27FC236}">
                  <a16:creationId xmlns:a16="http://schemas.microsoft.com/office/drawing/2014/main" id="{8B4DD19F-43B4-1A12-3928-FD10F5ADC821}"/>
                </a:ext>
              </a:extLst>
            </p:cNvPr>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5676;p53">
              <a:extLst>
                <a:ext uri="{FF2B5EF4-FFF2-40B4-BE49-F238E27FC236}">
                  <a16:creationId xmlns:a16="http://schemas.microsoft.com/office/drawing/2014/main" id="{2CD7C378-7C96-B6CB-AD01-7A32A4718CAB}"/>
                </a:ext>
              </a:extLst>
            </p:cNvPr>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5677;p53">
              <a:extLst>
                <a:ext uri="{FF2B5EF4-FFF2-40B4-BE49-F238E27FC236}">
                  <a16:creationId xmlns:a16="http://schemas.microsoft.com/office/drawing/2014/main" id="{F061AB0F-71BA-1818-8346-D708C48160F7}"/>
                </a:ext>
              </a:extLst>
            </p:cNvPr>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5678;p53">
              <a:extLst>
                <a:ext uri="{FF2B5EF4-FFF2-40B4-BE49-F238E27FC236}">
                  <a16:creationId xmlns:a16="http://schemas.microsoft.com/office/drawing/2014/main" id="{3BBDEF87-FFC9-0DE2-916E-64CB631DA9E9}"/>
                </a:ext>
              </a:extLst>
            </p:cNvPr>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5679;p53">
              <a:extLst>
                <a:ext uri="{FF2B5EF4-FFF2-40B4-BE49-F238E27FC236}">
                  <a16:creationId xmlns:a16="http://schemas.microsoft.com/office/drawing/2014/main" id="{B155C0B8-F1CF-B6A1-21BE-462BA14F0761}"/>
                </a:ext>
              </a:extLst>
            </p:cNvPr>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5680;p53">
              <a:extLst>
                <a:ext uri="{FF2B5EF4-FFF2-40B4-BE49-F238E27FC236}">
                  <a16:creationId xmlns:a16="http://schemas.microsoft.com/office/drawing/2014/main" id="{9B39D174-C6D9-89F1-94A4-89DE7B3EEAE3}"/>
                </a:ext>
              </a:extLst>
            </p:cNvPr>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5681;p53">
              <a:extLst>
                <a:ext uri="{FF2B5EF4-FFF2-40B4-BE49-F238E27FC236}">
                  <a16:creationId xmlns:a16="http://schemas.microsoft.com/office/drawing/2014/main" id="{1AB7BF0E-6B33-EE7A-2F19-C1DFEAAB31B3}"/>
                </a:ext>
              </a:extLst>
            </p:cNvPr>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5682;p53">
              <a:extLst>
                <a:ext uri="{FF2B5EF4-FFF2-40B4-BE49-F238E27FC236}">
                  <a16:creationId xmlns:a16="http://schemas.microsoft.com/office/drawing/2014/main" id="{301DFFBC-29EE-D05B-BEF0-746CFC0B79B3}"/>
                </a:ext>
              </a:extLst>
            </p:cNvPr>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5683;p53">
              <a:extLst>
                <a:ext uri="{FF2B5EF4-FFF2-40B4-BE49-F238E27FC236}">
                  <a16:creationId xmlns:a16="http://schemas.microsoft.com/office/drawing/2014/main" id="{2CC270D0-35EF-9E98-CE06-85E6B8753D5F}"/>
                </a:ext>
              </a:extLst>
            </p:cNvPr>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5684;p53">
              <a:extLst>
                <a:ext uri="{FF2B5EF4-FFF2-40B4-BE49-F238E27FC236}">
                  <a16:creationId xmlns:a16="http://schemas.microsoft.com/office/drawing/2014/main" id="{F2062253-1D25-5F2C-8742-4D1F2EDEBC48}"/>
                </a:ext>
              </a:extLst>
            </p:cNvPr>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5685;p53">
              <a:extLst>
                <a:ext uri="{FF2B5EF4-FFF2-40B4-BE49-F238E27FC236}">
                  <a16:creationId xmlns:a16="http://schemas.microsoft.com/office/drawing/2014/main" id="{C63B9E64-563B-5762-4EF0-530F522DE4E1}"/>
                </a:ext>
              </a:extLst>
            </p:cNvPr>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5686;p53">
              <a:extLst>
                <a:ext uri="{FF2B5EF4-FFF2-40B4-BE49-F238E27FC236}">
                  <a16:creationId xmlns:a16="http://schemas.microsoft.com/office/drawing/2014/main" id="{0E338342-D0B1-0FDD-D8D4-3E1C6EE8677F}"/>
                </a:ext>
              </a:extLst>
            </p:cNvPr>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5687;p53">
              <a:extLst>
                <a:ext uri="{FF2B5EF4-FFF2-40B4-BE49-F238E27FC236}">
                  <a16:creationId xmlns:a16="http://schemas.microsoft.com/office/drawing/2014/main" id="{D4D086B6-F087-A2DA-4F24-88DFF6839076}"/>
                </a:ext>
              </a:extLst>
            </p:cNvPr>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5688;p53">
              <a:extLst>
                <a:ext uri="{FF2B5EF4-FFF2-40B4-BE49-F238E27FC236}">
                  <a16:creationId xmlns:a16="http://schemas.microsoft.com/office/drawing/2014/main" id="{12ACC1D1-1284-841B-2D62-9C925E360FCE}"/>
                </a:ext>
              </a:extLst>
            </p:cNvPr>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5689;p53">
              <a:extLst>
                <a:ext uri="{FF2B5EF4-FFF2-40B4-BE49-F238E27FC236}">
                  <a16:creationId xmlns:a16="http://schemas.microsoft.com/office/drawing/2014/main" id="{C8282534-A240-66A3-ED0F-730C57261AF7}"/>
                </a:ext>
              </a:extLst>
            </p:cNvPr>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5690;p53">
              <a:extLst>
                <a:ext uri="{FF2B5EF4-FFF2-40B4-BE49-F238E27FC236}">
                  <a16:creationId xmlns:a16="http://schemas.microsoft.com/office/drawing/2014/main" id="{E856B840-F882-3039-B20E-065C06B597DE}"/>
                </a:ext>
              </a:extLst>
            </p:cNvPr>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5691;p53">
              <a:extLst>
                <a:ext uri="{FF2B5EF4-FFF2-40B4-BE49-F238E27FC236}">
                  <a16:creationId xmlns:a16="http://schemas.microsoft.com/office/drawing/2014/main" id="{7170B179-0F79-2AFE-F570-EC6AB7B64B68}"/>
                </a:ext>
              </a:extLst>
            </p:cNvPr>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5692;p53">
              <a:extLst>
                <a:ext uri="{FF2B5EF4-FFF2-40B4-BE49-F238E27FC236}">
                  <a16:creationId xmlns:a16="http://schemas.microsoft.com/office/drawing/2014/main" id="{69BBB004-416B-96CD-8B86-ACD28BB54541}"/>
                </a:ext>
              </a:extLst>
            </p:cNvPr>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5693;p53">
              <a:extLst>
                <a:ext uri="{FF2B5EF4-FFF2-40B4-BE49-F238E27FC236}">
                  <a16:creationId xmlns:a16="http://schemas.microsoft.com/office/drawing/2014/main" id="{28108FD6-1678-B265-4AD1-0766782F4A52}"/>
                </a:ext>
              </a:extLst>
            </p:cNvPr>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5694;p53">
              <a:extLst>
                <a:ext uri="{FF2B5EF4-FFF2-40B4-BE49-F238E27FC236}">
                  <a16:creationId xmlns:a16="http://schemas.microsoft.com/office/drawing/2014/main" id="{BD4CE797-24CB-455B-1FB9-7EE057F5D958}"/>
                </a:ext>
              </a:extLst>
            </p:cNvPr>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5695;p53">
              <a:extLst>
                <a:ext uri="{FF2B5EF4-FFF2-40B4-BE49-F238E27FC236}">
                  <a16:creationId xmlns:a16="http://schemas.microsoft.com/office/drawing/2014/main" id="{4D1B8CB7-1EA8-0A31-5353-60B1CF836A13}"/>
                </a:ext>
              </a:extLst>
            </p:cNvPr>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5696;p53">
              <a:extLst>
                <a:ext uri="{FF2B5EF4-FFF2-40B4-BE49-F238E27FC236}">
                  <a16:creationId xmlns:a16="http://schemas.microsoft.com/office/drawing/2014/main" id="{1CE98DB2-A334-BCEE-3C94-65A85DE37CB3}"/>
                </a:ext>
              </a:extLst>
            </p:cNvPr>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5697;p53">
              <a:extLst>
                <a:ext uri="{FF2B5EF4-FFF2-40B4-BE49-F238E27FC236}">
                  <a16:creationId xmlns:a16="http://schemas.microsoft.com/office/drawing/2014/main" id="{E04F68CB-D507-3955-BC76-FFDB3672BCFB}"/>
                </a:ext>
              </a:extLst>
            </p:cNvPr>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5698;p53">
              <a:extLst>
                <a:ext uri="{FF2B5EF4-FFF2-40B4-BE49-F238E27FC236}">
                  <a16:creationId xmlns:a16="http://schemas.microsoft.com/office/drawing/2014/main" id="{55774A07-C7D5-9123-B5E2-8A38179F25D3}"/>
                </a:ext>
              </a:extLst>
            </p:cNvPr>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5699;p53">
              <a:extLst>
                <a:ext uri="{FF2B5EF4-FFF2-40B4-BE49-F238E27FC236}">
                  <a16:creationId xmlns:a16="http://schemas.microsoft.com/office/drawing/2014/main" id="{2A4D645F-CD16-6A23-B405-1EA8DCC45C63}"/>
                </a:ext>
              </a:extLst>
            </p:cNvPr>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5700;p53">
              <a:extLst>
                <a:ext uri="{FF2B5EF4-FFF2-40B4-BE49-F238E27FC236}">
                  <a16:creationId xmlns:a16="http://schemas.microsoft.com/office/drawing/2014/main" id="{9A0D0857-FA31-A71A-F339-322624D6BB29}"/>
                </a:ext>
              </a:extLst>
            </p:cNvPr>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5701;p53">
              <a:extLst>
                <a:ext uri="{FF2B5EF4-FFF2-40B4-BE49-F238E27FC236}">
                  <a16:creationId xmlns:a16="http://schemas.microsoft.com/office/drawing/2014/main" id="{EE41AC8B-DA4C-280D-67E1-F412B4E4F7E3}"/>
                </a:ext>
              </a:extLst>
            </p:cNvPr>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5702;p53">
              <a:extLst>
                <a:ext uri="{FF2B5EF4-FFF2-40B4-BE49-F238E27FC236}">
                  <a16:creationId xmlns:a16="http://schemas.microsoft.com/office/drawing/2014/main" id="{E38D00C6-45DE-E906-6421-D31B61323BEA}"/>
                </a:ext>
              </a:extLst>
            </p:cNvPr>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5703;p53">
              <a:extLst>
                <a:ext uri="{FF2B5EF4-FFF2-40B4-BE49-F238E27FC236}">
                  <a16:creationId xmlns:a16="http://schemas.microsoft.com/office/drawing/2014/main" id="{097FE2AC-A2F6-12A5-675A-4183FB4683E3}"/>
                </a:ext>
              </a:extLst>
            </p:cNvPr>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5704;p53">
              <a:extLst>
                <a:ext uri="{FF2B5EF4-FFF2-40B4-BE49-F238E27FC236}">
                  <a16:creationId xmlns:a16="http://schemas.microsoft.com/office/drawing/2014/main" id="{80019F52-904A-BF31-38EA-7E04E225B504}"/>
                </a:ext>
              </a:extLst>
            </p:cNvPr>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5705;p53">
              <a:extLst>
                <a:ext uri="{FF2B5EF4-FFF2-40B4-BE49-F238E27FC236}">
                  <a16:creationId xmlns:a16="http://schemas.microsoft.com/office/drawing/2014/main" id="{AA417EB8-85E7-7CF9-5F35-D684E4041CE5}"/>
                </a:ext>
              </a:extLst>
            </p:cNvPr>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5706;p53">
              <a:extLst>
                <a:ext uri="{FF2B5EF4-FFF2-40B4-BE49-F238E27FC236}">
                  <a16:creationId xmlns:a16="http://schemas.microsoft.com/office/drawing/2014/main" id="{E0A5EF9C-508C-B465-B36C-044FAAC4315E}"/>
                </a:ext>
              </a:extLst>
            </p:cNvPr>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5707;p53">
              <a:extLst>
                <a:ext uri="{FF2B5EF4-FFF2-40B4-BE49-F238E27FC236}">
                  <a16:creationId xmlns:a16="http://schemas.microsoft.com/office/drawing/2014/main" id="{C385C52A-9569-78CF-0766-276B05DA7BD1}"/>
                </a:ext>
              </a:extLst>
            </p:cNvPr>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5708;p53">
              <a:extLst>
                <a:ext uri="{FF2B5EF4-FFF2-40B4-BE49-F238E27FC236}">
                  <a16:creationId xmlns:a16="http://schemas.microsoft.com/office/drawing/2014/main" id="{3B454ABB-4866-243B-D088-D833130FBAB6}"/>
                </a:ext>
              </a:extLst>
            </p:cNvPr>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5709;p53">
              <a:extLst>
                <a:ext uri="{FF2B5EF4-FFF2-40B4-BE49-F238E27FC236}">
                  <a16:creationId xmlns:a16="http://schemas.microsoft.com/office/drawing/2014/main" id="{2A8CEFFB-3FF1-5B6E-3A3C-24246CA2F23D}"/>
                </a:ext>
              </a:extLst>
            </p:cNvPr>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5710;p53">
              <a:extLst>
                <a:ext uri="{FF2B5EF4-FFF2-40B4-BE49-F238E27FC236}">
                  <a16:creationId xmlns:a16="http://schemas.microsoft.com/office/drawing/2014/main" id="{D6BD9966-F7D7-4BAC-5C61-978D078624A3}"/>
                </a:ext>
              </a:extLst>
            </p:cNvPr>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5711;p53">
              <a:extLst>
                <a:ext uri="{FF2B5EF4-FFF2-40B4-BE49-F238E27FC236}">
                  <a16:creationId xmlns:a16="http://schemas.microsoft.com/office/drawing/2014/main" id="{2D7A3B3F-9C97-A72C-5749-D9BCC22D2E99}"/>
                </a:ext>
              </a:extLst>
            </p:cNvPr>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5712;p53">
              <a:extLst>
                <a:ext uri="{FF2B5EF4-FFF2-40B4-BE49-F238E27FC236}">
                  <a16:creationId xmlns:a16="http://schemas.microsoft.com/office/drawing/2014/main" id="{E7B334C1-A62D-1B22-E7EB-B39241DB67FA}"/>
                </a:ext>
              </a:extLst>
            </p:cNvPr>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5713;p53">
              <a:extLst>
                <a:ext uri="{FF2B5EF4-FFF2-40B4-BE49-F238E27FC236}">
                  <a16:creationId xmlns:a16="http://schemas.microsoft.com/office/drawing/2014/main" id="{A52AB058-EF2A-A1D0-43FC-6E4757E32074}"/>
                </a:ext>
              </a:extLst>
            </p:cNvPr>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5714;p53">
              <a:extLst>
                <a:ext uri="{FF2B5EF4-FFF2-40B4-BE49-F238E27FC236}">
                  <a16:creationId xmlns:a16="http://schemas.microsoft.com/office/drawing/2014/main" id="{3AEA6EC9-5975-7AF2-1276-410688DD6745}"/>
                </a:ext>
              </a:extLst>
            </p:cNvPr>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5715;p53">
              <a:extLst>
                <a:ext uri="{FF2B5EF4-FFF2-40B4-BE49-F238E27FC236}">
                  <a16:creationId xmlns:a16="http://schemas.microsoft.com/office/drawing/2014/main" id="{A8CABDAE-41B5-2F7A-0D02-172272E963B3}"/>
                </a:ext>
              </a:extLst>
            </p:cNvPr>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5716;p53">
              <a:extLst>
                <a:ext uri="{FF2B5EF4-FFF2-40B4-BE49-F238E27FC236}">
                  <a16:creationId xmlns:a16="http://schemas.microsoft.com/office/drawing/2014/main" id="{88D2A4DC-5DCA-4CF3-E3AF-63FA74D2BA27}"/>
                </a:ext>
              </a:extLst>
            </p:cNvPr>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5717;p53">
              <a:extLst>
                <a:ext uri="{FF2B5EF4-FFF2-40B4-BE49-F238E27FC236}">
                  <a16:creationId xmlns:a16="http://schemas.microsoft.com/office/drawing/2014/main" id="{33A98E9A-184E-BFF3-6CE0-93D49DEA677E}"/>
                </a:ext>
              </a:extLst>
            </p:cNvPr>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5718;p53">
              <a:extLst>
                <a:ext uri="{FF2B5EF4-FFF2-40B4-BE49-F238E27FC236}">
                  <a16:creationId xmlns:a16="http://schemas.microsoft.com/office/drawing/2014/main" id="{E4B0DE40-BA72-EE82-47D4-8C23188DFCE5}"/>
                </a:ext>
              </a:extLst>
            </p:cNvPr>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5719;p53">
              <a:extLst>
                <a:ext uri="{FF2B5EF4-FFF2-40B4-BE49-F238E27FC236}">
                  <a16:creationId xmlns:a16="http://schemas.microsoft.com/office/drawing/2014/main" id="{8A830A2F-1B09-B955-30E4-1CA2FEFA5A6C}"/>
                </a:ext>
              </a:extLst>
            </p:cNvPr>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5720;p53">
              <a:extLst>
                <a:ext uri="{FF2B5EF4-FFF2-40B4-BE49-F238E27FC236}">
                  <a16:creationId xmlns:a16="http://schemas.microsoft.com/office/drawing/2014/main" id="{DA30D217-FBA3-EF6C-45EC-3F6992E4C3CD}"/>
                </a:ext>
              </a:extLst>
            </p:cNvPr>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5721;p53">
              <a:extLst>
                <a:ext uri="{FF2B5EF4-FFF2-40B4-BE49-F238E27FC236}">
                  <a16:creationId xmlns:a16="http://schemas.microsoft.com/office/drawing/2014/main" id="{0B978DA3-5EFF-BD1F-9990-F11B6AEF9CA9}"/>
                </a:ext>
              </a:extLst>
            </p:cNvPr>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5722;p53">
              <a:extLst>
                <a:ext uri="{FF2B5EF4-FFF2-40B4-BE49-F238E27FC236}">
                  <a16:creationId xmlns:a16="http://schemas.microsoft.com/office/drawing/2014/main" id="{73D0DABF-1370-DC08-4D7D-56DEEAE1A1CD}"/>
                </a:ext>
              </a:extLst>
            </p:cNvPr>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5723;p53">
              <a:extLst>
                <a:ext uri="{FF2B5EF4-FFF2-40B4-BE49-F238E27FC236}">
                  <a16:creationId xmlns:a16="http://schemas.microsoft.com/office/drawing/2014/main" id="{3DCB18B0-C461-0361-B8EE-2B24E6970712}"/>
                </a:ext>
              </a:extLst>
            </p:cNvPr>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5724;p53">
              <a:extLst>
                <a:ext uri="{FF2B5EF4-FFF2-40B4-BE49-F238E27FC236}">
                  <a16:creationId xmlns:a16="http://schemas.microsoft.com/office/drawing/2014/main" id="{25EBF644-1A65-04F8-73C0-742493EF8CFA}"/>
                </a:ext>
              </a:extLst>
            </p:cNvPr>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5725;p53">
              <a:extLst>
                <a:ext uri="{FF2B5EF4-FFF2-40B4-BE49-F238E27FC236}">
                  <a16:creationId xmlns:a16="http://schemas.microsoft.com/office/drawing/2014/main" id="{39B31D03-C3CA-A417-F30F-2CA4F8D99F57}"/>
                </a:ext>
              </a:extLst>
            </p:cNvPr>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5726;p53">
              <a:extLst>
                <a:ext uri="{FF2B5EF4-FFF2-40B4-BE49-F238E27FC236}">
                  <a16:creationId xmlns:a16="http://schemas.microsoft.com/office/drawing/2014/main" id="{739F26C7-5F58-3CBA-AB4A-D512A12D7010}"/>
                </a:ext>
              </a:extLst>
            </p:cNvPr>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5727;p53">
              <a:extLst>
                <a:ext uri="{FF2B5EF4-FFF2-40B4-BE49-F238E27FC236}">
                  <a16:creationId xmlns:a16="http://schemas.microsoft.com/office/drawing/2014/main" id="{1D9C37F8-3924-75AA-E548-206FAD70B623}"/>
                </a:ext>
              </a:extLst>
            </p:cNvPr>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5728;p53">
              <a:extLst>
                <a:ext uri="{FF2B5EF4-FFF2-40B4-BE49-F238E27FC236}">
                  <a16:creationId xmlns:a16="http://schemas.microsoft.com/office/drawing/2014/main" id="{B67EB763-8744-C103-4B20-00605E84A992}"/>
                </a:ext>
              </a:extLst>
            </p:cNvPr>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5729;p53">
              <a:extLst>
                <a:ext uri="{FF2B5EF4-FFF2-40B4-BE49-F238E27FC236}">
                  <a16:creationId xmlns:a16="http://schemas.microsoft.com/office/drawing/2014/main" id="{5208CBDB-D432-E7F8-3F15-E8D041CDA848}"/>
                </a:ext>
              </a:extLst>
            </p:cNvPr>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5730;p53">
              <a:extLst>
                <a:ext uri="{FF2B5EF4-FFF2-40B4-BE49-F238E27FC236}">
                  <a16:creationId xmlns:a16="http://schemas.microsoft.com/office/drawing/2014/main" id="{965C1483-E59D-318B-7B69-6520F2EA2386}"/>
                </a:ext>
              </a:extLst>
            </p:cNvPr>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5731;p53">
              <a:extLst>
                <a:ext uri="{FF2B5EF4-FFF2-40B4-BE49-F238E27FC236}">
                  <a16:creationId xmlns:a16="http://schemas.microsoft.com/office/drawing/2014/main" id="{1A9CD65B-22E1-0CB2-CF74-092C8218F805}"/>
                </a:ext>
              </a:extLst>
            </p:cNvPr>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5732;p53">
              <a:extLst>
                <a:ext uri="{FF2B5EF4-FFF2-40B4-BE49-F238E27FC236}">
                  <a16:creationId xmlns:a16="http://schemas.microsoft.com/office/drawing/2014/main" id="{CE97DC8F-E2C5-8FA9-0481-70C364A9B464}"/>
                </a:ext>
              </a:extLst>
            </p:cNvPr>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5733;p53">
              <a:extLst>
                <a:ext uri="{FF2B5EF4-FFF2-40B4-BE49-F238E27FC236}">
                  <a16:creationId xmlns:a16="http://schemas.microsoft.com/office/drawing/2014/main" id="{7675F64C-C43B-DCDD-503C-2D81B52E95BD}"/>
                </a:ext>
              </a:extLst>
            </p:cNvPr>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5734;p53">
              <a:extLst>
                <a:ext uri="{FF2B5EF4-FFF2-40B4-BE49-F238E27FC236}">
                  <a16:creationId xmlns:a16="http://schemas.microsoft.com/office/drawing/2014/main" id="{98A4D09C-A031-E3A6-D1ED-EF5CFD9A0F45}"/>
                </a:ext>
              </a:extLst>
            </p:cNvPr>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5735;p53">
              <a:extLst>
                <a:ext uri="{FF2B5EF4-FFF2-40B4-BE49-F238E27FC236}">
                  <a16:creationId xmlns:a16="http://schemas.microsoft.com/office/drawing/2014/main" id="{6532854D-E1DB-5981-4FF5-E1521F40876C}"/>
                </a:ext>
              </a:extLst>
            </p:cNvPr>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5736;p53">
              <a:extLst>
                <a:ext uri="{FF2B5EF4-FFF2-40B4-BE49-F238E27FC236}">
                  <a16:creationId xmlns:a16="http://schemas.microsoft.com/office/drawing/2014/main" id="{B83FD49A-5D53-D042-7431-5065BBC91F9C}"/>
                </a:ext>
              </a:extLst>
            </p:cNvPr>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5737;p53">
              <a:extLst>
                <a:ext uri="{FF2B5EF4-FFF2-40B4-BE49-F238E27FC236}">
                  <a16:creationId xmlns:a16="http://schemas.microsoft.com/office/drawing/2014/main" id="{FACBF761-FD49-1198-F3DA-D7BB6C841302}"/>
                </a:ext>
              </a:extLst>
            </p:cNvPr>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5738;p53">
              <a:extLst>
                <a:ext uri="{FF2B5EF4-FFF2-40B4-BE49-F238E27FC236}">
                  <a16:creationId xmlns:a16="http://schemas.microsoft.com/office/drawing/2014/main" id="{5E4643A4-2C73-23AA-6CD8-F5A6137CF9B9}"/>
                </a:ext>
              </a:extLst>
            </p:cNvPr>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5739;p53">
              <a:extLst>
                <a:ext uri="{FF2B5EF4-FFF2-40B4-BE49-F238E27FC236}">
                  <a16:creationId xmlns:a16="http://schemas.microsoft.com/office/drawing/2014/main" id="{6DC20652-C82F-79EA-53B4-7A603B34B6D2}"/>
                </a:ext>
              </a:extLst>
            </p:cNvPr>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5740;p53">
              <a:extLst>
                <a:ext uri="{FF2B5EF4-FFF2-40B4-BE49-F238E27FC236}">
                  <a16:creationId xmlns:a16="http://schemas.microsoft.com/office/drawing/2014/main" id="{03527DE7-D914-A5C4-F6F4-03865B38E7FC}"/>
                </a:ext>
              </a:extLst>
            </p:cNvPr>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5741;p53">
              <a:extLst>
                <a:ext uri="{FF2B5EF4-FFF2-40B4-BE49-F238E27FC236}">
                  <a16:creationId xmlns:a16="http://schemas.microsoft.com/office/drawing/2014/main" id="{2581F1F9-A66A-B66D-5847-5288C2D1C80D}"/>
                </a:ext>
              </a:extLst>
            </p:cNvPr>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5742;p53">
              <a:extLst>
                <a:ext uri="{FF2B5EF4-FFF2-40B4-BE49-F238E27FC236}">
                  <a16:creationId xmlns:a16="http://schemas.microsoft.com/office/drawing/2014/main" id="{ACB5923A-206C-9C85-BA8C-70DDCB6C36D3}"/>
                </a:ext>
              </a:extLst>
            </p:cNvPr>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5743;p53">
              <a:extLst>
                <a:ext uri="{FF2B5EF4-FFF2-40B4-BE49-F238E27FC236}">
                  <a16:creationId xmlns:a16="http://schemas.microsoft.com/office/drawing/2014/main" id="{B408BE39-5C6B-3A2F-7FE4-F9DF0EC44713}"/>
                </a:ext>
              </a:extLst>
            </p:cNvPr>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5744;p53">
              <a:extLst>
                <a:ext uri="{FF2B5EF4-FFF2-40B4-BE49-F238E27FC236}">
                  <a16:creationId xmlns:a16="http://schemas.microsoft.com/office/drawing/2014/main" id="{D434AA22-AEE4-88D3-1E50-1DCDDAF78CDA}"/>
                </a:ext>
              </a:extLst>
            </p:cNvPr>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5745;p53">
              <a:extLst>
                <a:ext uri="{FF2B5EF4-FFF2-40B4-BE49-F238E27FC236}">
                  <a16:creationId xmlns:a16="http://schemas.microsoft.com/office/drawing/2014/main" id="{15607203-8437-3C19-843C-623AF92BA75A}"/>
                </a:ext>
              </a:extLst>
            </p:cNvPr>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5746;p53">
              <a:extLst>
                <a:ext uri="{FF2B5EF4-FFF2-40B4-BE49-F238E27FC236}">
                  <a16:creationId xmlns:a16="http://schemas.microsoft.com/office/drawing/2014/main" id="{57EDE38D-D652-E9A8-E484-FBC2DEB67D55}"/>
                </a:ext>
              </a:extLst>
            </p:cNvPr>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5747;p53">
              <a:extLst>
                <a:ext uri="{FF2B5EF4-FFF2-40B4-BE49-F238E27FC236}">
                  <a16:creationId xmlns:a16="http://schemas.microsoft.com/office/drawing/2014/main" id="{AEAEDB70-0BB6-4228-A54B-3202DFD33C0C}"/>
                </a:ext>
              </a:extLst>
            </p:cNvPr>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5748;p53">
              <a:extLst>
                <a:ext uri="{FF2B5EF4-FFF2-40B4-BE49-F238E27FC236}">
                  <a16:creationId xmlns:a16="http://schemas.microsoft.com/office/drawing/2014/main" id="{295EF6A3-778D-FE7B-9EA2-DA105859C412}"/>
                </a:ext>
              </a:extLst>
            </p:cNvPr>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5749;p53">
              <a:extLst>
                <a:ext uri="{FF2B5EF4-FFF2-40B4-BE49-F238E27FC236}">
                  <a16:creationId xmlns:a16="http://schemas.microsoft.com/office/drawing/2014/main" id="{36EB6A90-95C2-CD37-846C-44BDCA831CC6}"/>
                </a:ext>
              </a:extLst>
            </p:cNvPr>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5750;p53">
              <a:extLst>
                <a:ext uri="{FF2B5EF4-FFF2-40B4-BE49-F238E27FC236}">
                  <a16:creationId xmlns:a16="http://schemas.microsoft.com/office/drawing/2014/main" id="{948BF6D4-B75C-2092-0D8F-B72970C3608C}"/>
                </a:ext>
              </a:extLst>
            </p:cNvPr>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5751;p53">
              <a:extLst>
                <a:ext uri="{FF2B5EF4-FFF2-40B4-BE49-F238E27FC236}">
                  <a16:creationId xmlns:a16="http://schemas.microsoft.com/office/drawing/2014/main" id="{2AD9480C-A3EA-968E-D4B0-0C99793E7348}"/>
                </a:ext>
              </a:extLst>
            </p:cNvPr>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5752;p53">
              <a:extLst>
                <a:ext uri="{FF2B5EF4-FFF2-40B4-BE49-F238E27FC236}">
                  <a16:creationId xmlns:a16="http://schemas.microsoft.com/office/drawing/2014/main" id="{EA29F40D-58C7-88F9-4D6C-9AE2AB3DB020}"/>
                </a:ext>
              </a:extLst>
            </p:cNvPr>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5753;p53">
              <a:extLst>
                <a:ext uri="{FF2B5EF4-FFF2-40B4-BE49-F238E27FC236}">
                  <a16:creationId xmlns:a16="http://schemas.microsoft.com/office/drawing/2014/main" id="{A9B23F99-6BED-1C65-5420-8E09A7DDC38D}"/>
                </a:ext>
              </a:extLst>
            </p:cNvPr>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5754;p53">
              <a:extLst>
                <a:ext uri="{FF2B5EF4-FFF2-40B4-BE49-F238E27FC236}">
                  <a16:creationId xmlns:a16="http://schemas.microsoft.com/office/drawing/2014/main" id="{DB3B01C6-6E03-22DE-A0AF-9F543C1392C7}"/>
                </a:ext>
              </a:extLst>
            </p:cNvPr>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5755;p53">
              <a:extLst>
                <a:ext uri="{FF2B5EF4-FFF2-40B4-BE49-F238E27FC236}">
                  <a16:creationId xmlns:a16="http://schemas.microsoft.com/office/drawing/2014/main" id="{4CE1BC49-9523-991A-D865-C9E098C851FC}"/>
                </a:ext>
              </a:extLst>
            </p:cNvPr>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5756;p53">
              <a:extLst>
                <a:ext uri="{FF2B5EF4-FFF2-40B4-BE49-F238E27FC236}">
                  <a16:creationId xmlns:a16="http://schemas.microsoft.com/office/drawing/2014/main" id="{798919A9-6009-246F-23D3-3DB7D6C2B4A2}"/>
                </a:ext>
              </a:extLst>
            </p:cNvPr>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5757;p53">
              <a:extLst>
                <a:ext uri="{FF2B5EF4-FFF2-40B4-BE49-F238E27FC236}">
                  <a16:creationId xmlns:a16="http://schemas.microsoft.com/office/drawing/2014/main" id="{6A0081E5-1656-7527-D705-1BD28CC4C791}"/>
                </a:ext>
              </a:extLst>
            </p:cNvPr>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5758;p53">
              <a:extLst>
                <a:ext uri="{FF2B5EF4-FFF2-40B4-BE49-F238E27FC236}">
                  <a16:creationId xmlns:a16="http://schemas.microsoft.com/office/drawing/2014/main" id="{D4330A42-E4E6-1085-7690-E1C5885A1E15}"/>
                </a:ext>
              </a:extLst>
            </p:cNvPr>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5759;p53">
              <a:extLst>
                <a:ext uri="{FF2B5EF4-FFF2-40B4-BE49-F238E27FC236}">
                  <a16:creationId xmlns:a16="http://schemas.microsoft.com/office/drawing/2014/main" id="{6B5375D8-9317-5B24-B911-253CCA51DEAA}"/>
                </a:ext>
              </a:extLst>
            </p:cNvPr>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5760;p53">
              <a:extLst>
                <a:ext uri="{FF2B5EF4-FFF2-40B4-BE49-F238E27FC236}">
                  <a16:creationId xmlns:a16="http://schemas.microsoft.com/office/drawing/2014/main" id="{6A8E81D3-E08B-DE43-D445-2A8CFB14E3D1}"/>
                </a:ext>
              </a:extLst>
            </p:cNvPr>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5761;p53">
              <a:extLst>
                <a:ext uri="{FF2B5EF4-FFF2-40B4-BE49-F238E27FC236}">
                  <a16:creationId xmlns:a16="http://schemas.microsoft.com/office/drawing/2014/main" id="{E718AF55-72E0-63A8-A825-4681309A83D9}"/>
                </a:ext>
              </a:extLst>
            </p:cNvPr>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5762;p53">
              <a:extLst>
                <a:ext uri="{FF2B5EF4-FFF2-40B4-BE49-F238E27FC236}">
                  <a16:creationId xmlns:a16="http://schemas.microsoft.com/office/drawing/2014/main" id="{D269DB51-EA5B-D104-96C9-362F506B07BC}"/>
                </a:ext>
              </a:extLst>
            </p:cNvPr>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5763;p53">
              <a:extLst>
                <a:ext uri="{FF2B5EF4-FFF2-40B4-BE49-F238E27FC236}">
                  <a16:creationId xmlns:a16="http://schemas.microsoft.com/office/drawing/2014/main" id="{244D3C33-BD9F-66AB-52BB-58289D771CFF}"/>
                </a:ext>
              </a:extLst>
            </p:cNvPr>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5764;p53">
              <a:extLst>
                <a:ext uri="{FF2B5EF4-FFF2-40B4-BE49-F238E27FC236}">
                  <a16:creationId xmlns:a16="http://schemas.microsoft.com/office/drawing/2014/main" id="{C7F2C578-36E4-B98D-822F-1B77D4E33F2F}"/>
                </a:ext>
              </a:extLst>
            </p:cNvPr>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5765;p53">
              <a:extLst>
                <a:ext uri="{FF2B5EF4-FFF2-40B4-BE49-F238E27FC236}">
                  <a16:creationId xmlns:a16="http://schemas.microsoft.com/office/drawing/2014/main" id="{38620CA7-9204-A2E8-0ADD-563ED7B119FF}"/>
                </a:ext>
              </a:extLst>
            </p:cNvPr>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5766;p53">
              <a:extLst>
                <a:ext uri="{FF2B5EF4-FFF2-40B4-BE49-F238E27FC236}">
                  <a16:creationId xmlns:a16="http://schemas.microsoft.com/office/drawing/2014/main" id="{93A81009-5D4D-D816-E95B-492D0436AD03}"/>
                </a:ext>
              </a:extLst>
            </p:cNvPr>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5767;p53">
              <a:extLst>
                <a:ext uri="{FF2B5EF4-FFF2-40B4-BE49-F238E27FC236}">
                  <a16:creationId xmlns:a16="http://schemas.microsoft.com/office/drawing/2014/main" id="{AF80D75C-59F8-E898-770D-2936B2EEBD68}"/>
                </a:ext>
              </a:extLst>
            </p:cNvPr>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5768;p53">
              <a:extLst>
                <a:ext uri="{FF2B5EF4-FFF2-40B4-BE49-F238E27FC236}">
                  <a16:creationId xmlns:a16="http://schemas.microsoft.com/office/drawing/2014/main" id="{0FD0841D-F5C3-A2C7-F8F8-539C489B8F7B}"/>
                </a:ext>
              </a:extLst>
            </p:cNvPr>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5769;p53">
              <a:extLst>
                <a:ext uri="{FF2B5EF4-FFF2-40B4-BE49-F238E27FC236}">
                  <a16:creationId xmlns:a16="http://schemas.microsoft.com/office/drawing/2014/main" id="{A5C662BD-FCBB-5CBB-4F6A-0AAA9B2A7A81}"/>
                </a:ext>
              </a:extLst>
            </p:cNvPr>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5770;p53">
              <a:extLst>
                <a:ext uri="{FF2B5EF4-FFF2-40B4-BE49-F238E27FC236}">
                  <a16:creationId xmlns:a16="http://schemas.microsoft.com/office/drawing/2014/main" id="{D60095EF-52C2-60BF-AAA2-BEE152669251}"/>
                </a:ext>
              </a:extLst>
            </p:cNvPr>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5771;p53">
              <a:extLst>
                <a:ext uri="{FF2B5EF4-FFF2-40B4-BE49-F238E27FC236}">
                  <a16:creationId xmlns:a16="http://schemas.microsoft.com/office/drawing/2014/main" id="{AD5CFF39-81B4-DD59-A80E-30C307894A54}"/>
                </a:ext>
              </a:extLst>
            </p:cNvPr>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5772;p53">
              <a:extLst>
                <a:ext uri="{FF2B5EF4-FFF2-40B4-BE49-F238E27FC236}">
                  <a16:creationId xmlns:a16="http://schemas.microsoft.com/office/drawing/2014/main" id="{85ED83BD-20E8-E046-BC81-4311381D33E9}"/>
                </a:ext>
              </a:extLst>
            </p:cNvPr>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5773;p53">
              <a:extLst>
                <a:ext uri="{FF2B5EF4-FFF2-40B4-BE49-F238E27FC236}">
                  <a16:creationId xmlns:a16="http://schemas.microsoft.com/office/drawing/2014/main" id="{247F8BD7-843F-EA25-590A-AEE21F499548}"/>
                </a:ext>
              </a:extLst>
            </p:cNvPr>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5774;p53">
              <a:extLst>
                <a:ext uri="{FF2B5EF4-FFF2-40B4-BE49-F238E27FC236}">
                  <a16:creationId xmlns:a16="http://schemas.microsoft.com/office/drawing/2014/main" id="{B80B52F8-B608-5894-A5D6-03B18CC838D9}"/>
                </a:ext>
              </a:extLst>
            </p:cNvPr>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5775;p53">
              <a:extLst>
                <a:ext uri="{FF2B5EF4-FFF2-40B4-BE49-F238E27FC236}">
                  <a16:creationId xmlns:a16="http://schemas.microsoft.com/office/drawing/2014/main" id="{0DAD1A32-67A7-EF55-5F18-E6A1BF5FAC76}"/>
                </a:ext>
              </a:extLst>
            </p:cNvPr>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5776;p53">
              <a:extLst>
                <a:ext uri="{FF2B5EF4-FFF2-40B4-BE49-F238E27FC236}">
                  <a16:creationId xmlns:a16="http://schemas.microsoft.com/office/drawing/2014/main" id="{BA6318F5-EB40-AB0F-A20B-61367B9307D1}"/>
                </a:ext>
              </a:extLst>
            </p:cNvPr>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5777;p53">
              <a:extLst>
                <a:ext uri="{FF2B5EF4-FFF2-40B4-BE49-F238E27FC236}">
                  <a16:creationId xmlns:a16="http://schemas.microsoft.com/office/drawing/2014/main" id="{11EB2E4E-58ED-84CF-A588-901D548518BB}"/>
                </a:ext>
              </a:extLst>
            </p:cNvPr>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5778;p53">
              <a:extLst>
                <a:ext uri="{FF2B5EF4-FFF2-40B4-BE49-F238E27FC236}">
                  <a16:creationId xmlns:a16="http://schemas.microsoft.com/office/drawing/2014/main" id="{F288990F-F430-7DEF-D6E0-9A20DE6A08A2}"/>
                </a:ext>
              </a:extLst>
            </p:cNvPr>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5779;p53">
              <a:extLst>
                <a:ext uri="{FF2B5EF4-FFF2-40B4-BE49-F238E27FC236}">
                  <a16:creationId xmlns:a16="http://schemas.microsoft.com/office/drawing/2014/main" id="{BB12EB39-2FCF-3527-7C73-6E74DE6A9E77}"/>
                </a:ext>
              </a:extLst>
            </p:cNvPr>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5780;p53">
              <a:extLst>
                <a:ext uri="{FF2B5EF4-FFF2-40B4-BE49-F238E27FC236}">
                  <a16:creationId xmlns:a16="http://schemas.microsoft.com/office/drawing/2014/main" id="{16E33AAD-5ADD-1CA8-DB88-CA986354A7DC}"/>
                </a:ext>
              </a:extLst>
            </p:cNvPr>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5781;p53">
              <a:extLst>
                <a:ext uri="{FF2B5EF4-FFF2-40B4-BE49-F238E27FC236}">
                  <a16:creationId xmlns:a16="http://schemas.microsoft.com/office/drawing/2014/main" id="{F68F0ECA-2403-369B-0A9C-C254B4878F14}"/>
                </a:ext>
              </a:extLst>
            </p:cNvPr>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5782;p53">
              <a:extLst>
                <a:ext uri="{FF2B5EF4-FFF2-40B4-BE49-F238E27FC236}">
                  <a16:creationId xmlns:a16="http://schemas.microsoft.com/office/drawing/2014/main" id="{439AAEFB-3740-F381-7CA8-7E212A04A69D}"/>
                </a:ext>
              </a:extLst>
            </p:cNvPr>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5783;p53">
              <a:extLst>
                <a:ext uri="{FF2B5EF4-FFF2-40B4-BE49-F238E27FC236}">
                  <a16:creationId xmlns:a16="http://schemas.microsoft.com/office/drawing/2014/main" id="{03A94A5C-9F31-0C7D-AF26-A979B02B7337}"/>
                </a:ext>
              </a:extLst>
            </p:cNvPr>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5784;p53">
              <a:extLst>
                <a:ext uri="{FF2B5EF4-FFF2-40B4-BE49-F238E27FC236}">
                  <a16:creationId xmlns:a16="http://schemas.microsoft.com/office/drawing/2014/main" id="{986DDC3D-DC89-23B0-C8E0-2F1CD2F92ED4}"/>
                </a:ext>
              </a:extLst>
            </p:cNvPr>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5785;p53">
              <a:extLst>
                <a:ext uri="{FF2B5EF4-FFF2-40B4-BE49-F238E27FC236}">
                  <a16:creationId xmlns:a16="http://schemas.microsoft.com/office/drawing/2014/main" id="{6A444591-67C2-91E0-FD42-85F0D8012EC1}"/>
                </a:ext>
              </a:extLst>
            </p:cNvPr>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5786;p53">
              <a:extLst>
                <a:ext uri="{FF2B5EF4-FFF2-40B4-BE49-F238E27FC236}">
                  <a16:creationId xmlns:a16="http://schemas.microsoft.com/office/drawing/2014/main" id="{4C6EB436-6F7D-0EC4-042B-8001CB456E68}"/>
                </a:ext>
              </a:extLst>
            </p:cNvPr>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5787;p53">
              <a:extLst>
                <a:ext uri="{FF2B5EF4-FFF2-40B4-BE49-F238E27FC236}">
                  <a16:creationId xmlns:a16="http://schemas.microsoft.com/office/drawing/2014/main" id="{BBE7383B-8FEA-D65B-5BA1-D7E5D9251397}"/>
                </a:ext>
              </a:extLst>
            </p:cNvPr>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5788;p53">
              <a:extLst>
                <a:ext uri="{FF2B5EF4-FFF2-40B4-BE49-F238E27FC236}">
                  <a16:creationId xmlns:a16="http://schemas.microsoft.com/office/drawing/2014/main" id="{2EF7E900-28F7-8E0B-BE79-0867ACF75FA6}"/>
                </a:ext>
              </a:extLst>
            </p:cNvPr>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5789;p53">
              <a:extLst>
                <a:ext uri="{FF2B5EF4-FFF2-40B4-BE49-F238E27FC236}">
                  <a16:creationId xmlns:a16="http://schemas.microsoft.com/office/drawing/2014/main" id="{01CB6604-43F3-FCD5-8E72-59452B446533}"/>
                </a:ext>
              </a:extLst>
            </p:cNvPr>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5790;p53">
              <a:extLst>
                <a:ext uri="{FF2B5EF4-FFF2-40B4-BE49-F238E27FC236}">
                  <a16:creationId xmlns:a16="http://schemas.microsoft.com/office/drawing/2014/main" id="{55F0E5B5-F2EA-AB26-801C-FD0FD18D17DC}"/>
                </a:ext>
              </a:extLst>
            </p:cNvPr>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5791;p53">
              <a:extLst>
                <a:ext uri="{FF2B5EF4-FFF2-40B4-BE49-F238E27FC236}">
                  <a16:creationId xmlns:a16="http://schemas.microsoft.com/office/drawing/2014/main" id="{F10CF652-AE96-6F4C-39CC-7EB686C5C55B}"/>
                </a:ext>
              </a:extLst>
            </p:cNvPr>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5792;p53">
              <a:extLst>
                <a:ext uri="{FF2B5EF4-FFF2-40B4-BE49-F238E27FC236}">
                  <a16:creationId xmlns:a16="http://schemas.microsoft.com/office/drawing/2014/main" id="{322D972B-D54C-6C67-58BF-74D413B67F28}"/>
                </a:ext>
              </a:extLst>
            </p:cNvPr>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5793;p53">
              <a:extLst>
                <a:ext uri="{FF2B5EF4-FFF2-40B4-BE49-F238E27FC236}">
                  <a16:creationId xmlns:a16="http://schemas.microsoft.com/office/drawing/2014/main" id="{DF86F66B-C051-97B4-AE3B-D65A2D0CEAB0}"/>
                </a:ext>
              </a:extLst>
            </p:cNvPr>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5794;p53">
              <a:extLst>
                <a:ext uri="{FF2B5EF4-FFF2-40B4-BE49-F238E27FC236}">
                  <a16:creationId xmlns:a16="http://schemas.microsoft.com/office/drawing/2014/main" id="{30E39A80-C30D-69DE-47D8-4E0BA4DA9232}"/>
                </a:ext>
              </a:extLst>
            </p:cNvPr>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5795;p53">
              <a:extLst>
                <a:ext uri="{FF2B5EF4-FFF2-40B4-BE49-F238E27FC236}">
                  <a16:creationId xmlns:a16="http://schemas.microsoft.com/office/drawing/2014/main" id="{8987B60D-8924-7F4F-10A8-5FAD5F135C22}"/>
                </a:ext>
              </a:extLst>
            </p:cNvPr>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5796;p53">
              <a:extLst>
                <a:ext uri="{FF2B5EF4-FFF2-40B4-BE49-F238E27FC236}">
                  <a16:creationId xmlns:a16="http://schemas.microsoft.com/office/drawing/2014/main" id="{74D7527B-278A-5EA3-4F77-E4AC78A40F98}"/>
                </a:ext>
              </a:extLst>
            </p:cNvPr>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5797;p53">
              <a:extLst>
                <a:ext uri="{FF2B5EF4-FFF2-40B4-BE49-F238E27FC236}">
                  <a16:creationId xmlns:a16="http://schemas.microsoft.com/office/drawing/2014/main" id="{ADAD054A-0D9B-7896-67BC-F630EE80A618}"/>
                </a:ext>
              </a:extLst>
            </p:cNvPr>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5798;p53">
              <a:extLst>
                <a:ext uri="{FF2B5EF4-FFF2-40B4-BE49-F238E27FC236}">
                  <a16:creationId xmlns:a16="http://schemas.microsoft.com/office/drawing/2014/main" id="{7BDF72A3-9CA0-AF5A-24D8-CCCEB6FCE2FA}"/>
                </a:ext>
              </a:extLst>
            </p:cNvPr>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5799;p53">
              <a:extLst>
                <a:ext uri="{FF2B5EF4-FFF2-40B4-BE49-F238E27FC236}">
                  <a16:creationId xmlns:a16="http://schemas.microsoft.com/office/drawing/2014/main" id="{615D7699-CBB1-8A4B-A60A-A3AF1CCEF467}"/>
                </a:ext>
              </a:extLst>
            </p:cNvPr>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5800;p53">
              <a:extLst>
                <a:ext uri="{FF2B5EF4-FFF2-40B4-BE49-F238E27FC236}">
                  <a16:creationId xmlns:a16="http://schemas.microsoft.com/office/drawing/2014/main" id="{9789D36A-0814-7A0B-BC84-6E2959324183}"/>
                </a:ext>
              </a:extLst>
            </p:cNvPr>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5801;p53">
              <a:extLst>
                <a:ext uri="{FF2B5EF4-FFF2-40B4-BE49-F238E27FC236}">
                  <a16:creationId xmlns:a16="http://schemas.microsoft.com/office/drawing/2014/main" id="{77B291F5-80E3-8B66-27B7-6358475D4AB6}"/>
                </a:ext>
              </a:extLst>
            </p:cNvPr>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5802;p53">
              <a:extLst>
                <a:ext uri="{FF2B5EF4-FFF2-40B4-BE49-F238E27FC236}">
                  <a16:creationId xmlns:a16="http://schemas.microsoft.com/office/drawing/2014/main" id="{9899EF00-F325-67B4-52B7-6347D383C826}"/>
                </a:ext>
              </a:extLst>
            </p:cNvPr>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5803;p53">
              <a:extLst>
                <a:ext uri="{FF2B5EF4-FFF2-40B4-BE49-F238E27FC236}">
                  <a16:creationId xmlns:a16="http://schemas.microsoft.com/office/drawing/2014/main" id="{68749924-E1A0-DDB6-4F9E-96F936F0F2B6}"/>
                </a:ext>
              </a:extLst>
            </p:cNvPr>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5804;p53">
              <a:extLst>
                <a:ext uri="{FF2B5EF4-FFF2-40B4-BE49-F238E27FC236}">
                  <a16:creationId xmlns:a16="http://schemas.microsoft.com/office/drawing/2014/main" id="{718BAF08-6228-FB0E-D175-C078F79367A0}"/>
                </a:ext>
              </a:extLst>
            </p:cNvPr>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5805;p53">
              <a:extLst>
                <a:ext uri="{FF2B5EF4-FFF2-40B4-BE49-F238E27FC236}">
                  <a16:creationId xmlns:a16="http://schemas.microsoft.com/office/drawing/2014/main" id="{CBEE2340-D76E-16E9-B5AB-77EAC8AFD423}"/>
                </a:ext>
              </a:extLst>
            </p:cNvPr>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5806;p53">
              <a:extLst>
                <a:ext uri="{FF2B5EF4-FFF2-40B4-BE49-F238E27FC236}">
                  <a16:creationId xmlns:a16="http://schemas.microsoft.com/office/drawing/2014/main" id="{552183BD-DE07-4507-253F-F1474E7F837D}"/>
                </a:ext>
              </a:extLst>
            </p:cNvPr>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5807;p53">
              <a:extLst>
                <a:ext uri="{FF2B5EF4-FFF2-40B4-BE49-F238E27FC236}">
                  <a16:creationId xmlns:a16="http://schemas.microsoft.com/office/drawing/2014/main" id="{93831586-7DFD-008B-94C0-B48060B65008}"/>
                </a:ext>
              </a:extLst>
            </p:cNvPr>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5808;p53">
              <a:extLst>
                <a:ext uri="{FF2B5EF4-FFF2-40B4-BE49-F238E27FC236}">
                  <a16:creationId xmlns:a16="http://schemas.microsoft.com/office/drawing/2014/main" id="{44261B4D-0480-46E2-7356-A8481A6D6585}"/>
                </a:ext>
              </a:extLst>
            </p:cNvPr>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5809;p53">
              <a:extLst>
                <a:ext uri="{FF2B5EF4-FFF2-40B4-BE49-F238E27FC236}">
                  <a16:creationId xmlns:a16="http://schemas.microsoft.com/office/drawing/2014/main" id="{1986CED8-0474-407D-FBB7-6A2DA8063963}"/>
                </a:ext>
              </a:extLst>
            </p:cNvPr>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5810;p53">
              <a:extLst>
                <a:ext uri="{FF2B5EF4-FFF2-40B4-BE49-F238E27FC236}">
                  <a16:creationId xmlns:a16="http://schemas.microsoft.com/office/drawing/2014/main" id="{24EA962B-DB21-93D5-84F5-F1A01A1E3B7B}"/>
                </a:ext>
              </a:extLst>
            </p:cNvPr>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5811;p53">
              <a:extLst>
                <a:ext uri="{FF2B5EF4-FFF2-40B4-BE49-F238E27FC236}">
                  <a16:creationId xmlns:a16="http://schemas.microsoft.com/office/drawing/2014/main" id="{4E0A1E1D-4508-E633-869A-67940BEADECF}"/>
                </a:ext>
              </a:extLst>
            </p:cNvPr>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5812;p53">
              <a:extLst>
                <a:ext uri="{FF2B5EF4-FFF2-40B4-BE49-F238E27FC236}">
                  <a16:creationId xmlns:a16="http://schemas.microsoft.com/office/drawing/2014/main" id="{D2AF300A-9146-E801-577E-C55C405B2EC6}"/>
                </a:ext>
              </a:extLst>
            </p:cNvPr>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5813;p53">
              <a:extLst>
                <a:ext uri="{FF2B5EF4-FFF2-40B4-BE49-F238E27FC236}">
                  <a16:creationId xmlns:a16="http://schemas.microsoft.com/office/drawing/2014/main" id="{C195FE75-B53B-BCBC-8F8F-2F6A6939E758}"/>
                </a:ext>
              </a:extLst>
            </p:cNvPr>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5814;p53">
              <a:extLst>
                <a:ext uri="{FF2B5EF4-FFF2-40B4-BE49-F238E27FC236}">
                  <a16:creationId xmlns:a16="http://schemas.microsoft.com/office/drawing/2014/main" id="{29422A5F-24CD-1F50-6C3F-F74EF2C601C8}"/>
                </a:ext>
              </a:extLst>
            </p:cNvPr>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5815;p53">
              <a:extLst>
                <a:ext uri="{FF2B5EF4-FFF2-40B4-BE49-F238E27FC236}">
                  <a16:creationId xmlns:a16="http://schemas.microsoft.com/office/drawing/2014/main" id="{0F55E90A-B220-01B1-2838-4956A0ECFFF4}"/>
                </a:ext>
              </a:extLst>
            </p:cNvPr>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5816;p53">
              <a:extLst>
                <a:ext uri="{FF2B5EF4-FFF2-40B4-BE49-F238E27FC236}">
                  <a16:creationId xmlns:a16="http://schemas.microsoft.com/office/drawing/2014/main" id="{D8FF9829-3C30-42DB-EB2E-0F943DD38BAB}"/>
                </a:ext>
              </a:extLst>
            </p:cNvPr>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5817;p53">
              <a:extLst>
                <a:ext uri="{FF2B5EF4-FFF2-40B4-BE49-F238E27FC236}">
                  <a16:creationId xmlns:a16="http://schemas.microsoft.com/office/drawing/2014/main" id="{6760ED31-27F8-8519-F33F-A371A4CC1E8C}"/>
                </a:ext>
              </a:extLst>
            </p:cNvPr>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5818;p53">
              <a:extLst>
                <a:ext uri="{FF2B5EF4-FFF2-40B4-BE49-F238E27FC236}">
                  <a16:creationId xmlns:a16="http://schemas.microsoft.com/office/drawing/2014/main" id="{64E1BB98-23CC-25F9-EBBF-C3960B77BFC3}"/>
                </a:ext>
              </a:extLst>
            </p:cNvPr>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5819;p53">
              <a:extLst>
                <a:ext uri="{FF2B5EF4-FFF2-40B4-BE49-F238E27FC236}">
                  <a16:creationId xmlns:a16="http://schemas.microsoft.com/office/drawing/2014/main" id="{B7A65ACB-0413-4B14-2B4D-8329A4B7A7D2}"/>
                </a:ext>
              </a:extLst>
            </p:cNvPr>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5820;p53">
              <a:extLst>
                <a:ext uri="{FF2B5EF4-FFF2-40B4-BE49-F238E27FC236}">
                  <a16:creationId xmlns:a16="http://schemas.microsoft.com/office/drawing/2014/main" id="{1C5564AA-D9B9-DF77-A79B-AB570ECE308F}"/>
                </a:ext>
              </a:extLst>
            </p:cNvPr>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5821;p53">
              <a:extLst>
                <a:ext uri="{FF2B5EF4-FFF2-40B4-BE49-F238E27FC236}">
                  <a16:creationId xmlns:a16="http://schemas.microsoft.com/office/drawing/2014/main" id="{FD646B09-0C73-849E-256D-77DD96735BF3}"/>
                </a:ext>
              </a:extLst>
            </p:cNvPr>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5822;p53">
              <a:extLst>
                <a:ext uri="{FF2B5EF4-FFF2-40B4-BE49-F238E27FC236}">
                  <a16:creationId xmlns:a16="http://schemas.microsoft.com/office/drawing/2014/main" id="{3D335016-5038-7FF6-C9E8-3F13E123C2B1}"/>
                </a:ext>
              </a:extLst>
            </p:cNvPr>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5823;p53">
              <a:extLst>
                <a:ext uri="{FF2B5EF4-FFF2-40B4-BE49-F238E27FC236}">
                  <a16:creationId xmlns:a16="http://schemas.microsoft.com/office/drawing/2014/main" id="{F20FD25B-DCDF-ED54-471B-845B8A77333D}"/>
                </a:ext>
              </a:extLst>
            </p:cNvPr>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5824;p53">
              <a:extLst>
                <a:ext uri="{FF2B5EF4-FFF2-40B4-BE49-F238E27FC236}">
                  <a16:creationId xmlns:a16="http://schemas.microsoft.com/office/drawing/2014/main" id="{AF640A8B-861B-CD24-61AC-0D9909AC4CF9}"/>
                </a:ext>
              </a:extLst>
            </p:cNvPr>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5825;p53">
              <a:extLst>
                <a:ext uri="{FF2B5EF4-FFF2-40B4-BE49-F238E27FC236}">
                  <a16:creationId xmlns:a16="http://schemas.microsoft.com/office/drawing/2014/main" id="{39D52174-77CA-C7E1-D2EE-E0609F69483B}"/>
                </a:ext>
              </a:extLst>
            </p:cNvPr>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5826;p53">
              <a:extLst>
                <a:ext uri="{FF2B5EF4-FFF2-40B4-BE49-F238E27FC236}">
                  <a16:creationId xmlns:a16="http://schemas.microsoft.com/office/drawing/2014/main" id="{FE989E3D-0791-3FB5-A42A-B9842D080D79}"/>
                </a:ext>
              </a:extLst>
            </p:cNvPr>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5827;p53">
              <a:extLst>
                <a:ext uri="{FF2B5EF4-FFF2-40B4-BE49-F238E27FC236}">
                  <a16:creationId xmlns:a16="http://schemas.microsoft.com/office/drawing/2014/main" id="{BA1C139C-468B-47F4-B141-FEEF6858BE3B}"/>
                </a:ext>
              </a:extLst>
            </p:cNvPr>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5828;p53">
              <a:extLst>
                <a:ext uri="{FF2B5EF4-FFF2-40B4-BE49-F238E27FC236}">
                  <a16:creationId xmlns:a16="http://schemas.microsoft.com/office/drawing/2014/main" id="{7F555890-CDE3-CBBE-DD78-BEF1111BDC67}"/>
                </a:ext>
              </a:extLst>
            </p:cNvPr>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5829;p53">
              <a:extLst>
                <a:ext uri="{FF2B5EF4-FFF2-40B4-BE49-F238E27FC236}">
                  <a16:creationId xmlns:a16="http://schemas.microsoft.com/office/drawing/2014/main" id="{0DFF908C-C882-8EF4-4DFF-2C2AF4A4AC77}"/>
                </a:ext>
              </a:extLst>
            </p:cNvPr>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5830;p53">
              <a:extLst>
                <a:ext uri="{FF2B5EF4-FFF2-40B4-BE49-F238E27FC236}">
                  <a16:creationId xmlns:a16="http://schemas.microsoft.com/office/drawing/2014/main" id="{FD80177A-4DEC-9E55-4748-EB14D8E73F28}"/>
                </a:ext>
              </a:extLst>
            </p:cNvPr>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5831;p53">
              <a:extLst>
                <a:ext uri="{FF2B5EF4-FFF2-40B4-BE49-F238E27FC236}">
                  <a16:creationId xmlns:a16="http://schemas.microsoft.com/office/drawing/2014/main" id="{DB1FBEF1-B7B4-2243-7CDF-A4A37F5F90A9}"/>
                </a:ext>
              </a:extLst>
            </p:cNvPr>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5832;p53">
              <a:extLst>
                <a:ext uri="{FF2B5EF4-FFF2-40B4-BE49-F238E27FC236}">
                  <a16:creationId xmlns:a16="http://schemas.microsoft.com/office/drawing/2014/main" id="{5BAF849C-78D2-09C5-A879-F4FBAE01928D}"/>
                </a:ext>
              </a:extLst>
            </p:cNvPr>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5833;p53">
              <a:extLst>
                <a:ext uri="{FF2B5EF4-FFF2-40B4-BE49-F238E27FC236}">
                  <a16:creationId xmlns:a16="http://schemas.microsoft.com/office/drawing/2014/main" id="{5B4CA58B-7DE6-E467-5568-36576DB799AC}"/>
                </a:ext>
              </a:extLst>
            </p:cNvPr>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5834;p53">
              <a:extLst>
                <a:ext uri="{FF2B5EF4-FFF2-40B4-BE49-F238E27FC236}">
                  <a16:creationId xmlns:a16="http://schemas.microsoft.com/office/drawing/2014/main" id="{838E4597-C6DE-80CF-C1B8-8D66E476499F}"/>
                </a:ext>
              </a:extLst>
            </p:cNvPr>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5835;p53">
              <a:extLst>
                <a:ext uri="{FF2B5EF4-FFF2-40B4-BE49-F238E27FC236}">
                  <a16:creationId xmlns:a16="http://schemas.microsoft.com/office/drawing/2014/main" id="{F3D454D4-72FC-A268-25D7-AD96321FCFAB}"/>
                </a:ext>
              </a:extLst>
            </p:cNvPr>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5836;p53">
              <a:extLst>
                <a:ext uri="{FF2B5EF4-FFF2-40B4-BE49-F238E27FC236}">
                  <a16:creationId xmlns:a16="http://schemas.microsoft.com/office/drawing/2014/main" id="{DDBE084A-1A0D-2AE3-6557-BFAE9B0D624A}"/>
                </a:ext>
              </a:extLst>
            </p:cNvPr>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5837;p53">
              <a:extLst>
                <a:ext uri="{FF2B5EF4-FFF2-40B4-BE49-F238E27FC236}">
                  <a16:creationId xmlns:a16="http://schemas.microsoft.com/office/drawing/2014/main" id="{C16F1B28-F9DF-789D-60CD-B6CC1F0A8054}"/>
                </a:ext>
              </a:extLst>
            </p:cNvPr>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5838;p53">
              <a:extLst>
                <a:ext uri="{FF2B5EF4-FFF2-40B4-BE49-F238E27FC236}">
                  <a16:creationId xmlns:a16="http://schemas.microsoft.com/office/drawing/2014/main" id="{0D9737AB-A65C-806B-4CF1-AEDFE75B8739}"/>
                </a:ext>
              </a:extLst>
            </p:cNvPr>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5839;p53">
              <a:extLst>
                <a:ext uri="{FF2B5EF4-FFF2-40B4-BE49-F238E27FC236}">
                  <a16:creationId xmlns:a16="http://schemas.microsoft.com/office/drawing/2014/main" id="{AB7BB57E-2740-914B-62A8-6483D1B1CF56}"/>
                </a:ext>
              </a:extLst>
            </p:cNvPr>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5840;p53">
              <a:extLst>
                <a:ext uri="{FF2B5EF4-FFF2-40B4-BE49-F238E27FC236}">
                  <a16:creationId xmlns:a16="http://schemas.microsoft.com/office/drawing/2014/main" id="{129A1490-E3CD-3BFB-FAE1-55992E2EF724}"/>
                </a:ext>
              </a:extLst>
            </p:cNvPr>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5841;p53">
              <a:extLst>
                <a:ext uri="{FF2B5EF4-FFF2-40B4-BE49-F238E27FC236}">
                  <a16:creationId xmlns:a16="http://schemas.microsoft.com/office/drawing/2014/main" id="{E3CA65F9-0F70-5181-46D3-ACFD6073E923}"/>
                </a:ext>
              </a:extLst>
            </p:cNvPr>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5842;p53">
              <a:extLst>
                <a:ext uri="{FF2B5EF4-FFF2-40B4-BE49-F238E27FC236}">
                  <a16:creationId xmlns:a16="http://schemas.microsoft.com/office/drawing/2014/main" id="{8C2BCE98-C35A-4414-B028-12CE87BCC524}"/>
                </a:ext>
              </a:extLst>
            </p:cNvPr>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5843;p53">
              <a:extLst>
                <a:ext uri="{FF2B5EF4-FFF2-40B4-BE49-F238E27FC236}">
                  <a16:creationId xmlns:a16="http://schemas.microsoft.com/office/drawing/2014/main" id="{CCF9F00F-63BE-5D2F-DCC2-62E4B2ABD14F}"/>
                </a:ext>
              </a:extLst>
            </p:cNvPr>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5844;p53">
              <a:extLst>
                <a:ext uri="{FF2B5EF4-FFF2-40B4-BE49-F238E27FC236}">
                  <a16:creationId xmlns:a16="http://schemas.microsoft.com/office/drawing/2014/main" id="{EE055A64-51A6-78E0-77B4-56BC02EE9238}"/>
                </a:ext>
              </a:extLst>
            </p:cNvPr>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5845;p53">
              <a:extLst>
                <a:ext uri="{FF2B5EF4-FFF2-40B4-BE49-F238E27FC236}">
                  <a16:creationId xmlns:a16="http://schemas.microsoft.com/office/drawing/2014/main" id="{37C311B5-01CB-DD9B-0C71-683E0E30E3A3}"/>
                </a:ext>
              </a:extLst>
            </p:cNvPr>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5846;p53">
              <a:extLst>
                <a:ext uri="{FF2B5EF4-FFF2-40B4-BE49-F238E27FC236}">
                  <a16:creationId xmlns:a16="http://schemas.microsoft.com/office/drawing/2014/main" id="{669AD420-CA35-A71D-928E-6E3F1DA6F8D4}"/>
                </a:ext>
              </a:extLst>
            </p:cNvPr>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5847;p53">
              <a:extLst>
                <a:ext uri="{FF2B5EF4-FFF2-40B4-BE49-F238E27FC236}">
                  <a16:creationId xmlns:a16="http://schemas.microsoft.com/office/drawing/2014/main" id="{35710C8B-8214-CBB3-C27D-6F54FFF3CD39}"/>
                </a:ext>
              </a:extLst>
            </p:cNvPr>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5848;p53">
              <a:extLst>
                <a:ext uri="{FF2B5EF4-FFF2-40B4-BE49-F238E27FC236}">
                  <a16:creationId xmlns:a16="http://schemas.microsoft.com/office/drawing/2014/main" id="{CA96F1AA-5507-CEB6-D7E0-2699E76651B3}"/>
                </a:ext>
              </a:extLst>
            </p:cNvPr>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5849;p53">
              <a:extLst>
                <a:ext uri="{FF2B5EF4-FFF2-40B4-BE49-F238E27FC236}">
                  <a16:creationId xmlns:a16="http://schemas.microsoft.com/office/drawing/2014/main" id="{88F283A4-1A5C-69CC-1C1A-8492CDAE22EE}"/>
                </a:ext>
              </a:extLst>
            </p:cNvPr>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5850;p53">
              <a:extLst>
                <a:ext uri="{FF2B5EF4-FFF2-40B4-BE49-F238E27FC236}">
                  <a16:creationId xmlns:a16="http://schemas.microsoft.com/office/drawing/2014/main" id="{8E7591BF-B1EF-0A4C-8447-1D77D62427A8}"/>
                </a:ext>
              </a:extLst>
            </p:cNvPr>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5851;p53">
              <a:extLst>
                <a:ext uri="{FF2B5EF4-FFF2-40B4-BE49-F238E27FC236}">
                  <a16:creationId xmlns:a16="http://schemas.microsoft.com/office/drawing/2014/main" id="{04A86D7A-3CD2-61D8-3911-38E9A278C891}"/>
                </a:ext>
              </a:extLst>
            </p:cNvPr>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5852;p53">
              <a:extLst>
                <a:ext uri="{FF2B5EF4-FFF2-40B4-BE49-F238E27FC236}">
                  <a16:creationId xmlns:a16="http://schemas.microsoft.com/office/drawing/2014/main" id="{8731DD0C-C9C5-BC6D-1800-529C62B61866}"/>
                </a:ext>
              </a:extLst>
            </p:cNvPr>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5853;p53">
              <a:extLst>
                <a:ext uri="{FF2B5EF4-FFF2-40B4-BE49-F238E27FC236}">
                  <a16:creationId xmlns:a16="http://schemas.microsoft.com/office/drawing/2014/main" id="{B22B005D-81BE-28A1-17BA-03C90D0BBC9F}"/>
                </a:ext>
              </a:extLst>
            </p:cNvPr>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5854;p53">
              <a:extLst>
                <a:ext uri="{FF2B5EF4-FFF2-40B4-BE49-F238E27FC236}">
                  <a16:creationId xmlns:a16="http://schemas.microsoft.com/office/drawing/2014/main" id="{74F96BF7-EC36-3B63-A474-9DB82ACD8EC4}"/>
                </a:ext>
              </a:extLst>
            </p:cNvPr>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5855;p53">
              <a:extLst>
                <a:ext uri="{FF2B5EF4-FFF2-40B4-BE49-F238E27FC236}">
                  <a16:creationId xmlns:a16="http://schemas.microsoft.com/office/drawing/2014/main" id="{7E4EF950-4BE0-34C8-2613-489783130540}"/>
                </a:ext>
              </a:extLst>
            </p:cNvPr>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5856;p53">
              <a:extLst>
                <a:ext uri="{FF2B5EF4-FFF2-40B4-BE49-F238E27FC236}">
                  <a16:creationId xmlns:a16="http://schemas.microsoft.com/office/drawing/2014/main" id="{CA9E1E0A-4810-389D-FDF5-01042F7742B6}"/>
                </a:ext>
              </a:extLst>
            </p:cNvPr>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5857;p53">
              <a:extLst>
                <a:ext uri="{FF2B5EF4-FFF2-40B4-BE49-F238E27FC236}">
                  <a16:creationId xmlns:a16="http://schemas.microsoft.com/office/drawing/2014/main" id="{3577B1F8-E6E9-6A32-EC93-E477958E3CF0}"/>
                </a:ext>
              </a:extLst>
            </p:cNvPr>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5858;p53">
              <a:extLst>
                <a:ext uri="{FF2B5EF4-FFF2-40B4-BE49-F238E27FC236}">
                  <a16:creationId xmlns:a16="http://schemas.microsoft.com/office/drawing/2014/main" id="{2EBAE8B0-2D05-A1A6-1A9F-8C93B16A0C4D}"/>
                </a:ext>
              </a:extLst>
            </p:cNvPr>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5859;p53">
              <a:extLst>
                <a:ext uri="{FF2B5EF4-FFF2-40B4-BE49-F238E27FC236}">
                  <a16:creationId xmlns:a16="http://schemas.microsoft.com/office/drawing/2014/main" id="{3FC395B9-D5ED-36D2-C4DA-85675526ED3A}"/>
                </a:ext>
              </a:extLst>
            </p:cNvPr>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5860;p53">
              <a:extLst>
                <a:ext uri="{FF2B5EF4-FFF2-40B4-BE49-F238E27FC236}">
                  <a16:creationId xmlns:a16="http://schemas.microsoft.com/office/drawing/2014/main" id="{77E1C928-378F-50A4-3C63-9E16A8801071}"/>
                </a:ext>
              </a:extLst>
            </p:cNvPr>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5861;p53">
              <a:extLst>
                <a:ext uri="{FF2B5EF4-FFF2-40B4-BE49-F238E27FC236}">
                  <a16:creationId xmlns:a16="http://schemas.microsoft.com/office/drawing/2014/main" id="{952BBD4D-759D-B97F-D0F3-C3243D85ACAD}"/>
                </a:ext>
              </a:extLst>
            </p:cNvPr>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5862;p53">
              <a:extLst>
                <a:ext uri="{FF2B5EF4-FFF2-40B4-BE49-F238E27FC236}">
                  <a16:creationId xmlns:a16="http://schemas.microsoft.com/office/drawing/2014/main" id="{45912B88-50D8-F900-D78A-BAAAF4C06F57}"/>
                </a:ext>
              </a:extLst>
            </p:cNvPr>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5863;p53">
              <a:extLst>
                <a:ext uri="{FF2B5EF4-FFF2-40B4-BE49-F238E27FC236}">
                  <a16:creationId xmlns:a16="http://schemas.microsoft.com/office/drawing/2014/main" id="{203C0E51-4E1C-8C75-FCEE-BB6C3152A470}"/>
                </a:ext>
              </a:extLst>
            </p:cNvPr>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5864;p53">
              <a:extLst>
                <a:ext uri="{FF2B5EF4-FFF2-40B4-BE49-F238E27FC236}">
                  <a16:creationId xmlns:a16="http://schemas.microsoft.com/office/drawing/2014/main" id="{6299C6C9-A152-CAC0-E66D-AE51CC994C7D}"/>
                </a:ext>
              </a:extLst>
            </p:cNvPr>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5865;p53">
              <a:extLst>
                <a:ext uri="{FF2B5EF4-FFF2-40B4-BE49-F238E27FC236}">
                  <a16:creationId xmlns:a16="http://schemas.microsoft.com/office/drawing/2014/main" id="{78DDC21B-8503-F743-4EEE-9F15D87FA655}"/>
                </a:ext>
              </a:extLst>
            </p:cNvPr>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5866;p53">
              <a:extLst>
                <a:ext uri="{FF2B5EF4-FFF2-40B4-BE49-F238E27FC236}">
                  <a16:creationId xmlns:a16="http://schemas.microsoft.com/office/drawing/2014/main" id="{9BF8690A-5697-9311-F43D-1621CDABDAE9}"/>
                </a:ext>
              </a:extLst>
            </p:cNvPr>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5867;p53">
              <a:extLst>
                <a:ext uri="{FF2B5EF4-FFF2-40B4-BE49-F238E27FC236}">
                  <a16:creationId xmlns:a16="http://schemas.microsoft.com/office/drawing/2014/main" id="{C3BC396D-3B0E-9446-B6DD-8E3179EDBB95}"/>
                </a:ext>
              </a:extLst>
            </p:cNvPr>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5868;p53">
              <a:extLst>
                <a:ext uri="{FF2B5EF4-FFF2-40B4-BE49-F238E27FC236}">
                  <a16:creationId xmlns:a16="http://schemas.microsoft.com/office/drawing/2014/main" id="{19B25F00-58F0-C949-E47A-82D5621B354F}"/>
                </a:ext>
              </a:extLst>
            </p:cNvPr>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5869;p53">
              <a:extLst>
                <a:ext uri="{FF2B5EF4-FFF2-40B4-BE49-F238E27FC236}">
                  <a16:creationId xmlns:a16="http://schemas.microsoft.com/office/drawing/2014/main" id="{14D63CA1-E8B3-A875-0DF4-6FA6C5E331A5}"/>
                </a:ext>
              </a:extLst>
            </p:cNvPr>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5870;p53">
              <a:extLst>
                <a:ext uri="{FF2B5EF4-FFF2-40B4-BE49-F238E27FC236}">
                  <a16:creationId xmlns:a16="http://schemas.microsoft.com/office/drawing/2014/main" id="{E12593FA-BF7E-32AC-D56E-FEA3CAF16457}"/>
                </a:ext>
              </a:extLst>
            </p:cNvPr>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5871;p53">
              <a:extLst>
                <a:ext uri="{FF2B5EF4-FFF2-40B4-BE49-F238E27FC236}">
                  <a16:creationId xmlns:a16="http://schemas.microsoft.com/office/drawing/2014/main" id="{00F09A91-2ED0-DDE5-1350-CD21066F1E67}"/>
                </a:ext>
              </a:extLst>
            </p:cNvPr>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5872;p53">
              <a:extLst>
                <a:ext uri="{FF2B5EF4-FFF2-40B4-BE49-F238E27FC236}">
                  <a16:creationId xmlns:a16="http://schemas.microsoft.com/office/drawing/2014/main" id="{C15A885D-37FB-6AEE-4FD5-1A2BF6F1AE4A}"/>
                </a:ext>
              </a:extLst>
            </p:cNvPr>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5873;p53">
              <a:extLst>
                <a:ext uri="{FF2B5EF4-FFF2-40B4-BE49-F238E27FC236}">
                  <a16:creationId xmlns:a16="http://schemas.microsoft.com/office/drawing/2014/main" id="{5510A47F-A7AB-2C7E-2932-1CB13A6B064A}"/>
                </a:ext>
              </a:extLst>
            </p:cNvPr>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5874;p53">
              <a:extLst>
                <a:ext uri="{FF2B5EF4-FFF2-40B4-BE49-F238E27FC236}">
                  <a16:creationId xmlns:a16="http://schemas.microsoft.com/office/drawing/2014/main" id="{B00A208B-0A4E-478A-AC6F-5871E7F51527}"/>
                </a:ext>
              </a:extLst>
            </p:cNvPr>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5875;p53">
              <a:extLst>
                <a:ext uri="{FF2B5EF4-FFF2-40B4-BE49-F238E27FC236}">
                  <a16:creationId xmlns:a16="http://schemas.microsoft.com/office/drawing/2014/main" id="{F7CE8CED-0EEC-6301-4226-1ACE3111299D}"/>
                </a:ext>
              </a:extLst>
            </p:cNvPr>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5876;p53">
              <a:extLst>
                <a:ext uri="{FF2B5EF4-FFF2-40B4-BE49-F238E27FC236}">
                  <a16:creationId xmlns:a16="http://schemas.microsoft.com/office/drawing/2014/main" id="{5BBE6DA3-074C-1E5C-CDB6-95F714194671}"/>
                </a:ext>
              </a:extLst>
            </p:cNvPr>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5877;p53">
              <a:extLst>
                <a:ext uri="{FF2B5EF4-FFF2-40B4-BE49-F238E27FC236}">
                  <a16:creationId xmlns:a16="http://schemas.microsoft.com/office/drawing/2014/main" id="{F61C4977-6AD5-2332-3B9E-5ED4F9D16C6C}"/>
                </a:ext>
              </a:extLst>
            </p:cNvPr>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5878;p53">
              <a:extLst>
                <a:ext uri="{FF2B5EF4-FFF2-40B4-BE49-F238E27FC236}">
                  <a16:creationId xmlns:a16="http://schemas.microsoft.com/office/drawing/2014/main" id="{C480B53A-FAE8-8F29-E437-F870E97B70C4}"/>
                </a:ext>
              </a:extLst>
            </p:cNvPr>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5879;p53">
              <a:extLst>
                <a:ext uri="{FF2B5EF4-FFF2-40B4-BE49-F238E27FC236}">
                  <a16:creationId xmlns:a16="http://schemas.microsoft.com/office/drawing/2014/main" id="{8B5B3147-6C19-9C4F-F157-557EEB79BB4B}"/>
                </a:ext>
              </a:extLst>
            </p:cNvPr>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5880;p53">
              <a:extLst>
                <a:ext uri="{FF2B5EF4-FFF2-40B4-BE49-F238E27FC236}">
                  <a16:creationId xmlns:a16="http://schemas.microsoft.com/office/drawing/2014/main" id="{EB5646BD-63E0-0469-4EDC-AD61981E5678}"/>
                </a:ext>
              </a:extLst>
            </p:cNvPr>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5881;p53">
              <a:extLst>
                <a:ext uri="{FF2B5EF4-FFF2-40B4-BE49-F238E27FC236}">
                  <a16:creationId xmlns:a16="http://schemas.microsoft.com/office/drawing/2014/main" id="{DAF1AD8C-F4E7-F727-8819-E0AECDC3FDAC}"/>
                </a:ext>
              </a:extLst>
            </p:cNvPr>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5882;p53">
              <a:extLst>
                <a:ext uri="{FF2B5EF4-FFF2-40B4-BE49-F238E27FC236}">
                  <a16:creationId xmlns:a16="http://schemas.microsoft.com/office/drawing/2014/main" id="{4C8C39F0-E536-A480-7007-0A61B07947B3}"/>
                </a:ext>
              </a:extLst>
            </p:cNvPr>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5883;p53">
              <a:extLst>
                <a:ext uri="{FF2B5EF4-FFF2-40B4-BE49-F238E27FC236}">
                  <a16:creationId xmlns:a16="http://schemas.microsoft.com/office/drawing/2014/main" id="{E4C9A4FA-D4C7-8883-62AE-85ACBD7FC975}"/>
                </a:ext>
              </a:extLst>
            </p:cNvPr>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5884;p53">
              <a:extLst>
                <a:ext uri="{FF2B5EF4-FFF2-40B4-BE49-F238E27FC236}">
                  <a16:creationId xmlns:a16="http://schemas.microsoft.com/office/drawing/2014/main" id="{6C4F8F46-9F30-3A03-E5C4-97FA9D182928}"/>
                </a:ext>
              </a:extLst>
            </p:cNvPr>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5885;p53">
              <a:extLst>
                <a:ext uri="{FF2B5EF4-FFF2-40B4-BE49-F238E27FC236}">
                  <a16:creationId xmlns:a16="http://schemas.microsoft.com/office/drawing/2014/main" id="{BFA962E6-DAC7-3A2F-D72C-B62992CFE962}"/>
                </a:ext>
              </a:extLst>
            </p:cNvPr>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5886;p53">
              <a:extLst>
                <a:ext uri="{FF2B5EF4-FFF2-40B4-BE49-F238E27FC236}">
                  <a16:creationId xmlns:a16="http://schemas.microsoft.com/office/drawing/2014/main" id="{2A00CEE4-CECF-154C-A57A-1E07045F7AD3}"/>
                </a:ext>
              </a:extLst>
            </p:cNvPr>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5887;p53">
              <a:extLst>
                <a:ext uri="{FF2B5EF4-FFF2-40B4-BE49-F238E27FC236}">
                  <a16:creationId xmlns:a16="http://schemas.microsoft.com/office/drawing/2014/main" id="{10374082-E3CC-E2F3-0F22-145D31B92AB9}"/>
                </a:ext>
              </a:extLst>
            </p:cNvPr>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5888;p53">
              <a:extLst>
                <a:ext uri="{FF2B5EF4-FFF2-40B4-BE49-F238E27FC236}">
                  <a16:creationId xmlns:a16="http://schemas.microsoft.com/office/drawing/2014/main" id="{6C8609E1-C92F-2FEB-E433-29A31A2FEE45}"/>
                </a:ext>
              </a:extLst>
            </p:cNvPr>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5889;p53">
              <a:extLst>
                <a:ext uri="{FF2B5EF4-FFF2-40B4-BE49-F238E27FC236}">
                  <a16:creationId xmlns:a16="http://schemas.microsoft.com/office/drawing/2014/main" id="{FE112560-5856-FC76-CB1A-3E641C9CAD92}"/>
                </a:ext>
              </a:extLst>
            </p:cNvPr>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5890;p53">
              <a:extLst>
                <a:ext uri="{FF2B5EF4-FFF2-40B4-BE49-F238E27FC236}">
                  <a16:creationId xmlns:a16="http://schemas.microsoft.com/office/drawing/2014/main" id="{A9D68FB0-2791-710A-8EC6-8108D5CD63F0}"/>
                </a:ext>
              </a:extLst>
            </p:cNvPr>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5891;p53">
              <a:extLst>
                <a:ext uri="{FF2B5EF4-FFF2-40B4-BE49-F238E27FC236}">
                  <a16:creationId xmlns:a16="http://schemas.microsoft.com/office/drawing/2014/main" id="{A00A60AB-5AB5-BA4B-4D41-69C7C58CD319}"/>
                </a:ext>
              </a:extLst>
            </p:cNvPr>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5892;p53">
              <a:extLst>
                <a:ext uri="{FF2B5EF4-FFF2-40B4-BE49-F238E27FC236}">
                  <a16:creationId xmlns:a16="http://schemas.microsoft.com/office/drawing/2014/main" id="{3C6BE77C-EB57-0CC4-80EA-D3A1A6371621}"/>
                </a:ext>
              </a:extLst>
            </p:cNvPr>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5893;p53">
              <a:extLst>
                <a:ext uri="{FF2B5EF4-FFF2-40B4-BE49-F238E27FC236}">
                  <a16:creationId xmlns:a16="http://schemas.microsoft.com/office/drawing/2014/main" id="{C53F2766-550F-8334-9A75-CCF5408E4B0A}"/>
                </a:ext>
              </a:extLst>
            </p:cNvPr>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5894;p53">
              <a:extLst>
                <a:ext uri="{FF2B5EF4-FFF2-40B4-BE49-F238E27FC236}">
                  <a16:creationId xmlns:a16="http://schemas.microsoft.com/office/drawing/2014/main" id="{EA3FF519-DDB1-2D05-13B8-C45258D8297D}"/>
                </a:ext>
              </a:extLst>
            </p:cNvPr>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5895;p53">
              <a:extLst>
                <a:ext uri="{FF2B5EF4-FFF2-40B4-BE49-F238E27FC236}">
                  <a16:creationId xmlns:a16="http://schemas.microsoft.com/office/drawing/2014/main" id="{49EEF7EC-4DE6-A94C-B106-679C3A6F71E2}"/>
                </a:ext>
              </a:extLst>
            </p:cNvPr>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5896;p53">
              <a:extLst>
                <a:ext uri="{FF2B5EF4-FFF2-40B4-BE49-F238E27FC236}">
                  <a16:creationId xmlns:a16="http://schemas.microsoft.com/office/drawing/2014/main" id="{C029A099-4BFD-6762-6612-1271C48A48F9}"/>
                </a:ext>
              </a:extLst>
            </p:cNvPr>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5897;p53">
              <a:extLst>
                <a:ext uri="{FF2B5EF4-FFF2-40B4-BE49-F238E27FC236}">
                  <a16:creationId xmlns:a16="http://schemas.microsoft.com/office/drawing/2014/main" id="{75A5D0F4-E705-C85E-D916-DD52872868A6}"/>
                </a:ext>
              </a:extLst>
            </p:cNvPr>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5898;p53">
              <a:extLst>
                <a:ext uri="{FF2B5EF4-FFF2-40B4-BE49-F238E27FC236}">
                  <a16:creationId xmlns:a16="http://schemas.microsoft.com/office/drawing/2014/main" id="{8E859480-E6BB-885B-91D5-33701156899A}"/>
                </a:ext>
              </a:extLst>
            </p:cNvPr>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5899;p53">
              <a:extLst>
                <a:ext uri="{FF2B5EF4-FFF2-40B4-BE49-F238E27FC236}">
                  <a16:creationId xmlns:a16="http://schemas.microsoft.com/office/drawing/2014/main" id="{99F70B47-4BDC-9AF6-E3DE-53704EDE2DE0}"/>
                </a:ext>
              </a:extLst>
            </p:cNvPr>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5900;p53">
              <a:extLst>
                <a:ext uri="{FF2B5EF4-FFF2-40B4-BE49-F238E27FC236}">
                  <a16:creationId xmlns:a16="http://schemas.microsoft.com/office/drawing/2014/main" id="{2961856A-11FC-7A56-8BAD-C23A04764B7E}"/>
                </a:ext>
              </a:extLst>
            </p:cNvPr>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5901;p53">
              <a:extLst>
                <a:ext uri="{FF2B5EF4-FFF2-40B4-BE49-F238E27FC236}">
                  <a16:creationId xmlns:a16="http://schemas.microsoft.com/office/drawing/2014/main" id="{CA9B1176-37A7-B3BD-8A95-859D81F5A0ED}"/>
                </a:ext>
              </a:extLst>
            </p:cNvPr>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5902;p53">
              <a:extLst>
                <a:ext uri="{FF2B5EF4-FFF2-40B4-BE49-F238E27FC236}">
                  <a16:creationId xmlns:a16="http://schemas.microsoft.com/office/drawing/2014/main" id="{EBEE833C-2353-0C91-FF17-624C32230C7D}"/>
                </a:ext>
              </a:extLst>
            </p:cNvPr>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5903;p53">
              <a:extLst>
                <a:ext uri="{FF2B5EF4-FFF2-40B4-BE49-F238E27FC236}">
                  <a16:creationId xmlns:a16="http://schemas.microsoft.com/office/drawing/2014/main" id="{5FD05EDE-3402-915E-F28D-04D7BC2CBD60}"/>
                </a:ext>
              </a:extLst>
            </p:cNvPr>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5904;p53">
              <a:extLst>
                <a:ext uri="{FF2B5EF4-FFF2-40B4-BE49-F238E27FC236}">
                  <a16:creationId xmlns:a16="http://schemas.microsoft.com/office/drawing/2014/main" id="{2B3AACFC-C1A2-850F-CD8E-F26AD75468F7}"/>
                </a:ext>
              </a:extLst>
            </p:cNvPr>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5905;p53">
              <a:extLst>
                <a:ext uri="{FF2B5EF4-FFF2-40B4-BE49-F238E27FC236}">
                  <a16:creationId xmlns:a16="http://schemas.microsoft.com/office/drawing/2014/main" id="{CB98C63A-52C2-7197-4902-C21A00976544}"/>
                </a:ext>
              </a:extLst>
            </p:cNvPr>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5906;p53">
              <a:extLst>
                <a:ext uri="{FF2B5EF4-FFF2-40B4-BE49-F238E27FC236}">
                  <a16:creationId xmlns:a16="http://schemas.microsoft.com/office/drawing/2014/main" id="{921BBAD3-280D-57B5-02BB-DA8A81419D1F}"/>
                </a:ext>
              </a:extLst>
            </p:cNvPr>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5907;p53">
              <a:extLst>
                <a:ext uri="{FF2B5EF4-FFF2-40B4-BE49-F238E27FC236}">
                  <a16:creationId xmlns:a16="http://schemas.microsoft.com/office/drawing/2014/main" id="{92F7EECC-C8D6-6DA0-F2A3-B30C84A60AB7}"/>
                </a:ext>
              </a:extLst>
            </p:cNvPr>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5908;p53">
              <a:extLst>
                <a:ext uri="{FF2B5EF4-FFF2-40B4-BE49-F238E27FC236}">
                  <a16:creationId xmlns:a16="http://schemas.microsoft.com/office/drawing/2014/main" id="{950E1B9B-6E41-BDBD-5BF7-7A9228B05F73}"/>
                </a:ext>
              </a:extLst>
            </p:cNvPr>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5909;p53">
              <a:extLst>
                <a:ext uri="{FF2B5EF4-FFF2-40B4-BE49-F238E27FC236}">
                  <a16:creationId xmlns:a16="http://schemas.microsoft.com/office/drawing/2014/main" id="{67F1C576-D81D-2773-9116-91032191E43F}"/>
                </a:ext>
              </a:extLst>
            </p:cNvPr>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5910;p53">
              <a:extLst>
                <a:ext uri="{FF2B5EF4-FFF2-40B4-BE49-F238E27FC236}">
                  <a16:creationId xmlns:a16="http://schemas.microsoft.com/office/drawing/2014/main" id="{F23F86B9-18A2-7B52-CCB9-B059425BF817}"/>
                </a:ext>
              </a:extLst>
            </p:cNvPr>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5911;p53">
              <a:extLst>
                <a:ext uri="{FF2B5EF4-FFF2-40B4-BE49-F238E27FC236}">
                  <a16:creationId xmlns:a16="http://schemas.microsoft.com/office/drawing/2014/main" id="{99AAEA30-14B8-DCFE-52E8-178A306BF609}"/>
                </a:ext>
              </a:extLst>
            </p:cNvPr>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5912;p53">
              <a:extLst>
                <a:ext uri="{FF2B5EF4-FFF2-40B4-BE49-F238E27FC236}">
                  <a16:creationId xmlns:a16="http://schemas.microsoft.com/office/drawing/2014/main" id="{EA513AA5-1488-496D-1B07-89AD1830F6B0}"/>
                </a:ext>
              </a:extLst>
            </p:cNvPr>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5913;p53">
              <a:extLst>
                <a:ext uri="{FF2B5EF4-FFF2-40B4-BE49-F238E27FC236}">
                  <a16:creationId xmlns:a16="http://schemas.microsoft.com/office/drawing/2014/main" id="{F4251D93-C829-51D1-F5AB-37F1BD08C695}"/>
                </a:ext>
              </a:extLst>
            </p:cNvPr>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5914;p53">
              <a:extLst>
                <a:ext uri="{FF2B5EF4-FFF2-40B4-BE49-F238E27FC236}">
                  <a16:creationId xmlns:a16="http://schemas.microsoft.com/office/drawing/2014/main" id="{B5E60C3A-D024-E66E-7E0B-BA9F5AA82930}"/>
                </a:ext>
              </a:extLst>
            </p:cNvPr>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5915;p53">
              <a:extLst>
                <a:ext uri="{FF2B5EF4-FFF2-40B4-BE49-F238E27FC236}">
                  <a16:creationId xmlns:a16="http://schemas.microsoft.com/office/drawing/2014/main" id="{AD5A5C07-6259-CA67-24BF-3EA66AEFDBC6}"/>
                </a:ext>
              </a:extLst>
            </p:cNvPr>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5916;p53">
              <a:extLst>
                <a:ext uri="{FF2B5EF4-FFF2-40B4-BE49-F238E27FC236}">
                  <a16:creationId xmlns:a16="http://schemas.microsoft.com/office/drawing/2014/main" id="{00EEFB2B-C525-F0D3-22C0-FF410CF97F94}"/>
                </a:ext>
              </a:extLst>
            </p:cNvPr>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5917;p53">
              <a:extLst>
                <a:ext uri="{FF2B5EF4-FFF2-40B4-BE49-F238E27FC236}">
                  <a16:creationId xmlns:a16="http://schemas.microsoft.com/office/drawing/2014/main" id="{9AF41F31-AF79-4DAD-F6A0-68E7CA2032CA}"/>
                </a:ext>
              </a:extLst>
            </p:cNvPr>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5918;p53">
              <a:extLst>
                <a:ext uri="{FF2B5EF4-FFF2-40B4-BE49-F238E27FC236}">
                  <a16:creationId xmlns:a16="http://schemas.microsoft.com/office/drawing/2014/main" id="{0CAB7959-460D-08CF-4AAB-97DD0BDE2B77}"/>
                </a:ext>
              </a:extLst>
            </p:cNvPr>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5919;p53">
              <a:extLst>
                <a:ext uri="{FF2B5EF4-FFF2-40B4-BE49-F238E27FC236}">
                  <a16:creationId xmlns:a16="http://schemas.microsoft.com/office/drawing/2014/main" id="{81F449CC-925B-15BE-9955-9274243606A9}"/>
                </a:ext>
              </a:extLst>
            </p:cNvPr>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5920;p53">
              <a:extLst>
                <a:ext uri="{FF2B5EF4-FFF2-40B4-BE49-F238E27FC236}">
                  <a16:creationId xmlns:a16="http://schemas.microsoft.com/office/drawing/2014/main" id="{28BCB1EE-05BA-7DB9-31B7-A9DF5E3C1652}"/>
                </a:ext>
              </a:extLst>
            </p:cNvPr>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5921;p53">
              <a:extLst>
                <a:ext uri="{FF2B5EF4-FFF2-40B4-BE49-F238E27FC236}">
                  <a16:creationId xmlns:a16="http://schemas.microsoft.com/office/drawing/2014/main" id="{94A01496-9F84-2142-C4A4-06FB3EC22608}"/>
                </a:ext>
              </a:extLst>
            </p:cNvPr>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5922;p53">
              <a:extLst>
                <a:ext uri="{FF2B5EF4-FFF2-40B4-BE49-F238E27FC236}">
                  <a16:creationId xmlns:a16="http://schemas.microsoft.com/office/drawing/2014/main" id="{3E32EAD0-9877-C88C-BD38-55865C3ED06B}"/>
                </a:ext>
              </a:extLst>
            </p:cNvPr>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5923;p53">
              <a:extLst>
                <a:ext uri="{FF2B5EF4-FFF2-40B4-BE49-F238E27FC236}">
                  <a16:creationId xmlns:a16="http://schemas.microsoft.com/office/drawing/2014/main" id="{ED42D5A7-1DA7-0382-F8E0-40FBEDEB2853}"/>
                </a:ext>
              </a:extLst>
            </p:cNvPr>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5924;p53">
              <a:extLst>
                <a:ext uri="{FF2B5EF4-FFF2-40B4-BE49-F238E27FC236}">
                  <a16:creationId xmlns:a16="http://schemas.microsoft.com/office/drawing/2014/main" id="{BBC54204-EDC6-1671-576E-F1220787B51E}"/>
                </a:ext>
              </a:extLst>
            </p:cNvPr>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5925;p53">
              <a:extLst>
                <a:ext uri="{FF2B5EF4-FFF2-40B4-BE49-F238E27FC236}">
                  <a16:creationId xmlns:a16="http://schemas.microsoft.com/office/drawing/2014/main" id="{D6229BCC-BA7D-18A3-97F4-8287AB6FFA3D}"/>
                </a:ext>
              </a:extLst>
            </p:cNvPr>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5926;p53">
              <a:extLst>
                <a:ext uri="{FF2B5EF4-FFF2-40B4-BE49-F238E27FC236}">
                  <a16:creationId xmlns:a16="http://schemas.microsoft.com/office/drawing/2014/main" id="{1A983F0D-9E85-29E1-1A7C-B9B776B15596}"/>
                </a:ext>
              </a:extLst>
            </p:cNvPr>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5927;p53">
              <a:extLst>
                <a:ext uri="{FF2B5EF4-FFF2-40B4-BE49-F238E27FC236}">
                  <a16:creationId xmlns:a16="http://schemas.microsoft.com/office/drawing/2014/main" id="{E5858211-C29A-0513-9937-645555E2C925}"/>
                </a:ext>
              </a:extLst>
            </p:cNvPr>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5928;p53">
              <a:extLst>
                <a:ext uri="{FF2B5EF4-FFF2-40B4-BE49-F238E27FC236}">
                  <a16:creationId xmlns:a16="http://schemas.microsoft.com/office/drawing/2014/main" id="{12B6B9C4-B0F9-66D6-0C8C-239AD3547098}"/>
                </a:ext>
              </a:extLst>
            </p:cNvPr>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5929;p53">
              <a:extLst>
                <a:ext uri="{FF2B5EF4-FFF2-40B4-BE49-F238E27FC236}">
                  <a16:creationId xmlns:a16="http://schemas.microsoft.com/office/drawing/2014/main" id="{4E3FE932-8CB4-24AB-7606-3C87FC5581B9}"/>
                </a:ext>
              </a:extLst>
            </p:cNvPr>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5930;p53">
              <a:extLst>
                <a:ext uri="{FF2B5EF4-FFF2-40B4-BE49-F238E27FC236}">
                  <a16:creationId xmlns:a16="http://schemas.microsoft.com/office/drawing/2014/main" id="{205E7E3C-A617-F28C-A52C-E895CE7F602B}"/>
                </a:ext>
              </a:extLst>
            </p:cNvPr>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5931;p53">
              <a:extLst>
                <a:ext uri="{FF2B5EF4-FFF2-40B4-BE49-F238E27FC236}">
                  <a16:creationId xmlns:a16="http://schemas.microsoft.com/office/drawing/2014/main" id="{954B8B79-6082-B6AF-9B74-6582A3F655C2}"/>
                </a:ext>
              </a:extLst>
            </p:cNvPr>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5932;p53">
              <a:extLst>
                <a:ext uri="{FF2B5EF4-FFF2-40B4-BE49-F238E27FC236}">
                  <a16:creationId xmlns:a16="http://schemas.microsoft.com/office/drawing/2014/main" id="{13B2EF38-1FEE-BF8E-A534-1215051E288E}"/>
                </a:ext>
              </a:extLst>
            </p:cNvPr>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5933;p53">
              <a:extLst>
                <a:ext uri="{FF2B5EF4-FFF2-40B4-BE49-F238E27FC236}">
                  <a16:creationId xmlns:a16="http://schemas.microsoft.com/office/drawing/2014/main" id="{3AB9B77C-8BCA-C068-302A-3E2B4CCB6DCE}"/>
                </a:ext>
              </a:extLst>
            </p:cNvPr>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5934;p53">
              <a:extLst>
                <a:ext uri="{FF2B5EF4-FFF2-40B4-BE49-F238E27FC236}">
                  <a16:creationId xmlns:a16="http://schemas.microsoft.com/office/drawing/2014/main" id="{62E3753A-C63C-CEF9-A975-7F09AB80BE86}"/>
                </a:ext>
              </a:extLst>
            </p:cNvPr>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5935;p53">
              <a:extLst>
                <a:ext uri="{FF2B5EF4-FFF2-40B4-BE49-F238E27FC236}">
                  <a16:creationId xmlns:a16="http://schemas.microsoft.com/office/drawing/2014/main" id="{7F9D3595-8176-ED64-619E-76EF51BC4DB2}"/>
                </a:ext>
              </a:extLst>
            </p:cNvPr>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5936;p53">
              <a:extLst>
                <a:ext uri="{FF2B5EF4-FFF2-40B4-BE49-F238E27FC236}">
                  <a16:creationId xmlns:a16="http://schemas.microsoft.com/office/drawing/2014/main" id="{4B9869C9-DF70-E725-2A67-04B73DE146AD}"/>
                </a:ext>
              </a:extLst>
            </p:cNvPr>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5937;p53">
              <a:extLst>
                <a:ext uri="{FF2B5EF4-FFF2-40B4-BE49-F238E27FC236}">
                  <a16:creationId xmlns:a16="http://schemas.microsoft.com/office/drawing/2014/main" id="{D1753A90-0A54-4C62-9E1C-099BF9006906}"/>
                </a:ext>
              </a:extLst>
            </p:cNvPr>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5938;p53">
              <a:extLst>
                <a:ext uri="{FF2B5EF4-FFF2-40B4-BE49-F238E27FC236}">
                  <a16:creationId xmlns:a16="http://schemas.microsoft.com/office/drawing/2014/main" id="{52C4D99B-7B24-11EA-18CF-4F0A18DC9065}"/>
                </a:ext>
              </a:extLst>
            </p:cNvPr>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5939;p53">
              <a:extLst>
                <a:ext uri="{FF2B5EF4-FFF2-40B4-BE49-F238E27FC236}">
                  <a16:creationId xmlns:a16="http://schemas.microsoft.com/office/drawing/2014/main" id="{48FA21E1-979D-C557-2F62-316785E21BD8}"/>
                </a:ext>
              </a:extLst>
            </p:cNvPr>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5940;p53">
              <a:extLst>
                <a:ext uri="{FF2B5EF4-FFF2-40B4-BE49-F238E27FC236}">
                  <a16:creationId xmlns:a16="http://schemas.microsoft.com/office/drawing/2014/main" id="{8CE9678E-539C-0359-269F-06E2BF64195D}"/>
                </a:ext>
              </a:extLst>
            </p:cNvPr>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5941;p53">
              <a:extLst>
                <a:ext uri="{FF2B5EF4-FFF2-40B4-BE49-F238E27FC236}">
                  <a16:creationId xmlns:a16="http://schemas.microsoft.com/office/drawing/2014/main" id="{F873C4E1-4B6A-DD3B-2DEC-DF0C6DFCC39F}"/>
                </a:ext>
              </a:extLst>
            </p:cNvPr>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5942;p53">
              <a:extLst>
                <a:ext uri="{FF2B5EF4-FFF2-40B4-BE49-F238E27FC236}">
                  <a16:creationId xmlns:a16="http://schemas.microsoft.com/office/drawing/2014/main" id="{ECDEE519-DD90-32A8-5B30-E5343618847C}"/>
                </a:ext>
              </a:extLst>
            </p:cNvPr>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5943;p53">
              <a:extLst>
                <a:ext uri="{FF2B5EF4-FFF2-40B4-BE49-F238E27FC236}">
                  <a16:creationId xmlns:a16="http://schemas.microsoft.com/office/drawing/2014/main" id="{881256DF-3FD1-4D6E-2B1F-F910C43CE4F7}"/>
                </a:ext>
              </a:extLst>
            </p:cNvPr>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5944;p53">
              <a:extLst>
                <a:ext uri="{FF2B5EF4-FFF2-40B4-BE49-F238E27FC236}">
                  <a16:creationId xmlns:a16="http://schemas.microsoft.com/office/drawing/2014/main" id="{D311AAE6-F5BD-C734-DE9A-D998A693BB41}"/>
                </a:ext>
              </a:extLst>
            </p:cNvPr>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5945;p53">
              <a:extLst>
                <a:ext uri="{FF2B5EF4-FFF2-40B4-BE49-F238E27FC236}">
                  <a16:creationId xmlns:a16="http://schemas.microsoft.com/office/drawing/2014/main" id="{EB0508E6-E0B1-692B-D932-B26B9CEA937A}"/>
                </a:ext>
              </a:extLst>
            </p:cNvPr>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5946;p53">
              <a:extLst>
                <a:ext uri="{FF2B5EF4-FFF2-40B4-BE49-F238E27FC236}">
                  <a16:creationId xmlns:a16="http://schemas.microsoft.com/office/drawing/2014/main" id="{B0710F7B-B69E-7762-6B20-F889402A8E5C}"/>
                </a:ext>
              </a:extLst>
            </p:cNvPr>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5947;p53">
              <a:extLst>
                <a:ext uri="{FF2B5EF4-FFF2-40B4-BE49-F238E27FC236}">
                  <a16:creationId xmlns:a16="http://schemas.microsoft.com/office/drawing/2014/main" id="{2193FA28-F9D7-B13A-E47C-EFF767FE5869}"/>
                </a:ext>
              </a:extLst>
            </p:cNvPr>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5948;p53">
              <a:extLst>
                <a:ext uri="{FF2B5EF4-FFF2-40B4-BE49-F238E27FC236}">
                  <a16:creationId xmlns:a16="http://schemas.microsoft.com/office/drawing/2014/main" id="{53E03453-C9F8-5A33-275D-3FED8D26341F}"/>
                </a:ext>
              </a:extLst>
            </p:cNvPr>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5949;p53">
              <a:extLst>
                <a:ext uri="{FF2B5EF4-FFF2-40B4-BE49-F238E27FC236}">
                  <a16:creationId xmlns:a16="http://schemas.microsoft.com/office/drawing/2014/main" id="{D9F6E4D3-C299-F436-D4FA-0433BF14963B}"/>
                </a:ext>
              </a:extLst>
            </p:cNvPr>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5950;p53">
              <a:extLst>
                <a:ext uri="{FF2B5EF4-FFF2-40B4-BE49-F238E27FC236}">
                  <a16:creationId xmlns:a16="http://schemas.microsoft.com/office/drawing/2014/main" id="{F60EA652-E4A2-ABFF-ABE2-3E8F311F2E32}"/>
                </a:ext>
              </a:extLst>
            </p:cNvPr>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5951;p53">
              <a:extLst>
                <a:ext uri="{FF2B5EF4-FFF2-40B4-BE49-F238E27FC236}">
                  <a16:creationId xmlns:a16="http://schemas.microsoft.com/office/drawing/2014/main" id="{CDFCBDDB-0A52-8D9D-31E6-186BE0E461CA}"/>
                </a:ext>
              </a:extLst>
            </p:cNvPr>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5952;p53">
              <a:extLst>
                <a:ext uri="{FF2B5EF4-FFF2-40B4-BE49-F238E27FC236}">
                  <a16:creationId xmlns:a16="http://schemas.microsoft.com/office/drawing/2014/main" id="{E7730EF8-CA4C-7F63-2438-1455250448EE}"/>
                </a:ext>
              </a:extLst>
            </p:cNvPr>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5953;p53">
              <a:extLst>
                <a:ext uri="{FF2B5EF4-FFF2-40B4-BE49-F238E27FC236}">
                  <a16:creationId xmlns:a16="http://schemas.microsoft.com/office/drawing/2014/main" id="{D78B4A98-E7FE-85F0-091A-B3EE184350FB}"/>
                </a:ext>
              </a:extLst>
            </p:cNvPr>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5954;p53">
              <a:extLst>
                <a:ext uri="{FF2B5EF4-FFF2-40B4-BE49-F238E27FC236}">
                  <a16:creationId xmlns:a16="http://schemas.microsoft.com/office/drawing/2014/main" id="{A638B772-5B22-848A-5BD5-E30E2B724CC7}"/>
                </a:ext>
              </a:extLst>
            </p:cNvPr>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5955;p53">
              <a:extLst>
                <a:ext uri="{FF2B5EF4-FFF2-40B4-BE49-F238E27FC236}">
                  <a16:creationId xmlns:a16="http://schemas.microsoft.com/office/drawing/2014/main" id="{1186E719-0BFB-50F0-EA2C-1BC9F48EDA14}"/>
                </a:ext>
              </a:extLst>
            </p:cNvPr>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5956;p53">
              <a:extLst>
                <a:ext uri="{FF2B5EF4-FFF2-40B4-BE49-F238E27FC236}">
                  <a16:creationId xmlns:a16="http://schemas.microsoft.com/office/drawing/2014/main" id="{7A812191-0A6D-5C76-77C5-8317D790BF9F}"/>
                </a:ext>
              </a:extLst>
            </p:cNvPr>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5957;p53">
              <a:extLst>
                <a:ext uri="{FF2B5EF4-FFF2-40B4-BE49-F238E27FC236}">
                  <a16:creationId xmlns:a16="http://schemas.microsoft.com/office/drawing/2014/main" id="{50B3658D-2D4C-B156-C4FE-1CD0A9B7E39D}"/>
                </a:ext>
              </a:extLst>
            </p:cNvPr>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5958;p53">
              <a:extLst>
                <a:ext uri="{FF2B5EF4-FFF2-40B4-BE49-F238E27FC236}">
                  <a16:creationId xmlns:a16="http://schemas.microsoft.com/office/drawing/2014/main" id="{61C56011-1EE4-36CC-8359-AC973076AC15}"/>
                </a:ext>
              </a:extLst>
            </p:cNvPr>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5959;p53">
              <a:extLst>
                <a:ext uri="{FF2B5EF4-FFF2-40B4-BE49-F238E27FC236}">
                  <a16:creationId xmlns:a16="http://schemas.microsoft.com/office/drawing/2014/main" id="{65959B94-D096-98D4-BB43-004C22903286}"/>
                </a:ext>
              </a:extLst>
            </p:cNvPr>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5960;p53">
              <a:extLst>
                <a:ext uri="{FF2B5EF4-FFF2-40B4-BE49-F238E27FC236}">
                  <a16:creationId xmlns:a16="http://schemas.microsoft.com/office/drawing/2014/main" id="{BC5A2EE0-6353-C4C1-4AA3-671CADAEC1CB}"/>
                </a:ext>
              </a:extLst>
            </p:cNvPr>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5961;p53">
              <a:extLst>
                <a:ext uri="{FF2B5EF4-FFF2-40B4-BE49-F238E27FC236}">
                  <a16:creationId xmlns:a16="http://schemas.microsoft.com/office/drawing/2014/main" id="{E7E3156C-5C9F-672A-A6E7-2C5D83B819EA}"/>
                </a:ext>
              </a:extLst>
            </p:cNvPr>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5962;p53">
              <a:extLst>
                <a:ext uri="{FF2B5EF4-FFF2-40B4-BE49-F238E27FC236}">
                  <a16:creationId xmlns:a16="http://schemas.microsoft.com/office/drawing/2014/main" id="{F97E5CD4-86AC-6031-927C-390192C3BADF}"/>
                </a:ext>
              </a:extLst>
            </p:cNvPr>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5963;p53">
              <a:extLst>
                <a:ext uri="{FF2B5EF4-FFF2-40B4-BE49-F238E27FC236}">
                  <a16:creationId xmlns:a16="http://schemas.microsoft.com/office/drawing/2014/main" id="{EB11B5D1-2AF5-1215-51B7-99753D14782B}"/>
                </a:ext>
              </a:extLst>
            </p:cNvPr>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5964;p53">
              <a:extLst>
                <a:ext uri="{FF2B5EF4-FFF2-40B4-BE49-F238E27FC236}">
                  <a16:creationId xmlns:a16="http://schemas.microsoft.com/office/drawing/2014/main" id="{A40C35A9-EBA9-451F-E4DD-002A1FED8CD6}"/>
                </a:ext>
              </a:extLst>
            </p:cNvPr>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5965;p53">
              <a:extLst>
                <a:ext uri="{FF2B5EF4-FFF2-40B4-BE49-F238E27FC236}">
                  <a16:creationId xmlns:a16="http://schemas.microsoft.com/office/drawing/2014/main" id="{2682A89B-503A-19B9-350C-50242B91241F}"/>
                </a:ext>
              </a:extLst>
            </p:cNvPr>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5966;p53">
              <a:extLst>
                <a:ext uri="{FF2B5EF4-FFF2-40B4-BE49-F238E27FC236}">
                  <a16:creationId xmlns:a16="http://schemas.microsoft.com/office/drawing/2014/main" id="{F2811F61-1537-D280-B25F-BCCC2BE7CF60}"/>
                </a:ext>
              </a:extLst>
            </p:cNvPr>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5967;p53">
              <a:extLst>
                <a:ext uri="{FF2B5EF4-FFF2-40B4-BE49-F238E27FC236}">
                  <a16:creationId xmlns:a16="http://schemas.microsoft.com/office/drawing/2014/main" id="{B8164F6B-54BB-8681-84A6-19750582F9F2}"/>
                </a:ext>
              </a:extLst>
            </p:cNvPr>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5968;p53">
              <a:extLst>
                <a:ext uri="{FF2B5EF4-FFF2-40B4-BE49-F238E27FC236}">
                  <a16:creationId xmlns:a16="http://schemas.microsoft.com/office/drawing/2014/main" id="{14052F93-D3B0-B2F7-B884-759BAC9DF412}"/>
                </a:ext>
              </a:extLst>
            </p:cNvPr>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5969;p53">
              <a:extLst>
                <a:ext uri="{FF2B5EF4-FFF2-40B4-BE49-F238E27FC236}">
                  <a16:creationId xmlns:a16="http://schemas.microsoft.com/office/drawing/2014/main" id="{6CC98C6B-0AD7-8FF6-9729-7CCF9D361174}"/>
                </a:ext>
              </a:extLst>
            </p:cNvPr>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5970;p53">
              <a:extLst>
                <a:ext uri="{FF2B5EF4-FFF2-40B4-BE49-F238E27FC236}">
                  <a16:creationId xmlns:a16="http://schemas.microsoft.com/office/drawing/2014/main" id="{FCDBBD0A-F949-1113-235A-3B47CA0AC2C0}"/>
                </a:ext>
              </a:extLst>
            </p:cNvPr>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5971;p53">
              <a:extLst>
                <a:ext uri="{FF2B5EF4-FFF2-40B4-BE49-F238E27FC236}">
                  <a16:creationId xmlns:a16="http://schemas.microsoft.com/office/drawing/2014/main" id="{2A761DEC-F2E2-AE42-0657-8A508309E079}"/>
                </a:ext>
              </a:extLst>
            </p:cNvPr>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5972;p53">
              <a:extLst>
                <a:ext uri="{FF2B5EF4-FFF2-40B4-BE49-F238E27FC236}">
                  <a16:creationId xmlns:a16="http://schemas.microsoft.com/office/drawing/2014/main" id="{9AC3CA4A-6027-A66B-5F1E-00A1A82DD134}"/>
                </a:ext>
              </a:extLst>
            </p:cNvPr>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5973;p53">
              <a:extLst>
                <a:ext uri="{FF2B5EF4-FFF2-40B4-BE49-F238E27FC236}">
                  <a16:creationId xmlns:a16="http://schemas.microsoft.com/office/drawing/2014/main" id="{6DDAA68A-E870-B58B-EA03-33A4BAC95D9D}"/>
                </a:ext>
              </a:extLst>
            </p:cNvPr>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5974;p53">
              <a:extLst>
                <a:ext uri="{FF2B5EF4-FFF2-40B4-BE49-F238E27FC236}">
                  <a16:creationId xmlns:a16="http://schemas.microsoft.com/office/drawing/2014/main" id="{E921FEBE-AF66-3E72-D7F1-B5973B685762}"/>
                </a:ext>
              </a:extLst>
            </p:cNvPr>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5975;p53">
              <a:extLst>
                <a:ext uri="{FF2B5EF4-FFF2-40B4-BE49-F238E27FC236}">
                  <a16:creationId xmlns:a16="http://schemas.microsoft.com/office/drawing/2014/main" id="{D36B236F-2C05-B133-44C6-9419865AC8C9}"/>
                </a:ext>
              </a:extLst>
            </p:cNvPr>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5976;p53">
              <a:extLst>
                <a:ext uri="{FF2B5EF4-FFF2-40B4-BE49-F238E27FC236}">
                  <a16:creationId xmlns:a16="http://schemas.microsoft.com/office/drawing/2014/main" id="{72D67657-2E99-A9C5-E832-2D6F9CA7AB0D}"/>
                </a:ext>
              </a:extLst>
            </p:cNvPr>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5977;p53">
              <a:extLst>
                <a:ext uri="{FF2B5EF4-FFF2-40B4-BE49-F238E27FC236}">
                  <a16:creationId xmlns:a16="http://schemas.microsoft.com/office/drawing/2014/main" id="{E244CD8F-7FD4-C998-832C-A1F06868FA40}"/>
                </a:ext>
              </a:extLst>
            </p:cNvPr>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5978;p53">
              <a:extLst>
                <a:ext uri="{FF2B5EF4-FFF2-40B4-BE49-F238E27FC236}">
                  <a16:creationId xmlns:a16="http://schemas.microsoft.com/office/drawing/2014/main" id="{D2342808-B564-A491-5019-09ED6FE25D30}"/>
                </a:ext>
              </a:extLst>
            </p:cNvPr>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5979;p53">
              <a:extLst>
                <a:ext uri="{FF2B5EF4-FFF2-40B4-BE49-F238E27FC236}">
                  <a16:creationId xmlns:a16="http://schemas.microsoft.com/office/drawing/2014/main" id="{C4822599-2469-BF3E-BA6F-D6CCDF93F684}"/>
                </a:ext>
              </a:extLst>
            </p:cNvPr>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5980;p53">
              <a:extLst>
                <a:ext uri="{FF2B5EF4-FFF2-40B4-BE49-F238E27FC236}">
                  <a16:creationId xmlns:a16="http://schemas.microsoft.com/office/drawing/2014/main" id="{60C018D5-0E46-FD70-B1D3-209B3D1FAD33}"/>
                </a:ext>
              </a:extLst>
            </p:cNvPr>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5981;p53">
              <a:extLst>
                <a:ext uri="{FF2B5EF4-FFF2-40B4-BE49-F238E27FC236}">
                  <a16:creationId xmlns:a16="http://schemas.microsoft.com/office/drawing/2014/main" id="{25EB02F5-8300-8940-6DED-F80E5F0C5F6C}"/>
                </a:ext>
              </a:extLst>
            </p:cNvPr>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5982;p53">
              <a:extLst>
                <a:ext uri="{FF2B5EF4-FFF2-40B4-BE49-F238E27FC236}">
                  <a16:creationId xmlns:a16="http://schemas.microsoft.com/office/drawing/2014/main" id="{DC08C563-37EB-7314-58AD-507D663F1812}"/>
                </a:ext>
              </a:extLst>
            </p:cNvPr>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5983;p53">
              <a:extLst>
                <a:ext uri="{FF2B5EF4-FFF2-40B4-BE49-F238E27FC236}">
                  <a16:creationId xmlns:a16="http://schemas.microsoft.com/office/drawing/2014/main" id="{73224300-5FBD-6F70-D768-753B7ED3729A}"/>
                </a:ext>
              </a:extLst>
            </p:cNvPr>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5984;p53">
              <a:extLst>
                <a:ext uri="{FF2B5EF4-FFF2-40B4-BE49-F238E27FC236}">
                  <a16:creationId xmlns:a16="http://schemas.microsoft.com/office/drawing/2014/main" id="{68B8F3E8-ADEC-A3D3-CA9B-7243612CBB4C}"/>
                </a:ext>
              </a:extLst>
            </p:cNvPr>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5985;p53">
              <a:extLst>
                <a:ext uri="{FF2B5EF4-FFF2-40B4-BE49-F238E27FC236}">
                  <a16:creationId xmlns:a16="http://schemas.microsoft.com/office/drawing/2014/main" id="{15A376AF-A233-DE69-510B-FEA81D69AFB1}"/>
                </a:ext>
              </a:extLst>
            </p:cNvPr>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5986;p53">
              <a:extLst>
                <a:ext uri="{FF2B5EF4-FFF2-40B4-BE49-F238E27FC236}">
                  <a16:creationId xmlns:a16="http://schemas.microsoft.com/office/drawing/2014/main" id="{53321169-276A-E21E-5E09-C02363A3025F}"/>
                </a:ext>
              </a:extLst>
            </p:cNvPr>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5987;p53">
              <a:extLst>
                <a:ext uri="{FF2B5EF4-FFF2-40B4-BE49-F238E27FC236}">
                  <a16:creationId xmlns:a16="http://schemas.microsoft.com/office/drawing/2014/main" id="{914715EA-5217-EE3F-B1A3-0C4C644D1448}"/>
                </a:ext>
              </a:extLst>
            </p:cNvPr>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5988;p53">
              <a:extLst>
                <a:ext uri="{FF2B5EF4-FFF2-40B4-BE49-F238E27FC236}">
                  <a16:creationId xmlns:a16="http://schemas.microsoft.com/office/drawing/2014/main" id="{38F6AE01-AB88-9021-E49B-ACFD31B76881}"/>
                </a:ext>
              </a:extLst>
            </p:cNvPr>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5989;p53">
              <a:extLst>
                <a:ext uri="{FF2B5EF4-FFF2-40B4-BE49-F238E27FC236}">
                  <a16:creationId xmlns:a16="http://schemas.microsoft.com/office/drawing/2014/main" id="{48224933-4D6D-FC0D-AA28-F76078E58DE9}"/>
                </a:ext>
              </a:extLst>
            </p:cNvPr>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5990;p53">
              <a:extLst>
                <a:ext uri="{FF2B5EF4-FFF2-40B4-BE49-F238E27FC236}">
                  <a16:creationId xmlns:a16="http://schemas.microsoft.com/office/drawing/2014/main" id="{295F4FF0-1AFC-3A69-BD1B-CA258CA11B70}"/>
                </a:ext>
              </a:extLst>
            </p:cNvPr>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5991;p53">
              <a:extLst>
                <a:ext uri="{FF2B5EF4-FFF2-40B4-BE49-F238E27FC236}">
                  <a16:creationId xmlns:a16="http://schemas.microsoft.com/office/drawing/2014/main" id="{55A54900-327B-39AF-BC15-6564A88438DD}"/>
                </a:ext>
              </a:extLst>
            </p:cNvPr>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5992;p53">
              <a:extLst>
                <a:ext uri="{FF2B5EF4-FFF2-40B4-BE49-F238E27FC236}">
                  <a16:creationId xmlns:a16="http://schemas.microsoft.com/office/drawing/2014/main" id="{10936CA2-9B53-BBAF-8926-AD4DF97650C9}"/>
                </a:ext>
              </a:extLst>
            </p:cNvPr>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5993;p53">
              <a:extLst>
                <a:ext uri="{FF2B5EF4-FFF2-40B4-BE49-F238E27FC236}">
                  <a16:creationId xmlns:a16="http://schemas.microsoft.com/office/drawing/2014/main" id="{A33B5F88-EA18-86B9-47DC-BCBFAE89E9E6}"/>
                </a:ext>
              </a:extLst>
            </p:cNvPr>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5994;p53">
              <a:extLst>
                <a:ext uri="{FF2B5EF4-FFF2-40B4-BE49-F238E27FC236}">
                  <a16:creationId xmlns:a16="http://schemas.microsoft.com/office/drawing/2014/main" id="{5DBFF95E-545B-05C8-1CB6-ACB67B8EE03F}"/>
                </a:ext>
              </a:extLst>
            </p:cNvPr>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5995;p53">
              <a:extLst>
                <a:ext uri="{FF2B5EF4-FFF2-40B4-BE49-F238E27FC236}">
                  <a16:creationId xmlns:a16="http://schemas.microsoft.com/office/drawing/2014/main" id="{989F8515-6E36-F725-0BDD-81C832F1C560}"/>
                </a:ext>
              </a:extLst>
            </p:cNvPr>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5996;p53">
              <a:extLst>
                <a:ext uri="{FF2B5EF4-FFF2-40B4-BE49-F238E27FC236}">
                  <a16:creationId xmlns:a16="http://schemas.microsoft.com/office/drawing/2014/main" id="{BC2A5AA2-3013-851C-EE32-41E1926248DC}"/>
                </a:ext>
              </a:extLst>
            </p:cNvPr>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5997;p53">
              <a:extLst>
                <a:ext uri="{FF2B5EF4-FFF2-40B4-BE49-F238E27FC236}">
                  <a16:creationId xmlns:a16="http://schemas.microsoft.com/office/drawing/2014/main" id="{AE313C3B-F6FD-7734-39A1-B797321D5D0C}"/>
                </a:ext>
              </a:extLst>
            </p:cNvPr>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5998;p53">
              <a:extLst>
                <a:ext uri="{FF2B5EF4-FFF2-40B4-BE49-F238E27FC236}">
                  <a16:creationId xmlns:a16="http://schemas.microsoft.com/office/drawing/2014/main" id="{5B9776D5-FA51-ABF3-0A7E-336972D83B35}"/>
                </a:ext>
              </a:extLst>
            </p:cNvPr>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5999;p53">
              <a:extLst>
                <a:ext uri="{FF2B5EF4-FFF2-40B4-BE49-F238E27FC236}">
                  <a16:creationId xmlns:a16="http://schemas.microsoft.com/office/drawing/2014/main" id="{26071994-9BCB-119E-FAC8-3B967EB5771E}"/>
                </a:ext>
              </a:extLst>
            </p:cNvPr>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6000;p53">
              <a:extLst>
                <a:ext uri="{FF2B5EF4-FFF2-40B4-BE49-F238E27FC236}">
                  <a16:creationId xmlns:a16="http://schemas.microsoft.com/office/drawing/2014/main" id="{27222598-9027-F690-F933-FF20DD81DC9E}"/>
                </a:ext>
              </a:extLst>
            </p:cNvPr>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6001;p53">
              <a:extLst>
                <a:ext uri="{FF2B5EF4-FFF2-40B4-BE49-F238E27FC236}">
                  <a16:creationId xmlns:a16="http://schemas.microsoft.com/office/drawing/2014/main" id="{4557EA53-6865-E1DD-EDE8-B5B825F3E164}"/>
                </a:ext>
              </a:extLst>
            </p:cNvPr>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6002;p53">
              <a:extLst>
                <a:ext uri="{FF2B5EF4-FFF2-40B4-BE49-F238E27FC236}">
                  <a16:creationId xmlns:a16="http://schemas.microsoft.com/office/drawing/2014/main" id="{CBE477A1-C458-A4DF-0A93-244CE195FDBB}"/>
                </a:ext>
              </a:extLst>
            </p:cNvPr>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6003;p53">
              <a:extLst>
                <a:ext uri="{FF2B5EF4-FFF2-40B4-BE49-F238E27FC236}">
                  <a16:creationId xmlns:a16="http://schemas.microsoft.com/office/drawing/2014/main" id="{E4220EA3-30E2-0A28-679D-3F46663A0D5C}"/>
                </a:ext>
              </a:extLst>
            </p:cNvPr>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6004;p53">
              <a:extLst>
                <a:ext uri="{FF2B5EF4-FFF2-40B4-BE49-F238E27FC236}">
                  <a16:creationId xmlns:a16="http://schemas.microsoft.com/office/drawing/2014/main" id="{324EF904-7DF0-0D46-5400-592A5631B61B}"/>
                </a:ext>
              </a:extLst>
            </p:cNvPr>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6005;p53">
              <a:extLst>
                <a:ext uri="{FF2B5EF4-FFF2-40B4-BE49-F238E27FC236}">
                  <a16:creationId xmlns:a16="http://schemas.microsoft.com/office/drawing/2014/main" id="{CF391A5A-C280-EBBE-9785-13FEE22F787D}"/>
                </a:ext>
              </a:extLst>
            </p:cNvPr>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6006;p53">
              <a:extLst>
                <a:ext uri="{FF2B5EF4-FFF2-40B4-BE49-F238E27FC236}">
                  <a16:creationId xmlns:a16="http://schemas.microsoft.com/office/drawing/2014/main" id="{EF842496-8880-96E7-52EC-55E917FD1F61}"/>
                </a:ext>
              </a:extLst>
            </p:cNvPr>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6007;p53">
              <a:extLst>
                <a:ext uri="{FF2B5EF4-FFF2-40B4-BE49-F238E27FC236}">
                  <a16:creationId xmlns:a16="http://schemas.microsoft.com/office/drawing/2014/main" id="{605534B1-4785-D916-0CCF-93FED9B1B1A2}"/>
                </a:ext>
              </a:extLst>
            </p:cNvPr>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6008;p53">
              <a:extLst>
                <a:ext uri="{FF2B5EF4-FFF2-40B4-BE49-F238E27FC236}">
                  <a16:creationId xmlns:a16="http://schemas.microsoft.com/office/drawing/2014/main" id="{EDCE282B-CF3C-1A89-63A4-8C6A03832353}"/>
                </a:ext>
              </a:extLst>
            </p:cNvPr>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6009;p53">
              <a:extLst>
                <a:ext uri="{FF2B5EF4-FFF2-40B4-BE49-F238E27FC236}">
                  <a16:creationId xmlns:a16="http://schemas.microsoft.com/office/drawing/2014/main" id="{13D2176E-107E-767F-3376-1267B3D920EF}"/>
                </a:ext>
              </a:extLst>
            </p:cNvPr>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6010;p53">
              <a:extLst>
                <a:ext uri="{FF2B5EF4-FFF2-40B4-BE49-F238E27FC236}">
                  <a16:creationId xmlns:a16="http://schemas.microsoft.com/office/drawing/2014/main" id="{F3B9BA0C-6699-A9AC-6F20-AF762978C1DD}"/>
                </a:ext>
              </a:extLst>
            </p:cNvPr>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6011;p53">
              <a:extLst>
                <a:ext uri="{FF2B5EF4-FFF2-40B4-BE49-F238E27FC236}">
                  <a16:creationId xmlns:a16="http://schemas.microsoft.com/office/drawing/2014/main" id="{591B2C14-78E5-52F9-9352-907B7E74B3F1}"/>
                </a:ext>
              </a:extLst>
            </p:cNvPr>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6012;p53">
              <a:extLst>
                <a:ext uri="{FF2B5EF4-FFF2-40B4-BE49-F238E27FC236}">
                  <a16:creationId xmlns:a16="http://schemas.microsoft.com/office/drawing/2014/main" id="{A95DC6EB-EACE-9B69-2279-C7CDE63E4EFE}"/>
                </a:ext>
              </a:extLst>
            </p:cNvPr>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6013;p53">
              <a:extLst>
                <a:ext uri="{FF2B5EF4-FFF2-40B4-BE49-F238E27FC236}">
                  <a16:creationId xmlns:a16="http://schemas.microsoft.com/office/drawing/2014/main" id="{66E908AD-3433-CA23-49B9-E60CAD219062}"/>
                </a:ext>
              </a:extLst>
            </p:cNvPr>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6014;p53">
              <a:extLst>
                <a:ext uri="{FF2B5EF4-FFF2-40B4-BE49-F238E27FC236}">
                  <a16:creationId xmlns:a16="http://schemas.microsoft.com/office/drawing/2014/main" id="{2316CC7D-6215-F617-7961-639B9A5D0D68}"/>
                </a:ext>
              </a:extLst>
            </p:cNvPr>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6015;p53">
              <a:extLst>
                <a:ext uri="{FF2B5EF4-FFF2-40B4-BE49-F238E27FC236}">
                  <a16:creationId xmlns:a16="http://schemas.microsoft.com/office/drawing/2014/main" id="{1EF80B60-C2C0-56F9-232D-D55EA1B5B74D}"/>
                </a:ext>
              </a:extLst>
            </p:cNvPr>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6016;p53">
              <a:extLst>
                <a:ext uri="{FF2B5EF4-FFF2-40B4-BE49-F238E27FC236}">
                  <a16:creationId xmlns:a16="http://schemas.microsoft.com/office/drawing/2014/main" id="{AD7B9BCF-651C-A7BB-0F93-1EE44BFFAF06}"/>
                </a:ext>
              </a:extLst>
            </p:cNvPr>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6017;p53">
              <a:extLst>
                <a:ext uri="{FF2B5EF4-FFF2-40B4-BE49-F238E27FC236}">
                  <a16:creationId xmlns:a16="http://schemas.microsoft.com/office/drawing/2014/main" id="{6E2A9CDD-230C-5472-DD66-486C28B7DF34}"/>
                </a:ext>
              </a:extLst>
            </p:cNvPr>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6018;p53">
              <a:extLst>
                <a:ext uri="{FF2B5EF4-FFF2-40B4-BE49-F238E27FC236}">
                  <a16:creationId xmlns:a16="http://schemas.microsoft.com/office/drawing/2014/main" id="{37476B28-72AB-3021-2D24-24D781C890EF}"/>
                </a:ext>
              </a:extLst>
            </p:cNvPr>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6019;p53">
              <a:extLst>
                <a:ext uri="{FF2B5EF4-FFF2-40B4-BE49-F238E27FC236}">
                  <a16:creationId xmlns:a16="http://schemas.microsoft.com/office/drawing/2014/main" id="{C0D9DF42-318B-DFAC-E805-BF3062A1D442}"/>
                </a:ext>
              </a:extLst>
            </p:cNvPr>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6020;p53">
              <a:extLst>
                <a:ext uri="{FF2B5EF4-FFF2-40B4-BE49-F238E27FC236}">
                  <a16:creationId xmlns:a16="http://schemas.microsoft.com/office/drawing/2014/main" id="{1D88F4FD-E4AD-A64E-D151-43A107AC823C}"/>
                </a:ext>
              </a:extLst>
            </p:cNvPr>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6021;p53">
              <a:extLst>
                <a:ext uri="{FF2B5EF4-FFF2-40B4-BE49-F238E27FC236}">
                  <a16:creationId xmlns:a16="http://schemas.microsoft.com/office/drawing/2014/main" id="{798DA4B5-5124-B182-9422-36FEDDEFF1BC}"/>
                </a:ext>
              </a:extLst>
            </p:cNvPr>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6022;p53">
              <a:extLst>
                <a:ext uri="{FF2B5EF4-FFF2-40B4-BE49-F238E27FC236}">
                  <a16:creationId xmlns:a16="http://schemas.microsoft.com/office/drawing/2014/main" id="{B254A28F-20BD-D325-D82A-108A6C37AF7F}"/>
                </a:ext>
              </a:extLst>
            </p:cNvPr>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6023;p53">
              <a:extLst>
                <a:ext uri="{FF2B5EF4-FFF2-40B4-BE49-F238E27FC236}">
                  <a16:creationId xmlns:a16="http://schemas.microsoft.com/office/drawing/2014/main" id="{F816F5AB-8E98-54D7-EB5A-F43C36F298A0}"/>
                </a:ext>
              </a:extLst>
            </p:cNvPr>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6024;p53">
              <a:extLst>
                <a:ext uri="{FF2B5EF4-FFF2-40B4-BE49-F238E27FC236}">
                  <a16:creationId xmlns:a16="http://schemas.microsoft.com/office/drawing/2014/main" id="{9457F5E2-A866-59AC-5213-B50D4B83A810}"/>
                </a:ext>
              </a:extLst>
            </p:cNvPr>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6025;p53">
              <a:extLst>
                <a:ext uri="{FF2B5EF4-FFF2-40B4-BE49-F238E27FC236}">
                  <a16:creationId xmlns:a16="http://schemas.microsoft.com/office/drawing/2014/main" id="{A6A5AC73-D20F-DF49-0FBA-3D9579E237B8}"/>
                </a:ext>
              </a:extLst>
            </p:cNvPr>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6026;p53">
              <a:extLst>
                <a:ext uri="{FF2B5EF4-FFF2-40B4-BE49-F238E27FC236}">
                  <a16:creationId xmlns:a16="http://schemas.microsoft.com/office/drawing/2014/main" id="{AA9FB72A-3D3B-F914-D898-3BD9A6F7FB0F}"/>
                </a:ext>
              </a:extLst>
            </p:cNvPr>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6027;p53">
              <a:extLst>
                <a:ext uri="{FF2B5EF4-FFF2-40B4-BE49-F238E27FC236}">
                  <a16:creationId xmlns:a16="http://schemas.microsoft.com/office/drawing/2014/main" id="{C4677FF3-952D-D057-29CB-582CC66AAD67}"/>
                </a:ext>
              </a:extLst>
            </p:cNvPr>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6028;p53">
              <a:extLst>
                <a:ext uri="{FF2B5EF4-FFF2-40B4-BE49-F238E27FC236}">
                  <a16:creationId xmlns:a16="http://schemas.microsoft.com/office/drawing/2014/main" id="{4A2212F4-AD4A-48A0-3C39-2A602294EADE}"/>
                </a:ext>
              </a:extLst>
            </p:cNvPr>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6029;p53">
              <a:extLst>
                <a:ext uri="{FF2B5EF4-FFF2-40B4-BE49-F238E27FC236}">
                  <a16:creationId xmlns:a16="http://schemas.microsoft.com/office/drawing/2014/main" id="{E2A81445-B7A2-C45C-67B3-FAF1FD01FAC0}"/>
                </a:ext>
              </a:extLst>
            </p:cNvPr>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6030;p53">
              <a:extLst>
                <a:ext uri="{FF2B5EF4-FFF2-40B4-BE49-F238E27FC236}">
                  <a16:creationId xmlns:a16="http://schemas.microsoft.com/office/drawing/2014/main" id="{EC52B81D-BA1D-37FB-E246-900A0A2BA20A}"/>
                </a:ext>
              </a:extLst>
            </p:cNvPr>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6031;p53">
              <a:extLst>
                <a:ext uri="{FF2B5EF4-FFF2-40B4-BE49-F238E27FC236}">
                  <a16:creationId xmlns:a16="http://schemas.microsoft.com/office/drawing/2014/main" id="{3DB7BBC4-C1E2-EAF4-1E6B-C30A3D161AD7}"/>
                </a:ext>
              </a:extLst>
            </p:cNvPr>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6032;p53">
              <a:extLst>
                <a:ext uri="{FF2B5EF4-FFF2-40B4-BE49-F238E27FC236}">
                  <a16:creationId xmlns:a16="http://schemas.microsoft.com/office/drawing/2014/main" id="{E780C577-3B95-6657-4A2D-1634BEA8844C}"/>
                </a:ext>
              </a:extLst>
            </p:cNvPr>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6033;p53">
              <a:extLst>
                <a:ext uri="{FF2B5EF4-FFF2-40B4-BE49-F238E27FC236}">
                  <a16:creationId xmlns:a16="http://schemas.microsoft.com/office/drawing/2014/main" id="{153F330C-F448-F2C5-E4A7-36D757503452}"/>
                </a:ext>
              </a:extLst>
            </p:cNvPr>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6034;p53">
              <a:extLst>
                <a:ext uri="{FF2B5EF4-FFF2-40B4-BE49-F238E27FC236}">
                  <a16:creationId xmlns:a16="http://schemas.microsoft.com/office/drawing/2014/main" id="{52FEFD06-BDE7-CFCF-3791-3276C38F04E8}"/>
                </a:ext>
              </a:extLst>
            </p:cNvPr>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6035;p53">
              <a:extLst>
                <a:ext uri="{FF2B5EF4-FFF2-40B4-BE49-F238E27FC236}">
                  <a16:creationId xmlns:a16="http://schemas.microsoft.com/office/drawing/2014/main" id="{402EA311-3F70-5AA1-2577-3581BD7535F6}"/>
                </a:ext>
              </a:extLst>
            </p:cNvPr>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6036;p53">
              <a:extLst>
                <a:ext uri="{FF2B5EF4-FFF2-40B4-BE49-F238E27FC236}">
                  <a16:creationId xmlns:a16="http://schemas.microsoft.com/office/drawing/2014/main" id="{7FEDD426-3BF6-356D-5C2C-97A3A791F3D3}"/>
                </a:ext>
              </a:extLst>
            </p:cNvPr>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6037;p53">
              <a:extLst>
                <a:ext uri="{FF2B5EF4-FFF2-40B4-BE49-F238E27FC236}">
                  <a16:creationId xmlns:a16="http://schemas.microsoft.com/office/drawing/2014/main" id="{1182D7D2-F74F-7324-0280-31D94588529E}"/>
                </a:ext>
              </a:extLst>
            </p:cNvPr>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6038;p53">
              <a:extLst>
                <a:ext uri="{FF2B5EF4-FFF2-40B4-BE49-F238E27FC236}">
                  <a16:creationId xmlns:a16="http://schemas.microsoft.com/office/drawing/2014/main" id="{FAD102A8-9D85-ABD6-55D0-4CFD763AEE18}"/>
                </a:ext>
              </a:extLst>
            </p:cNvPr>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6039;p53">
              <a:extLst>
                <a:ext uri="{FF2B5EF4-FFF2-40B4-BE49-F238E27FC236}">
                  <a16:creationId xmlns:a16="http://schemas.microsoft.com/office/drawing/2014/main" id="{44249B92-5DF4-BD67-6A77-8F0ECC9596F9}"/>
                </a:ext>
              </a:extLst>
            </p:cNvPr>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6040;p53">
              <a:extLst>
                <a:ext uri="{FF2B5EF4-FFF2-40B4-BE49-F238E27FC236}">
                  <a16:creationId xmlns:a16="http://schemas.microsoft.com/office/drawing/2014/main" id="{E380B623-16A9-BAEC-2C2C-0C2DAA8A9C9F}"/>
                </a:ext>
              </a:extLst>
            </p:cNvPr>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6041;p53">
              <a:extLst>
                <a:ext uri="{FF2B5EF4-FFF2-40B4-BE49-F238E27FC236}">
                  <a16:creationId xmlns:a16="http://schemas.microsoft.com/office/drawing/2014/main" id="{4EDB331A-BE5C-BAC3-484F-CFA96B1DF291}"/>
                </a:ext>
              </a:extLst>
            </p:cNvPr>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6042;p53">
              <a:extLst>
                <a:ext uri="{FF2B5EF4-FFF2-40B4-BE49-F238E27FC236}">
                  <a16:creationId xmlns:a16="http://schemas.microsoft.com/office/drawing/2014/main" id="{F173E8B7-8D57-1FA9-F8CE-942881B9DEAB}"/>
                </a:ext>
              </a:extLst>
            </p:cNvPr>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6043;p53">
              <a:extLst>
                <a:ext uri="{FF2B5EF4-FFF2-40B4-BE49-F238E27FC236}">
                  <a16:creationId xmlns:a16="http://schemas.microsoft.com/office/drawing/2014/main" id="{7101DA86-5DD7-4D83-586F-CCDA5415BEA5}"/>
                </a:ext>
              </a:extLst>
            </p:cNvPr>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6044;p53">
              <a:extLst>
                <a:ext uri="{FF2B5EF4-FFF2-40B4-BE49-F238E27FC236}">
                  <a16:creationId xmlns:a16="http://schemas.microsoft.com/office/drawing/2014/main" id="{C316B9F7-083E-BDD5-E4C7-60F42A49ABDB}"/>
                </a:ext>
              </a:extLst>
            </p:cNvPr>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6045;p53">
              <a:extLst>
                <a:ext uri="{FF2B5EF4-FFF2-40B4-BE49-F238E27FC236}">
                  <a16:creationId xmlns:a16="http://schemas.microsoft.com/office/drawing/2014/main" id="{DD73C880-18E8-C834-5E43-1BCA69566347}"/>
                </a:ext>
              </a:extLst>
            </p:cNvPr>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6046;p53">
              <a:extLst>
                <a:ext uri="{FF2B5EF4-FFF2-40B4-BE49-F238E27FC236}">
                  <a16:creationId xmlns:a16="http://schemas.microsoft.com/office/drawing/2014/main" id="{EDD6DA54-BE52-C0D7-791D-AA1056AA5969}"/>
                </a:ext>
              </a:extLst>
            </p:cNvPr>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6047;p53">
              <a:extLst>
                <a:ext uri="{FF2B5EF4-FFF2-40B4-BE49-F238E27FC236}">
                  <a16:creationId xmlns:a16="http://schemas.microsoft.com/office/drawing/2014/main" id="{93FDD17E-BD3B-0C50-5396-EF2924A933C5}"/>
                </a:ext>
              </a:extLst>
            </p:cNvPr>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6048;p53">
              <a:extLst>
                <a:ext uri="{FF2B5EF4-FFF2-40B4-BE49-F238E27FC236}">
                  <a16:creationId xmlns:a16="http://schemas.microsoft.com/office/drawing/2014/main" id="{75763CE1-9CAE-8195-E4EE-60AF9C56633E}"/>
                </a:ext>
              </a:extLst>
            </p:cNvPr>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6049;p53">
              <a:extLst>
                <a:ext uri="{FF2B5EF4-FFF2-40B4-BE49-F238E27FC236}">
                  <a16:creationId xmlns:a16="http://schemas.microsoft.com/office/drawing/2014/main" id="{8923415F-DB31-641E-9B1E-BFB502B197AF}"/>
                </a:ext>
              </a:extLst>
            </p:cNvPr>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6050;p53">
              <a:extLst>
                <a:ext uri="{FF2B5EF4-FFF2-40B4-BE49-F238E27FC236}">
                  <a16:creationId xmlns:a16="http://schemas.microsoft.com/office/drawing/2014/main" id="{19B5F603-7E99-ED1E-9767-E7C4FB933F88}"/>
                </a:ext>
              </a:extLst>
            </p:cNvPr>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6051;p53">
              <a:extLst>
                <a:ext uri="{FF2B5EF4-FFF2-40B4-BE49-F238E27FC236}">
                  <a16:creationId xmlns:a16="http://schemas.microsoft.com/office/drawing/2014/main" id="{ABB2DA5E-D090-DFFC-8EDC-DAD1A3CEB06D}"/>
                </a:ext>
              </a:extLst>
            </p:cNvPr>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6052;p53">
              <a:extLst>
                <a:ext uri="{FF2B5EF4-FFF2-40B4-BE49-F238E27FC236}">
                  <a16:creationId xmlns:a16="http://schemas.microsoft.com/office/drawing/2014/main" id="{87A4F1D1-8687-A1E5-FDE6-93EA0D45C971}"/>
                </a:ext>
              </a:extLst>
            </p:cNvPr>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6053;p53">
              <a:extLst>
                <a:ext uri="{FF2B5EF4-FFF2-40B4-BE49-F238E27FC236}">
                  <a16:creationId xmlns:a16="http://schemas.microsoft.com/office/drawing/2014/main" id="{5F004D98-1EEF-83C2-B0C9-B202115A6421}"/>
                </a:ext>
              </a:extLst>
            </p:cNvPr>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6054;p53">
              <a:extLst>
                <a:ext uri="{FF2B5EF4-FFF2-40B4-BE49-F238E27FC236}">
                  <a16:creationId xmlns:a16="http://schemas.microsoft.com/office/drawing/2014/main" id="{7D13DA1F-FAA5-2C1B-6295-3352DE65ADE8}"/>
                </a:ext>
              </a:extLst>
            </p:cNvPr>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6055;p53">
              <a:extLst>
                <a:ext uri="{FF2B5EF4-FFF2-40B4-BE49-F238E27FC236}">
                  <a16:creationId xmlns:a16="http://schemas.microsoft.com/office/drawing/2014/main" id="{9C191EBD-4FB3-60FE-D2C6-8906DFBF221D}"/>
                </a:ext>
              </a:extLst>
            </p:cNvPr>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6056;p53">
              <a:extLst>
                <a:ext uri="{FF2B5EF4-FFF2-40B4-BE49-F238E27FC236}">
                  <a16:creationId xmlns:a16="http://schemas.microsoft.com/office/drawing/2014/main" id="{10B63F9F-5F63-C7E1-0A80-AB60F9AEFC6B}"/>
                </a:ext>
              </a:extLst>
            </p:cNvPr>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6057;p53">
              <a:extLst>
                <a:ext uri="{FF2B5EF4-FFF2-40B4-BE49-F238E27FC236}">
                  <a16:creationId xmlns:a16="http://schemas.microsoft.com/office/drawing/2014/main" id="{A82C1B6A-DF4B-7519-C246-646079E2B109}"/>
                </a:ext>
              </a:extLst>
            </p:cNvPr>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6058;p53">
              <a:extLst>
                <a:ext uri="{FF2B5EF4-FFF2-40B4-BE49-F238E27FC236}">
                  <a16:creationId xmlns:a16="http://schemas.microsoft.com/office/drawing/2014/main" id="{3B2F5FCD-9B72-2209-9ED1-4FE0258A13FD}"/>
                </a:ext>
              </a:extLst>
            </p:cNvPr>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6059;p53">
              <a:extLst>
                <a:ext uri="{FF2B5EF4-FFF2-40B4-BE49-F238E27FC236}">
                  <a16:creationId xmlns:a16="http://schemas.microsoft.com/office/drawing/2014/main" id="{93142CB3-3BE3-6118-80D0-BD5E4893D893}"/>
                </a:ext>
              </a:extLst>
            </p:cNvPr>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6060;p53">
              <a:extLst>
                <a:ext uri="{FF2B5EF4-FFF2-40B4-BE49-F238E27FC236}">
                  <a16:creationId xmlns:a16="http://schemas.microsoft.com/office/drawing/2014/main" id="{7D544BD2-9479-BAE6-211D-D8F15380D34E}"/>
                </a:ext>
              </a:extLst>
            </p:cNvPr>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6061;p53">
              <a:extLst>
                <a:ext uri="{FF2B5EF4-FFF2-40B4-BE49-F238E27FC236}">
                  <a16:creationId xmlns:a16="http://schemas.microsoft.com/office/drawing/2014/main" id="{D0392954-576C-1478-921A-B4EA5CA0C650}"/>
                </a:ext>
              </a:extLst>
            </p:cNvPr>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6062;p53">
              <a:extLst>
                <a:ext uri="{FF2B5EF4-FFF2-40B4-BE49-F238E27FC236}">
                  <a16:creationId xmlns:a16="http://schemas.microsoft.com/office/drawing/2014/main" id="{92012E0A-4AB8-1D22-2FF8-1E6F1BCAA95B}"/>
                </a:ext>
              </a:extLst>
            </p:cNvPr>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6063;p53">
              <a:extLst>
                <a:ext uri="{FF2B5EF4-FFF2-40B4-BE49-F238E27FC236}">
                  <a16:creationId xmlns:a16="http://schemas.microsoft.com/office/drawing/2014/main" id="{628D11B2-701E-FFEB-C64E-D11375845B5E}"/>
                </a:ext>
              </a:extLst>
            </p:cNvPr>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6064;p53">
              <a:extLst>
                <a:ext uri="{FF2B5EF4-FFF2-40B4-BE49-F238E27FC236}">
                  <a16:creationId xmlns:a16="http://schemas.microsoft.com/office/drawing/2014/main" id="{B5D7846C-D44B-93A7-5490-26B2785FBCD9}"/>
                </a:ext>
              </a:extLst>
            </p:cNvPr>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6065;p53">
              <a:extLst>
                <a:ext uri="{FF2B5EF4-FFF2-40B4-BE49-F238E27FC236}">
                  <a16:creationId xmlns:a16="http://schemas.microsoft.com/office/drawing/2014/main" id="{D241312E-47B5-34EE-25FE-F4D417918929}"/>
                </a:ext>
              </a:extLst>
            </p:cNvPr>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6066;p53">
              <a:extLst>
                <a:ext uri="{FF2B5EF4-FFF2-40B4-BE49-F238E27FC236}">
                  <a16:creationId xmlns:a16="http://schemas.microsoft.com/office/drawing/2014/main" id="{1BFFCC1C-1347-5D7E-E6B1-06C75BBC4813}"/>
                </a:ext>
              </a:extLst>
            </p:cNvPr>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6067;p53">
              <a:extLst>
                <a:ext uri="{FF2B5EF4-FFF2-40B4-BE49-F238E27FC236}">
                  <a16:creationId xmlns:a16="http://schemas.microsoft.com/office/drawing/2014/main" id="{561B4BC8-8DC2-7331-3908-F9F1B14F0AD6}"/>
                </a:ext>
              </a:extLst>
            </p:cNvPr>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6068;p53">
              <a:extLst>
                <a:ext uri="{FF2B5EF4-FFF2-40B4-BE49-F238E27FC236}">
                  <a16:creationId xmlns:a16="http://schemas.microsoft.com/office/drawing/2014/main" id="{1C531F0D-AF6F-4335-50AE-E831E79DF2C7}"/>
                </a:ext>
              </a:extLst>
            </p:cNvPr>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6069;p53">
              <a:extLst>
                <a:ext uri="{FF2B5EF4-FFF2-40B4-BE49-F238E27FC236}">
                  <a16:creationId xmlns:a16="http://schemas.microsoft.com/office/drawing/2014/main" id="{30EBDB0B-EF3E-19A2-5F5B-632F6318E2A5}"/>
                </a:ext>
              </a:extLst>
            </p:cNvPr>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6070;p53">
              <a:extLst>
                <a:ext uri="{FF2B5EF4-FFF2-40B4-BE49-F238E27FC236}">
                  <a16:creationId xmlns:a16="http://schemas.microsoft.com/office/drawing/2014/main" id="{C5C472FD-6B91-4385-62FD-0FFAFAB8EB3A}"/>
                </a:ext>
              </a:extLst>
            </p:cNvPr>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6071;p53">
              <a:extLst>
                <a:ext uri="{FF2B5EF4-FFF2-40B4-BE49-F238E27FC236}">
                  <a16:creationId xmlns:a16="http://schemas.microsoft.com/office/drawing/2014/main" id="{12144D6E-60EF-1458-A1F5-5079340C3CD8}"/>
                </a:ext>
              </a:extLst>
            </p:cNvPr>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6072;p53">
              <a:extLst>
                <a:ext uri="{FF2B5EF4-FFF2-40B4-BE49-F238E27FC236}">
                  <a16:creationId xmlns:a16="http://schemas.microsoft.com/office/drawing/2014/main" id="{EC1A346C-E220-83E9-76F2-DA476C49B3F3}"/>
                </a:ext>
              </a:extLst>
            </p:cNvPr>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6073;p53">
              <a:extLst>
                <a:ext uri="{FF2B5EF4-FFF2-40B4-BE49-F238E27FC236}">
                  <a16:creationId xmlns:a16="http://schemas.microsoft.com/office/drawing/2014/main" id="{224A4BAF-A444-2EDF-3418-4DF07875799D}"/>
                </a:ext>
              </a:extLst>
            </p:cNvPr>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6074;p53">
              <a:extLst>
                <a:ext uri="{FF2B5EF4-FFF2-40B4-BE49-F238E27FC236}">
                  <a16:creationId xmlns:a16="http://schemas.microsoft.com/office/drawing/2014/main" id="{6B5F747B-8E70-D0F3-60B2-E63144E0C42B}"/>
                </a:ext>
              </a:extLst>
            </p:cNvPr>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6075;p53">
              <a:extLst>
                <a:ext uri="{FF2B5EF4-FFF2-40B4-BE49-F238E27FC236}">
                  <a16:creationId xmlns:a16="http://schemas.microsoft.com/office/drawing/2014/main" id="{354F20F5-F93E-D730-F4AA-C475D26AD134}"/>
                </a:ext>
              </a:extLst>
            </p:cNvPr>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6076;p53">
              <a:extLst>
                <a:ext uri="{FF2B5EF4-FFF2-40B4-BE49-F238E27FC236}">
                  <a16:creationId xmlns:a16="http://schemas.microsoft.com/office/drawing/2014/main" id="{6F42C618-5B9A-4B89-2F8E-82BABBE4D136}"/>
                </a:ext>
              </a:extLst>
            </p:cNvPr>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6077;p53">
              <a:extLst>
                <a:ext uri="{FF2B5EF4-FFF2-40B4-BE49-F238E27FC236}">
                  <a16:creationId xmlns:a16="http://schemas.microsoft.com/office/drawing/2014/main" id="{078AA7AB-A5DF-EAD9-D557-085375FA6811}"/>
                </a:ext>
              </a:extLst>
            </p:cNvPr>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6078;p53">
              <a:extLst>
                <a:ext uri="{FF2B5EF4-FFF2-40B4-BE49-F238E27FC236}">
                  <a16:creationId xmlns:a16="http://schemas.microsoft.com/office/drawing/2014/main" id="{2C6A1BAD-14B1-1AAE-F9B3-9C13F04664F8}"/>
                </a:ext>
              </a:extLst>
            </p:cNvPr>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6079;p53">
              <a:extLst>
                <a:ext uri="{FF2B5EF4-FFF2-40B4-BE49-F238E27FC236}">
                  <a16:creationId xmlns:a16="http://schemas.microsoft.com/office/drawing/2014/main" id="{BA049C6A-6128-9B9C-7234-55984272FF6B}"/>
                </a:ext>
              </a:extLst>
            </p:cNvPr>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6080;p53">
              <a:extLst>
                <a:ext uri="{FF2B5EF4-FFF2-40B4-BE49-F238E27FC236}">
                  <a16:creationId xmlns:a16="http://schemas.microsoft.com/office/drawing/2014/main" id="{AA420AE4-7590-C15A-7266-D61B2FECEAFB}"/>
                </a:ext>
              </a:extLst>
            </p:cNvPr>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6081;p53">
              <a:extLst>
                <a:ext uri="{FF2B5EF4-FFF2-40B4-BE49-F238E27FC236}">
                  <a16:creationId xmlns:a16="http://schemas.microsoft.com/office/drawing/2014/main" id="{F83985CC-8C96-5B02-B75F-E076FE65191D}"/>
                </a:ext>
              </a:extLst>
            </p:cNvPr>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6082;p53">
              <a:extLst>
                <a:ext uri="{FF2B5EF4-FFF2-40B4-BE49-F238E27FC236}">
                  <a16:creationId xmlns:a16="http://schemas.microsoft.com/office/drawing/2014/main" id="{D2ED259D-9CA4-2D28-857F-A5375528FD76}"/>
                </a:ext>
              </a:extLst>
            </p:cNvPr>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6083;p53">
              <a:extLst>
                <a:ext uri="{FF2B5EF4-FFF2-40B4-BE49-F238E27FC236}">
                  <a16:creationId xmlns:a16="http://schemas.microsoft.com/office/drawing/2014/main" id="{0EF1F4EA-AF9E-7F58-B871-23BE0A0D7E7F}"/>
                </a:ext>
              </a:extLst>
            </p:cNvPr>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6084;p53">
              <a:extLst>
                <a:ext uri="{FF2B5EF4-FFF2-40B4-BE49-F238E27FC236}">
                  <a16:creationId xmlns:a16="http://schemas.microsoft.com/office/drawing/2014/main" id="{D7BAAEC7-57E1-B02D-3F2E-B3E1C5C9DDF9}"/>
                </a:ext>
              </a:extLst>
            </p:cNvPr>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6085;p53">
              <a:extLst>
                <a:ext uri="{FF2B5EF4-FFF2-40B4-BE49-F238E27FC236}">
                  <a16:creationId xmlns:a16="http://schemas.microsoft.com/office/drawing/2014/main" id="{395BB1EE-4E0D-879B-CB8D-CFC985DB5A83}"/>
                </a:ext>
              </a:extLst>
            </p:cNvPr>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6086;p53">
              <a:extLst>
                <a:ext uri="{FF2B5EF4-FFF2-40B4-BE49-F238E27FC236}">
                  <a16:creationId xmlns:a16="http://schemas.microsoft.com/office/drawing/2014/main" id="{3A55C620-E8BE-222C-51DF-672F2D4FADB6}"/>
                </a:ext>
              </a:extLst>
            </p:cNvPr>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6087;p53">
              <a:extLst>
                <a:ext uri="{FF2B5EF4-FFF2-40B4-BE49-F238E27FC236}">
                  <a16:creationId xmlns:a16="http://schemas.microsoft.com/office/drawing/2014/main" id="{E3F97D66-5F0E-8119-1B33-BCBF8A8AB765}"/>
                </a:ext>
              </a:extLst>
            </p:cNvPr>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6088;p53">
              <a:extLst>
                <a:ext uri="{FF2B5EF4-FFF2-40B4-BE49-F238E27FC236}">
                  <a16:creationId xmlns:a16="http://schemas.microsoft.com/office/drawing/2014/main" id="{3B8F1608-AA4D-6012-54DC-A0B2FB246721}"/>
                </a:ext>
              </a:extLst>
            </p:cNvPr>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6089;p53">
              <a:extLst>
                <a:ext uri="{FF2B5EF4-FFF2-40B4-BE49-F238E27FC236}">
                  <a16:creationId xmlns:a16="http://schemas.microsoft.com/office/drawing/2014/main" id="{22951247-38D4-FEEE-4116-F536BD3C3E03}"/>
                </a:ext>
              </a:extLst>
            </p:cNvPr>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6090;p53">
              <a:extLst>
                <a:ext uri="{FF2B5EF4-FFF2-40B4-BE49-F238E27FC236}">
                  <a16:creationId xmlns:a16="http://schemas.microsoft.com/office/drawing/2014/main" id="{EA5D15DE-2B23-0612-EBD5-03CC493E5604}"/>
                </a:ext>
              </a:extLst>
            </p:cNvPr>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6091;p53">
              <a:extLst>
                <a:ext uri="{FF2B5EF4-FFF2-40B4-BE49-F238E27FC236}">
                  <a16:creationId xmlns:a16="http://schemas.microsoft.com/office/drawing/2014/main" id="{2D153830-938E-B5A4-00B2-1D373A29CAA6}"/>
                </a:ext>
              </a:extLst>
            </p:cNvPr>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6092;p53">
              <a:extLst>
                <a:ext uri="{FF2B5EF4-FFF2-40B4-BE49-F238E27FC236}">
                  <a16:creationId xmlns:a16="http://schemas.microsoft.com/office/drawing/2014/main" id="{38EA6226-1466-FE71-29BC-B80A44237A01}"/>
                </a:ext>
              </a:extLst>
            </p:cNvPr>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6093;p53">
              <a:extLst>
                <a:ext uri="{FF2B5EF4-FFF2-40B4-BE49-F238E27FC236}">
                  <a16:creationId xmlns:a16="http://schemas.microsoft.com/office/drawing/2014/main" id="{257443D2-FFE4-9856-DBAF-2BA98E07CA95}"/>
                </a:ext>
              </a:extLst>
            </p:cNvPr>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6094;p53">
              <a:extLst>
                <a:ext uri="{FF2B5EF4-FFF2-40B4-BE49-F238E27FC236}">
                  <a16:creationId xmlns:a16="http://schemas.microsoft.com/office/drawing/2014/main" id="{F2105B94-AB15-AC0E-E71A-7DF337E2ABFA}"/>
                </a:ext>
              </a:extLst>
            </p:cNvPr>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6095;p53">
              <a:extLst>
                <a:ext uri="{FF2B5EF4-FFF2-40B4-BE49-F238E27FC236}">
                  <a16:creationId xmlns:a16="http://schemas.microsoft.com/office/drawing/2014/main" id="{616090CA-9EDB-31D5-4E9C-7D04D72691CB}"/>
                </a:ext>
              </a:extLst>
            </p:cNvPr>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6096;p53">
              <a:extLst>
                <a:ext uri="{FF2B5EF4-FFF2-40B4-BE49-F238E27FC236}">
                  <a16:creationId xmlns:a16="http://schemas.microsoft.com/office/drawing/2014/main" id="{D629F063-EAE9-ACEA-CAA0-2593773CDBCB}"/>
                </a:ext>
              </a:extLst>
            </p:cNvPr>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6097;p53">
              <a:extLst>
                <a:ext uri="{FF2B5EF4-FFF2-40B4-BE49-F238E27FC236}">
                  <a16:creationId xmlns:a16="http://schemas.microsoft.com/office/drawing/2014/main" id="{845C6DA9-2620-6419-6F1B-499E8D71C834}"/>
                </a:ext>
              </a:extLst>
            </p:cNvPr>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6098;p53">
              <a:extLst>
                <a:ext uri="{FF2B5EF4-FFF2-40B4-BE49-F238E27FC236}">
                  <a16:creationId xmlns:a16="http://schemas.microsoft.com/office/drawing/2014/main" id="{6EE16821-EDBA-1C45-9AA9-E67CB062081C}"/>
                </a:ext>
              </a:extLst>
            </p:cNvPr>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6099;p53">
              <a:extLst>
                <a:ext uri="{FF2B5EF4-FFF2-40B4-BE49-F238E27FC236}">
                  <a16:creationId xmlns:a16="http://schemas.microsoft.com/office/drawing/2014/main" id="{7D1C086C-6D59-8E2F-07B5-188195B8778E}"/>
                </a:ext>
              </a:extLst>
            </p:cNvPr>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6100;p53">
              <a:extLst>
                <a:ext uri="{FF2B5EF4-FFF2-40B4-BE49-F238E27FC236}">
                  <a16:creationId xmlns:a16="http://schemas.microsoft.com/office/drawing/2014/main" id="{1E1C3A9D-FD26-814B-10FE-C8E34C46FEB5}"/>
                </a:ext>
              </a:extLst>
            </p:cNvPr>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6101;p53">
              <a:extLst>
                <a:ext uri="{FF2B5EF4-FFF2-40B4-BE49-F238E27FC236}">
                  <a16:creationId xmlns:a16="http://schemas.microsoft.com/office/drawing/2014/main" id="{0302D09D-1C76-C4FC-0DD5-B6971E2A5A1E}"/>
                </a:ext>
              </a:extLst>
            </p:cNvPr>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6102;p53">
              <a:extLst>
                <a:ext uri="{FF2B5EF4-FFF2-40B4-BE49-F238E27FC236}">
                  <a16:creationId xmlns:a16="http://schemas.microsoft.com/office/drawing/2014/main" id="{C821997D-E855-BB9B-BDC6-EB2A20B5868A}"/>
                </a:ext>
              </a:extLst>
            </p:cNvPr>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6103;p53">
              <a:extLst>
                <a:ext uri="{FF2B5EF4-FFF2-40B4-BE49-F238E27FC236}">
                  <a16:creationId xmlns:a16="http://schemas.microsoft.com/office/drawing/2014/main" id="{75A48835-23AD-5204-3419-AE50CE4039F4}"/>
                </a:ext>
              </a:extLst>
            </p:cNvPr>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6104;p53">
              <a:extLst>
                <a:ext uri="{FF2B5EF4-FFF2-40B4-BE49-F238E27FC236}">
                  <a16:creationId xmlns:a16="http://schemas.microsoft.com/office/drawing/2014/main" id="{C80691A2-F035-8BFA-22F9-374866B3BE83}"/>
                </a:ext>
              </a:extLst>
            </p:cNvPr>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6105;p53">
              <a:extLst>
                <a:ext uri="{FF2B5EF4-FFF2-40B4-BE49-F238E27FC236}">
                  <a16:creationId xmlns:a16="http://schemas.microsoft.com/office/drawing/2014/main" id="{DA3885C1-A778-6A6C-91A5-D1B904E41FDE}"/>
                </a:ext>
              </a:extLst>
            </p:cNvPr>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6106;p53">
              <a:extLst>
                <a:ext uri="{FF2B5EF4-FFF2-40B4-BE49-F238E27FC236}">
                  <a16:creationId xmlns:a16="http://schemas.microsoft.com/office/drawing/2014/main" id="{65355ADC-DAB3-1CAE-DC20-60F5C6024987}"/>
                </a:ext>
              </a:extLst>
            </p:cNvPr>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6107;p53">
              <a:extLst>
                <a:ext uri="{FF2B5EF4-FFF2-40B4-BE49-F238E27FC236}">
                  <a16:creationId xmlns:a16="http://schemas.microsoft.com/office/drawing/2014/main" id="{7E428618-1E1D-7A73-44B0-33F88F04B156}"/>
                </a:ext>
              </a:extLst>
            </p:cNvPr>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6108;p53">
              <a:extLst>
                <a:ext uri="{FF2B5EF4-FFF2-40B4-BE49-F238E27FC236}">
                  <a16:creationId xmlns:a16="http://schemas.microsoft.com/office/drawing/2014/main" id="{CE36B118-8177-4EE4-0DD0-4D0252D3E5D8}"/>
                </a:ext>
              </a:extLst>
            </p:cNvPr>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6109;p53">
              <a:extLst>
                <a:ext uri="{FF2B5EF4-FFF2-40B4-BE49-F238E27FC236}">
                  <a16:creationId xmlns:a16="http://schemas.microsoft.com/office/drawing/2014/main" id="{F517D1DE-C535-6E29-B9FB-C92C04F99213}"/>
                </a:ext>
              </a:extLst>
            </p:cNvPr>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6110;p53">
              <a:extLst>
                <a:ext uri="{FF2B5EF4-FFF2-40B4-BE49-F238E27FC236}">
                  <a16:creationId xmlns:a16="http://schemas.microsoft.com/office/drawing/2014/main" id="{1366C80B-203F-0179-3A57-27CF0871392F}"/>
                </a:ext>
              </a:extLst>
            </p:cNvPr>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6111;p53">
              <a:extLst>
                <a:ext uri="{FF2B5EF4-FFF2-40B4-BE49-F238E27FC236}">
                  <a16:creationId xmlns:a16="http://schemas.microsoft.com/office/drawing/2014/main" id="{7ACE464F-ADE1-CEE9-17B1-5D1792734182}"/>
                </a:ext>
              </a:extLst>
            </p:cNvPr>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6112;p53">
              <a:extLst>
                <a:ext uri="{FF2B5EF4-FFF2-40B4-BE49-F238E27FC236}">
                  <a16:creationId xmlns:a16="http://schemas.microsoft.com/office/drawing/2014/main" id="{2105E3CA-41AC-7C24-1319-2318F96ED8C3}"/>
                </a:ext>
              </a:extLst>
            </p:cNvPr>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6113;p53">
              <a:extLst>
                <a:ext uri="{FF2B5EF4-FFF2-40B4-BE49-F238E27FC236}">
                  <a16:creationId xmlns:a16="http://schemas.microsoft.com/office/drawing/2014/main" id="{CA0D05E6-9DA3-86CF-119C-E4D542E17BFF}"/>
                </a:ext>
              </a:extLst>
            </p:cNvPr>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6114;p53">
              <a:extLst>
                <a:ext uri="{FF2B5EF4-FFF2-40B4-BE49-F238E27FC236}">
                  <a16:creationId xmlns:a16="http://schemas.microsoft.com/office/drawing/2014/main" id="{4F7AE16F-CE28-0322-30E1-C86F0E13146F}"/>
                </a:ext>
              </a:extLst>
            </p:cNvPr>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6115;p53">
              <a:extLst>
                <a:ext uri="{FF2B5EF4-FFF2-40B4-BE49-F238E27FC236}">
                  <a16:creationId xmlns:a16="http://schemas.microsoft.com/office/drawing/2014/main" id="{48427E7C-8E75-59C8-9B23-A356E7D4F450}"/>
                </a:ext>
              </a:extLst>
            </p:cNvPr>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6116;p53">
              <a:extLst>
                <a:ext uri="{FF2B5EF4-FFF2-40B4-BE49-F238E27FC236}">
                  <a16:creationId xmlns:a16="http://schemas.microsoft.com/office/drawing/2014/main" id="{E178C28D-C8CF-2EB2-8199-7B45101B6621}"/>
                </a:ext>
              </a:extLst>
            </p:cNvPr>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6117;p53">
              <a:extLst>
                <a:ext uri="{FF2B5EF4-FFF2-40B4-BE49-F238E27FC236}">
                  <a16:creationId xmlns:a16="http://schemas.microsoft.com/office/drawing/2014/main" id="{FBE2D5B3-DF14-56CC-F8CB-1C912AD51381}"/>
                </a:ext>
              </a:extLst>
            </p:cNvPr>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6118;p53">
              <a:extLst>
                <a:ext uri="{FF2B5EF4-FFF2-40B4-BE49-F238E27FC236}">
                  <a16:creationId xmlns:a16="http://schemas.microsoft.com/office/drawing/2014/main" id="{45AC3854-CC6B-98B1-56ED-616A091B640B}"/>
                </a:ext>
              </a:extLst>
            </p:cNvPr>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6119;p53">
              <a:extLst>
                <a:ext uri="{FF2B5EF4-FFF2-40B4-BE49-F238E27FC236}">
                  <a16:creationId xmlns:a16="http://schemas.microsoft.com/office/drawing/2014/main" id="{FBCFD85C-690D-45B9-588A-2152003EF64A}"/>
                </a:ext>
              </a:extLst>
            </p:cNvPr>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6120;p53">
              <a:extLst>
                <a:ext uri="{FF2B5EF4-FFF2-40B4-BE49-F238E27FC236}">
                  <a16:creationId xmlns:a16="http://schemas.microsoft.com/office/drawing/2014/main" id="{2749AF09-3A96-6FCD-54CD-D7264D1B40C6}"/>
                </a:ext>
              </a:extLst>
            </p:cNvPr>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6121;p53">
              <a:extLst>
                <a:ext uri="{FF2B5EF4-FFF2-40B4-BE49-F238E27FC236}">
                  <a16:creationId xmlns:a16="http://schemas.microsoft.com/office/drawing/2014/main" id="{DC306D73-4878-811D-78E3-EC616C52D493}"/>
                </a:ext>
              </a:extLst>
            </p:cNvPr>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6122;p53">
              <a:extLst>
                <a:ext uri="{FF2B5EF4-FFF2-40B4-BE49-F238E27FC236}">
                  <a16:creationId xmlns:a16="http://schemas.microsoft.com/office/drawing/2014/main" id="{37A39E79-B409-2454-5F03-8CE91A3DD168}"/>
                </a:ext>
              </a:extLst>
            </p:cNvPr>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6123;p53">
              <a:extLst>
                <a:ext uri="{FF2B5EF4-FFF2-40B4-BE49-F238E27FC236}">
                  <a16:creationId xmlns:a16="http://schemas.microsoft.com/office/drawing/2014/main" id="{3B33DFB2-D1DE-C107-90D6-07EE21CCA409}"/>
                </a:ext>
              </a:extLst>
            </p:cNvPr>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6124;p53">
              <a:extLst>
                <a:ext uri="{FF2B5EF4-FFF2-40B4-BE49-F238E27FC236}">
                  <a16:creationId xmlns:a16="http://schemas.microsoft.com/office/drawing/2014/main" id="{DAD42973-D35B-238F-9AEC-1BA9FB4D55B0}"/>
                </a:ext>
              </a:extLst>
            </p:cNvPr>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6125;p53">
              <a:extLst>
                <a:ext uri="{FF2B5EF4-FFF2-40B4-BE49-F238E27FC236}">
                  <a16:creationId xmlns:a16="http://schemas.microsoft.com/office/drawing/2014/main" id="{3FD22649-EAD5-32F6-4CB4-9674402A8325}"/>
                </a:ext>
              </a:extLst>
            </p:cNvPr>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6126;p53">
              <a:extLst>
                <a:ext uri="{FF2B5EF4-FFF2-40B4-BE49-F238E27FC236}">
                  <a16:creationId xmlns:a16="http://schemas.microsoft.com/office/drawing/2014/main" id="{7BCF1256-6363-4FFE-95CA-DA4F84C34304}"/>
                </a:ext>
              </a:extLst>
            </p:cNvPr>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6127;p53">
              <a:extLst>
                <a:ext uri="{FF2B5EF4-FFF2-40B4-BE49-F238E27FC236}">
                  <a16:creationId xmlns:a16="http://schemas.microsoft.com/office/drawing/2014/main" id="{772DC55E-6367-9827-C616-D313FE651F98}"/>
                </a:ext>
              </a:extLst>
            </p:cNvPr>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6128;p53">
              <a:extLst>
                <a:ext uri="{FF2B5EF4-FFF2-40B4-BE49-F238E27FC236}">
                  <a16:creationId xmlns:a16="http://schemas.microsoft.com/office/drawing/2014/main" id="{4F58F276-6BBF-2DE9-81D9-17F06F8AB1DD}"/>
                </a:ext>
              </a:extLst>
            </p:cNvPr>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6129;p53">
              <a:extLst>
                <a:ext uri="{FF2B5EF4-FFF2-40B4-BE49-F238E27FC236}">
                  <a16:creationId xmlns:a16="http://schemas.microsoft.com/office/drawing/2014/main" id="{3F01F1B0-F5CD-A884-E798-CF897AC39D91}"/>
                </a:ext>
              </a:extLst>
            </p:cNvPr>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6130;p53">
              <a:extLst>
                <a:ext uri="{FF2B5EF4-FFF2-40B4-BE49-F238E27FC236}">
                  <a16:creationId xmlns:a16="http://schemas.microsoft.com/office/drawing/2014/main" id="{85E3A72E-DAD1-5A63-0AB6-BF575C2CAAB9}"/>
                </a:ext>
              </a:extLst>
            </p:cNvPr>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6131;p53">
              <a:extLst>
                <a:ext uri="{FF2B5EF4-FFF2-40B4-BE49-F238E27FC236}">
                  <a16:creationId xmlns:a16="http://schemas.microsoft.com/office/drawing/2014/main" id="{0EDC027D-65BA-5A56-89DD-7FE30D71617D}"/>
                </a:ext>
              </a:extLst>
            </p:cNvPr>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6132;p53">
              <a:extLst>
                <a:ext uri="{FF2B5EF4-FFF2-40B4-BE49-F238E27FC236}">
                  <a16:creationId xmlns:a16="http://schemas.microsoft.com/office/drawing/2014/main" id="{CE04EFF6-47CA-43C1-F9C1-27CCFC603522}"/>
                </a:ext>
              </a:extLst>
            </p:cNvPr>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6133;p53">
              <a:extLst>
                <a:ext uri="{FF2B5EF4-FFF2-40B4-BE49-F238E27FC236}">
                  <a16:creationId xmlns:a16="http://schemas.microsoft.com/office/drawing/2014/main" id="{C13894EB-B4BD-6C5F-B429-BAF5C5E54358}"/>
                </a:ext>
              </a:extLst>
            </p:cNvPr>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6134;p53">
              <a:extLst>
                <a:ext uri="{FF2B5EF4-FFF2-40B4-BE49-F238E27FC236}">
                  <a16:creationId xmlns:a16="http://schemas.microsoft.com/office/drawing/2014/main" id="{E4DF1174-DBE8-4321-FD30-57E1BE5C9F41}"/>
                </a:ext>
              </a:extLst>
            </p:cNvPr>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6135;p53">
              <a:extLst>
                <a:ext uri="{FF2B5EF4-FFF2-40B4-BE49-F238E27FC236}">
                  <a16:creationId xmlns:a16="http://schemas.microsoft.com/office/drawing/2014/main" id="{7477D0BF-2206-05FC-75AF-E951532753EA}"/>
                </a:ext>
              </a:extLst>
            </p:cNvPr>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6136;p53">
              <a:extLst>
                <a:ext uri="{FF2B5EF4-FFF2-40B4-BE49-F238E27FC236}">
                  <a16:creationId xmlns:a16="http://schemas.microsoft.com/office/drawing/2014/main" id="{93249CEA-D588-43D0-C427-5B69CAEE4B05}"/>
                </a:ext>
              </a:extLst>
            </p:cNvPr>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6137;p53">
              <a:extLst>
                <a:ext uri="{FF2B5EF4-FFF2-40B4-BE49-F238E27FC236}">
                  <a16:creationId xmlns:a16="http://schemas.microsoft.com/office/drawing/2014/main" id="{5D0FE9CC-A13A-033B-97D4-157664EDFE31}"/>
                </a:ext>
              </a:extLst>
            </p:cNvPr>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6138;p53">
              <a:extLst>
                <a:ext uri="{FF2B5EF4-FFF2-40B4-BE49-F238E27FC236}">
                  <a16:creationId xmlns:a16="http://schemas.microsoft.com/office/drawing/2014/main" id="{38306BCD-223F-6453-FB0D-FEF430FA4086}"/>
                </a:ext>
              </a:extLst>
            </p:cNvPr>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6139;p53">
              <a:extLst>
                <a:ext uri="{FF2B5EF4-FFF2-40B4-BE49-F238E27FC236}">
                  <a16:creationId xmlns:a16="http://schemas.microsoft.com/office/drawing/2014/main" id="{E5482F00-8061-59B7-2AD1-D57AAE455952}"/>
                </a:ext>
              </a:extLst>
            </p:cNvPr>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6140;p53">
              <a:extLst>
                <a:ext uri="{FF2B5EF4-FFF2-40B4-BE49-F238E27FC236}">
                  <a16:creationId xmlns:a16="http://schemas.microsoft.com/office/drawing/2014/main" id="{75D0538B-8D5C-DC04-06C6-C6A76AA49CE2}"/>
                </a:ext>
              </a:extLst>
            </p:cNvPr>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6141;p53">
              <a:extLst>
                <a:ext uri="{FF2B5EF4-FFF2-40B4-BE49-F238E27FC236}">
                  <a16:creationId xmlns:a16="http://schemas.microsoft.com/office/drawing/2014/main" id="{0939F8B0-DABB-5FEA-D507-8D04837B51B5}"/>
                </a:ext>
              </a:extLst>
            </p:cNvPr>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6142;p53">
              <a:extLst>
                <a:ext uri="{FF2B5EF4-FFF2-40B4-BE49-F238E27FC236}">
                  <a16:creationId xmlns:a16="http://schemas.microsoft.com/office/drawing/2014/main" id="{9220057B-855B-4F79-D48A-271A70F021E7}"/>
                </a:ext>
              </a:extLst>
            </p:cNvPr>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6143;p53">
              <a:extLst>
                <a:ext uri="{FF2B5EF4-FFF2-40B4-BE49-F238E27FC236}">
                  <a16:creationId xmlns:a16="http://schemas.microsoft.com/office/drawing/2014/main" id="{0D77659F-FE20-4AB7-C37A-5428C953C84F}"/>
                </a:ext>
              </a:extLst>
            </p:cNvPr>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6144;p53">
              <a:extLst>
                <a:ext uri="{FF2B5EF4-FFF2-40B4-BE49-F238E27FC236}">
                  <a16:creationId xmlns:a16="http://schemas.microsoft.com/office/drawing/2014/main" id="{CE9CE497-6377-6F75-9767-7340972846E9}"/>
                </a:ext>
              </a:extLst>
            </p:cNvPr>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6145;p53">
              <a:extLst>
                <a:ext uri="{FF2B5EF4-FFF2-40B4-BE49-F238E27FC236}">
                  <a16:creationId xmlns:a16="http://schemas.microsoft.com/office/drawing/2014/main" id="{6A729D76-3381-C5E0-B4D0-B24344768A55}"/>
                </a:ext>
              </a:extLst>
            </p:cNvPr>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6146;p53">
              <a:extLst>
                <a:ext uri="{FF2B5EF4-FFF2-40B4-BE49-F238E27FC236}">
                  <a16:creationId xmlns:a16="http://schemas.microsoft.com/office/drawing/2014/main" id="{0ABB8415-8DB9-C504-43FB-38245450CFD6}"/>
                </a:ext>
              </a:extLst>
            </p:cNvPr>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6147;p53">
              <a:extLst>
                <a:ext uri="{FF2B5EF4-FFF2-40B4-BE49-F238E27FC236}">
                  <a16:creationId xmlns:a16="http://schemas.microsoft.com/office/drawing/2014/main" id="{70200226-AE66-1EB2-6C22-AF0E0D6CAA72}"/>
                </a:ext>
              </a:extLst>
            </p:cNvPr>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6148;p53">
              <a:extLst>
                <a:ext uri="{FF2B5EF4-FFF2-40B4-BE49-F238E27FC236}">
                  <a16:creationId xmlns:a16="http://schemas.microsoft.com/office/drawing/2014/main" id="{F67EAD63-E511-98B3-FA52-CB9ACE565646}"/>
                </a:ext>
              </a:extLst>
            </p:cNvPr>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6149;p53">
              <a:extLst>
                <a:ext uri="{FF2B5EF4-FFF2-40B4-BE49-F238E27FC236}">
                  <a16:creationId xmlns:a16="http://schemas.microsoft.com/office/drawing/2014/main" id="{22388ADF-5B50-3D2A-1AB3-5DF01ED04F32}"/>
                </a:ext>
              </a:extLst>
            </p:cNvPr>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6150;p53">
              <a:extLst>
                <a:ext uri="{FF2B5EF4-FFF2-40B4-BE49-F238E27FC236}">
                  <a16:creationId xmlns:a16="http://schemas.microsoft.com/office/drawing/2014/main" id="{33898F86-D733-9B9A-43EF-837FBA8DDB8E}"/>
                </a:ext>
              </a:extLst>
            </p:cNvPr>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6151;p53">
              <a:extLst>
                <a:ext uri="{FF2B5EF4-FFF2-40B4-BE49-F238E27FC236}">
                  <a16:creationId xmlns:a16="http://schemas.microsoft.com/office/drawing/2014/main" id="{EB13EB0D-FFCB-922A-4F92-81106387F4BE}"/>
                </a:ext>
              </a:extLst>
            </p:cNvPr>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6152;p53">
              <a:extLst>
                <a:ext uri="{FF2B5EF4-FFF2-40B4-BE49-F238E27FC236}">
                  <a16:creationId xmlns:a16="http://schemas.microsoft.com/office/drawing/2014/main" id="{AF1D1B97-0753-6DBF-FA0B-A30A49791AB7}"/>
                </a:ext>
              </a:extLst>
            </p:cNvPr>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6153;p53">
              <a:extLst>
                <a:ext uri="{FF2B5EF4-FFF2-40B4-BE49-F238E27FC236}">
                  <a16:creationId xmlns:a16="http://schemas.microsoft.com/office/drawing/2014/main" id="{E5B9AFB9-D3B4-6595-FE55-7899C8062EFC}"/>
                </a:ext>
              </a:extLst>
            </p:cNvPr>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6154;p53">
              <a:extLst>
                <a:ext uri="{FF2B5EF4-FFF2-40B4-BE49-F238E27FC236}">
                  <a16:creationId xmlns:a16="http://schemas.microsoft.com/office/drawing/2014/main" id="{A02F234E-1F68-14F3-A069-8F5BB40DAF0D}"/>
                </a:ext>
              </a:extLst>
            </p:cNvPr>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6155;p53">
              <a:extLst>
                <a:ext uri="{FF2B5EF4-FFF2-40B4-BE49-F238E27FC236}">
                  <a16:creationId xmlns:a16="http://schemas.microsoft.com/office/drawing/2014/main" id="{DF55E79E-314F-CF98-E185-D196BFC690C5}"/>
                </a:ext>
              </a:extLst>
            </p:cNvPr>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6156;p53">
              <a:extLst>
                <a:ext uri="{FF2B5EF4-FFF2-40B4-BE49-F238E27FC236}">
                  <a16:creationId xmlns:a16="http://schemas.microsoft.com/office/drawing/2014/main" id="{00C71AE7-9D9E-6863-1D5B-D0E87C2E0045}"/>
                </a:ext>
              </a:extLst>
            </p:cNvPr>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6157;p53">
              <a:extLst>
                <a:ext uri="{FF2B5EF4-FFF2-40B4-BE49-F238E27FC236}">
                  <a16:creationId xmlns:a16="http://schemas.microsoft.com/office/drawing/2014/main" id="{FA7514C6-F076-08B6-5763-EC348F82C1C9}"/>
                </a:ext>
              </a:extLst>
            </p:cNvPr>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6158;p53">
              <a:extLst>
                <a:ext uri="{FF2B5EF4-FFF2-40B4-BE49-F238E27FC236}">
                  <a16:creationId xmlns:a16="http://schemas.microsoft.com/office/drawing/2014/main" id="{4B07F4A3-101A-4E0D-AEEF-F6077227876A}"/>
                </a:ext>
              </a:extLst>
            </p:cNvPr>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6159;p53">
              <a:extLst>
                <a:ext uri="{FF2B5EF4-FFF2-40B4-BE49-F238E27FC236}">
                  <a16:creationId xmlns:a16="http://schemas.microsoft.com/office/drawing/2014/main" id="{5A73D2C8-DE5F-080F-2D62-57511C2E59C9}"/>
                </a:ext>
              </a:extLst>
            </p:cNvPr>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6160;p53">
              <a:extLst>
                <a:ext uri="{FF2B5EF4-FFF2-40B4-BE49-F238E27FC236}">
                  <a16:creationId xmlns:a16="http://schemas.microsoft.com/office/drawing/2014/main" id="{628D3262-A57D-5BC0-F01D-D365E248467D}"/>
                </a:ext>
              </a:extLst>
            </p:cNvPr>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6161;p53">
              <a:extLst>
                <a:ext uri="{FF2B5EF4-FFF2-40B4-BE49-F238E27FC236}">
                  <a16:creationId xmlns:a16="http://schemas.microsoft.com/office/drawing/2014/main" id="{8E56FD6C-8BA4-B08F-8F32-84AA08F02C2A}"/>
                </a:ext>
              </a:extLst>
            </p:cNvPr>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6162;p53">
              <a:extLst>
                <a:ext uri="{FF2B5EF4-FFF2-40B4-BE49-F238E27FC236}">
                  <a16:creationId xmlns:a16="http://schemas.microsoft.com/office/drawing/2014/main" id="{19958D73-F2C2-FDBE-C186-2CB5B8EB9F8C}"/>
                </a:ext>
              </a:extLst>
            </p:cNvPr>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6163;p53">
              <a:extLst>
                <a:ext uri="{FF2B5EF4-FFF2-40B4-BE49-F238E27FC236}">
                  <a16:creationId xmlns:a16="http://schemas.microsoft.com/office/drawing/2014/main" id="{78ABE529-AC00-F20D-AB8B-7C65DF32CD2B}"/>
                </a:ext>
              </a:extLst>
            </p:cNvPr>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6164;p53">
              <a:extLst>
                <a:ext uri="{FF2B5EF4-FFF2-40B4-BE49-F238E27FC236}">
                  <a16:creationId xmlns:a16="http://schemas.microsoft.com/office/drawing/2014/main" id="{1C4C7650-F55A-FF9F-1976-D1B70B869467}"/>
                </a:ext>
              </a:extLst>
            </p:cNvPr>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6165;p53">
              <a:extLst>
                <a:ext uri="{FF2B5EF4-FFF2-40B4-BE49-F238E27FC236}">
                  <a16:creationId xmlns:a16="http://schemas.microsoft.com/office/drawing/2014/main" id="{CF7499C8-52FF-60B9-8015-DDAF922DD82A}"/>
                </a:ext>
              </a:extLst>
            </p:cNvPr>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6166;p53">
              <a:extLst>
                <a:ext uri="{FF2B5EF4-FFF2-40B4-BE49-F238E27FC236}">
                  <a16:creationId xmlns:a16="http://schemas.microsoft.com/office/drawing/2014/main" id="{D8F4EF19-3889-9ABF-5606-DCC1AC73323A}"/>
                </a:ext>
              </a:extLst>
            </p:cNvPr>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6167;p53">
              <a:extLst>
                <a:ext uri="{FF2B5EF4-FFF2-40B4-BE49-F238E27FC236}">
                  <a16:creationId xmlns:a16="http://schemas.microsoft.com/office/drawing/2014/main" id="{5F023732-D8AC-5D30-C52E-BECB2086D6B1}"/>
                </a:ext>
              </a:extLst>
            </p:cNvPr>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6168;p53">
              <a:extLst>
                <a:ext uri="{FF2B5EF4-FFF2-40B4-BE49-F238E27FC236}">
                  <a16:creationId xmlns:a16="http://schemas.microsoft.com/office/drawing/2014/main" id="{33980834-3D1C-34CF-9113-2D288FA17B13}"/>
                </a:ext>
              </a:extLst>
            </p:cNvPr>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6169;p53">
              <a:extLst>
                <a:ext uri="{FF2B5EF4-FFF2-40B4-BE49-F238E27FC236}">
                  <a16:creationId xmlns:a16="http://schemas.microsoft.com/office/drawing/2014/main" id="{CD5FF6B4-31A0-5594-242A-CBE38A6F20F1}"/>
                </a:ext>
              </a:extLst>
            </p:cNvPr>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6170;p53">
              <a:extLst>
                <a:ext uri="{FF2B5EF4-FFF2-40B4-BE49-F238E27FC236}">
                  <a16:creationId xmlns:a16="http://schemas.microsoft.com/office/drawing/2014/main" id="{3328FAC0-8D97-3562-7018-5A7311571DB0}"/>
                </a:ext>
              </a:extLst>
            </p:cNvPr>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6171;p53">
              <a:extLst>
                <a:ext uri="{FF2B5EF4-FFF2-40B4-BE49-F238E27FC236}">
                  <a16:creationId xmlns:a16="http://schemas.microsoft.com/office/drawing/2014/main" id="{221C858C-FDA5-D7E6-BAF6-A886A2AA24E5}"/>
                </a:ext>
              </a:extLst>
            </p:cNvPr>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6172;p53">
              <a:extLst>
                <a:ext uri="{FF2B5EF4-FFF2-40B4-BE49-F238E27FC236}">
                  <a16:creationId xmlns:a16="http://schemas.microsoft.com/office/drawing/2014/main" id="{A7F3DB13-35A1-1A3D-F874-3F56E56EA998}"/>
                </a:ext>
              </a:extLst>
            </p:cNvPr>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6173;p53">
              <a:extLst>
                <a:ext uri="{FF2B5EF4-FFF2-40B4-BE49-F238E27FC236}">
                  <a16:creationId xmlns:a16="http://schemas.microsoft.com/office/drawing/2014/main" id="{A2E2C7DE-E309-EB57-30CD-F16F0D9EEE12}"/>
                </a:ext>
              </a:extLst>
            </p:cNvPr>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6174;p53">
              <a:extLst>
                <a:ext uri="{FF2B5EF4-FFF2-40B4-BE49-F238E27FC236}">
                  <a16:creationId xmlns:a16="http://schemas.microsoft.com/office/drawing/2014/main" id="{8D45DB7D-9873-0B03-1714-73DF492C748F}"/>
                </a:ext>
              </a:extLst>
            </p:cNvPr>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6175;p53">
              <a:extLst>
                <a:ext uri="{FF2B5EF4-FFF2-40B4-BE49-F238E27FC236}">
                  <a16:creationId xmlns:a16="http://schemas.microsoft.com/office/drawing/2014/main" id="{015223F5-8215-7A4E-2A3C-EB2281F41DA4}"/>
                </a:ext>
              </a:extLst>
            </p:cNvPr>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6176;p53">
              <a:extLst>
                <a:ext uri="{FF2B5EF4-FFF2-40B4-BE49-F238E27FC236}">
                  <a16:creationId xmlns:a16="http://schemas.microsoft.com/office/drawing/2014/main" id="{B8049E50-4894-9481-2594-44EF2D2D125E}"/>
                </a:ext>
              </a:extLst>
            </p:cNvPr>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6177;p53">
              <a:extLst>
                <a:ext uri="{FF2B5EF4-FFF2-40B4-BE49-F238E27FC236}">
                  <a16:creationId xmlns:a16="http://schemas.microsoft.com/office/drawing/2014/main" id="{8A755D41-DE51-F04B-2384-1482C8FF1188}"/>
                </a:ext>
              </a:extLst>
            </p:cNvPr>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6178;p53">
              <a:extLst>
                <a:ext uri="{FF2B5EF4-FFF2-40B4-BE49-F238E27FC236}">
                  <a16:creationId xmlns:a16="http://schemas.microsoft.com/office/drawing/2014/main" id="{20D7F54C-7668-94BF-5DD6-DA93D605F2CF}"/>
                </a:ext>
              </a:extLst>
            </p:cNvPr>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6179;p53">
              <a:extLst>
                <a:ext uri="{FF2B5EF4-FFF2-40B4-BE49-F238E27FC236}">
                  <a16:creationId xmlns:a16="http://schemas.microsoft.com/office/drawing/2014/main" id="{F6FB1B84-BC85-76A4-0D37-75B56BEE167E}"/>
                </a:ext>
              </a:extLst>
            </p:cNvPr>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6180;p53">
              <a:extLst>
                <a:ext uri="{FF2B5EF4-FFF2-40B4-BE49-F238E27FC236}">
                  <a16:creationId xmlns:a16="http://schemas.microsoft.com/office/drawing/2014/main" id="{257B4E6E-F305-9495-D4B9-80D3E50096BD}"/>
                </a:ext>
              </a:extLst>
            </p:cNvPr>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6181;p53">
              <a:extLst>
                <a:ext uri="{FF2B5EF4-FFF2-40B4-BE49-F238E27FC236}">
                  <a16:creationId xmlns:a16="http://schemas.microsoft.com/office/drawing/2014/main" id="{B51A514B-048D-A0C0-6C0C-A91C88E24967}"/>
                </a:ext>
              </a:extLst>
            </p:cNvPr>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6182;p53">
              <a:extLst>
                <a:ext uri="{FF2B5EF4-FFF2-40B4-BE49-F238E27FC236}">
                  <a16:creationId xmlns:a16="http://schemas.microsoft.com/office/drawing/2014/main" id="{1FE19FBD-16DC-8B0F-7AE5-25AA5AAD41AC}"/>
                </a:ext>
              </a:extLst>
            </p:cNvPr>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6183;p53">
              <a:extLst>
                <a:ext uri="{FF2B5EF4-FFF2-40B4-BE49-F238E27FC236}">
                  <a16:creationId xmlns:a16="http://schemas.microsoft.com/office/drawing/2014/main" id="{91CF631E-FF15-795E-41A1-322F12A97842}"/>
                </a:ext>
              </a:extLst>
            </p:cNvPr>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6184;p53">
              <a:extLst>
                <a:ext uri="{FF2B5EF4-FFF2-40B4-BE49-F238E27FC236}">
                  <a16:creationId xmlns:a16="http://schemas.microsoft.com/office/drawing/2014/main" id="{08929883-A35C-C5D1-C07C-44A7A69A82CD}"/>
                </a:ext>
              </a:extLst>
            </p:cNvPr>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6185;p53">
              <a:extLst>
                <a:ext uri="{FF2B5EF4-FFF2-40B4-BE49-F238E27FC236}">
                  <a16:creationId xmlns:a16="http://schemas.microsoft.com/office/drawing/2014/main" id="{5D0DD7FC-FA58-3CDA-D172-F875557A46AA}"/>
                </a:ext>
              </a:extLst>
            </p:cNvPr>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6186;p53">
              <a:extLst>
                <a:ext uri="{FF2B5EF4-FFF2-40B4-BE49-F238E27FC236}">
                  <a16:creationId xmlns:a16="http://schemas.microsoft.com/office/drawing/2014/main" id="{E787AC4C-AB4D-CC77-031F-8AEB9D3C3854}"/>
                </a:ext>
              </a:extLst>
            </p:cNvPr>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6187;p53">
              <a:extLst>
                <a:ext uri="{FF2B5EF4-FFF2-40B4-BE49-F238E27FC236}">
                  <a16:creationId xmlns:a16="http://schemas.microsoft.com/office/drawing/2014/main" id="{FDF3F25E-DB95-C6D6-DA4B-F080F4EDDBC8}"/>
                </a:ext>
              </a:extLst>
            </p:cNvPr>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6188;p53">
              <a:extLst>
                <a:ext uri="{FF2B5EF4-FFF2-40B4-BE49-F238E27FC236}">
                  <a16:creationId xmlns:a16="http://schemas.microsoft.com/office/drawing/2014/main" id="{BFE39F33-B137-5B34-673B-BD27B4B0C064}"/>
                </a:ext>
              </a:extLst>
            </p:cNvPr>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6189;p53">
              <a:extLst>
                <a:ext uri="{FF2B5EF4-FFF2-40B4-BE49-F238E27FC236}">
                  <a16:creationId xmlns:a16="http://schemas.microsoft.com/office/drawing/2014/main" id="{AA3A66C9-067D-0CB6-CB78-62C9F86FEBA9}"/>
                </a:ext>
              </a:extLst>
            </p:cNvPr>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6190;p53">
              <a:extLst>
                <a:ext uri="{FF2B5EF4-FFF2-40B4-BE49-F238E27FC236}">
                  <a16:creationId xmlns:a16="http://schemas.microsoft.com/office/drawing/2014/main" id="{2EFADFED-2870-72C3-DEF3-F3D6711DB803}"/>
                </a:ext>
              </a:extLst>
            </p:cNvPr>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6191;p53">
              <a:extLst>
                <a:ext uri="{FF2B5EF4-FFF2-40B4-BE49-F238E27FC236}">
                  <a16:creationId xmlns:a16="http://schemas.microsoft.com/office/drawing/2014/main" id="{BC458E58-297C-E96D-46EF-4B80DBB4987F}"/>
                </a:ext>
              </a:extLst>
            </p:cNvPr>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6192;p53">
              <a:extLst>
                <a:ext uri="{FF2B5EF4-FFF2-40B4-BE49-F238E27FC236}">
                  <a16:creationId xmlns:a16="http://schemas.microsoft.com/office/drawing/2014/main" id="{C18FD280-F802-C2C6-519B-B520D0E46019}"/>
                </a:ext>
              </a:extLst>
            </p:cNvPr>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6193;p53">
              <a:extLst>
                <a:ext uri="{FF2B5EF4-FFF2-40B4-BE49-F238E27FC236}">
                  <a16:creationId xmlns:a16="http://schemas.microsoft.com/office/drawing/2014/main" id="{8B5D1F81-D65E-12D7-0FF1-6C52DFA8FF31}"/>
                </a:ext>
              </a:extLst>
            </p:cNvPr>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6194;p53">
              <a:extLst>
                <a:ext uri="{FF2B5EF4-FFF2-40B4-BE49-F238E27FC236}">
                  <a16:creationId xmlns:a16="http://schemas.microsoft.com/office/drawing/2014/main" id="{6C0C4D69-DA9D-5632-F775-C504DE16B6E7}"/>
                </a:ext>
              </a:extLst>
            </p:cNvPr>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6195;p53">
              <a:extLst>
                <a:ext uri="{FF2B5EF4-FFF2-40B4-BE49-F238E27FC236}">
                  <a16:creationId xmlns:a16="http://schemas.microsoft.com/office/drawing/2014/main" id="{6FEEE308-01C9-6875-1904-782DE790F682}"/>
                </a:ext>
              </a:extLst>
            </p:cNvPr>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6196;p53">
              <a:extLst>
                <a:ext uri="{FF2B5EF4-FFF2-40B4-BE49-F238E27FC236}">
                  <a16:creationId xmlns:a16="http://schemas.microsoft.com/office/drawing/2014/main" id="{80981A61-0104-C68B-3F8F-DB6B51400194}"/>
                </a:ext>
              </a:extLst>
            </p:cNvPr>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6197;p53">
              <a:extLst>
                <a:ext uri="{FF2B5EF4-FFF2-40B4-BE49-F238E27FC236}">
                  <a16:creationId xmlns:a16="http://schemas.microsoft.com/office/drawing/2014/main" id="{A1DA7F7B-4121-061A-6878-FBEAB1E9E839}"/>
                </a:ext>
              </a:extLst>
            </p:cNvPr>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6198;p53">
              <a:extLst>
                <a:ext uri="{FF2B5EF4-FFF2-40B4-BE49-F238E27FC236}">
                  <a16:creationId xmlns:a16="http://schemas.microsoft.com/office/drawing/2014/main" id="{0A1E2A6E-8B50-DA03-B8ED-F70EAFC1EE90}"/>
                </a:ext>
              </a:extLst>
            </p:cNvPr>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6199;p53">
              <a:extLst>
                <a:ext uri="{FF2B5EF4-FFF2-40B4-BE49-F238E27FC236}">
                  <a16:creationId xmlns:a16="http://schemas.microsoft.com/office/drawing/2014/main" id="{B57F3220-CC34-CE39-1E44-F658BEF646DD}"/>
                </a:ext>
              </a:extLst>
            </p:cNvPr>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6200;p53">
              <a:extLst>
                <a:ext uri="{FF2B5EF4-FFF2-40B4-BE49-F238E27FC236}">
                  <a16:creationId xmlns:a16="http://schemas.microsoft.com/office/drawing/2014/main" id="{85E0F8C7-0B9B-BD45-5BA5-EDB8D6745CBC}"/>
                </a:ext>
              </a:extLst>
            </p:cNvPr>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6201;p53">
              <a:extLst>
                <a:ext uri="{FF2B5EF4-FFF2-40B4-BE49-F238E27FC236}">
                  <a16:creationId xmlns:a16="http://schemas.microsoft.com/office/drawing/2014/main" id="{5AE5717F-B7E6-6B6E-EF7B-DD91C096C816}"/>
                </a:ext>
              </a:extLst>
            </p:cNvPr>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6202;p53">
              <a:extLst>
                <a:ext uri="{FF2B5EF4-FFF2-40B4-BE49-F238E27FC236}">
                  <a16:creationId xmlns:a16="http://schemas.microsoft.com/office/drawing/2014/main" id="{CC6D33AA-0028-8A6E-9696-A04FBF843FF6}"/>
                </a:ext>
              </a:extLst>
            </p:cNvPr>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6203;p53">
              <a:extLst>
                <a:ext uri="{FF2B5EF4-FFF2-40B4-BE49-F238E27FC236}">
                  <a16:creationId xmlns:a16="http://schemas.microsoft.com/office/drawing/2014/main" id="{8065F720-D631-2C10-CD74-5C4E88B37D60}"/>
                </a:ext>
              </a:extLst>
            </p:cNvPr>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6204;p53">
              <a:extLst>
                <a:ext uri="{FF2B5EF4-FFF2-40B4-BE49-F238E27FC236}">
                  <a16:creationId xmlns:a16="http://schemas.microsoft.com/office/drawing/2014/main" id="{3C5DE8BA-2089-C3FD-8004-05BB7A9270E4}"/>
                </a:ext>
              </a:extLst>
            </p:cNvPr>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6205;p53">
              <a:extLst>
                <a:ext uri="{FF2B5EF4-FFF2-40B4-BE49-F238E27FC236}">
                  <a16:creationId xmlns:a16="http://schemas.microsoft.com/office/drawing/2014/main" id="{1BE0904B-D993-8324-FE82-23F5F7EBEF2B}"/>
                </a:ext>
              </a:extLst>
            </p:cNvPr>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6206;p53">
              <a:extLst>
                <a:ext uri="{FF2B5EF4-FFF2-40B4-BE49-F238E27FC236}">
                  <a16:creationId xmlns:a16="http://schemas.microsoft.com/office/drawing/2014/main" id="{BFFD53F5-432E-F8CA-C3C2-D864655A8024}"/>
                </a:ext>
              </a:extLst>
            </p:cNvPr>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6207;p53">
              <a:extLst>
                <a:ext uri="{FF2B5EF4-FFF2-40B4-BE49-F238E27FC236}">
                  <a16:creationId xmlns:a16="http://schemas.microsoft.com/office/drawing/2014/main" id="{19CE8C94-E5DD-B17B-D5A6-8A82FBBAEEAB}"/>
                </a:ext>
              </a:extLst>
            </p:cNvPr>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6208;p53">
              <a:extLst>
                <a:ext uri="{FF2B5EF4-FFF2-40B4-BE49-F238E27FC236}">
                  <a16:creationId xmlns:a16="http://schemas.microsoft.com/office/drawing/2014/main" id="{80D40EED-9942-7F3D-CB39-34352F8FBF7A}"/>
                </a:ext>
              </a:extLst>
            </p:cNvPr>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6209;p53">
              <a:extLst>
                <a:ext uri="{FF2B5EF4-FFF2-40B4-BE49-F238E27FC236}">
                  <a16:creationId xmlns:a16="http://schemas.microsoft.com/office/drawing/2014/main" id="{BA25402C-2ABA-AF27-ECF2-F465C0A03493}"/>
                </a:ext>
              </a:extLst>
            </p:cNvPr>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6210;p53">
              <a:extLst>
                <a:ext uri="{FF2B5EF4-FFF2-40B4-BE49-F238E27FC236}">
                  <a16:creationId xmlns:a16="http://schemas.microsoft.com/office/drawing/2014/main" id="{0E2B744F-6F48-0B06-33CD-458987718396}"/>
                </a:ext>
              </a:extLst>
            </p:cNvPr>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6211;p53">
              <a:extLst>
                <a:ext uri="{FF2B5EF4-FFF2-40B4-BE49-F238E27FC236}">
                  <a16:creationId xmlns:a16="http://schemas.microsoft.com/office/drawing/2014/main" id="{E1A6AE66-F71D-3489-CF77-87B517DA9071}"/>
                </a:ext>
              </a:extLst>
            </p:cNvPr>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6212;p53">
              <a:extLst>
                <a:ext uri="{FF2B5EF4-FFF2-40B4-BE49-F238E27FC236}">
                  <a16:creationId xmlns:a16="http://schemas.microsoft.com/office/drawing/2014/main" id="{D2C15721-1FA9-7E54-549C-8761AECB1FC9}"/>
                </a:ext>
              </a:extLst>
            </p:cNvPr>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6213;p53">
              <a:extLst>
                <a:ext uri="{FF2B5EF4-FFF2-40B4-BE49-F238E27FC236}">
                  <a16:creationId xmlns:a16="http://schemas.microsoft.com/office/drawing/2014/main" id="{F999D057-05CD-EEAD-5247-4AD75CA909E8}"/>
                </a:ext>
              </a:extLst>
            </p:cNvPr>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6214;p53">
              <a:extLst>
                <a:ext uri="{FF2B5EF4-FFF2-40B4-BE49-F238E27FC236}">
                  <a16:creationId xmlns:a16="http://schemas.microsoft.com/office/drawing/2014/main" id="{EDC4D977-5507-7273-7A7A-369444DBF7C3}"/>
                </a:ext>
              </a:extLst>
            </p:cNvPr>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6215;p53">
              <a:extLst>
                <a:ext uri="{FF2B5EF4-FFF2-40B4-BE49-F238E27FC236}">
                  <a16:creationId xmlns:a16="http://schemas.microsoft.com/office/drawing/2014/main" id="{F27AC920-58B1-7981-1EFB-6FE3E9C12CDF}"/>
                </a:ext>
              </a:extLst>
            </p:cNvPr>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6216;p53">
              <a:extLst>
                <a:ext uri="{FF2B5EF4-FFF2-40B4-BE49-F238E27FC236}">
                  <a16:creationId xmlns:a16="http://schemas.microsoft.com/office/drawing/2014/main" id="{58913BB0-2028-354E-4AC2-E5BA5D281553}"/>
                </a:ext>
              </a:extLst>
            </p:cNvPr>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6217;p53">
              <a:extLst>
                <a:ext uri="{FF2B5EF4-FFF2-40B4-BE49-F238E27FC236}">
                  <a16:creationId xmlns:a16="http://schemas.microsoft.com/office/drawing/2014/main" id="{6A8B2178-4095-AC23-668B-DE6D7BC1D4B4}"/>
                </a:ext>
              </a:extLst>
            </p:cNvPr>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6218;p53">
              <a:extLst>
                <a:ext uri="{FF2B5EF4-FFF2-40B4-BE49-F238E27FC236}">
                  <a16:creationId xmlns:a16="http://schemas.microsoft.com/office/drawing/2014/main" id="{8CC2B8D0-E904-F9D6-80AC-B27CE0F317D1}"/>
                </a:ext>
              </a:extLst>
            </p:cNvPr>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6219;p53">
              <a:extLst>
                <a:ext uri="{FF2B5EF4-FFF2-40B4-BE49-F238E27FC236}">
                  <a16:creationId xmlns:a16="http://schemas.microsoft.com/office/drawing/2014/main" id="{1C7B69FC-F531-365B-8995-9A7BF29AD784}"/>
                </a:ext>
              </a:extLst>
            </p:cNvPr>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6220;p53">
              <a:extLst>
                <a:ext uri="{FF2B5EF4-FFF2-40B4-BE49-F238E27FC236}">
                  <a16:creationId xmlns:a16="http://schemas.microsoft.com/office/drawing/2014/main" id="{D3459D31-DDD2-4C66-B50A-84ECA0AEA66C}"/>
                </a:ext>
              </a:extLst>
            </p:cNvPr>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6221;p53">
              <a:extLst>
                <a:ext uri="{FF2B5EF4-FFF2-40B4-BE49-F238E27FC236}">
                  <a16:creationId xmlns:a16="http://schemas.microsoft.com/office/drawing/2014/main" id="{C971EBCA-E10D-7428-335C-E5222A3793B1}"/>
                </a:ext>
              </a:extLst>
            </p:cNvPr>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6222;p53">
              <a:extLst>
                <a:ext uri="{FF2B5EF4-FFF2-40B4-BE49-F238E27FC236}">
                  <a16:creationId xmlns:a16="http://schemas.microsoft.com/office/drawing/2014/main" id="{3C48613B-3172-E720-783C-791EFD917E29}"/>
                </a:ext>
              </a:extLst>
            </p:cNvPr>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6223;p53">
              <a:extLst>
                <a:ext uri="{FF2B5EF4-FFF2-40B4-BE49-F238E27FC236}">
                  <a16:creationId xmlns:a16="http://schemas.microsoft.com/office/drawing/2014/main" id="{449D8DA0-6970-A8F1-8808-DBC1830BA04F}"/>
                </a:ext>
              </a:extLst>
            </p:cNvPr>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6224;p53">
              <a:extLst>
                <a:ext uri="{FF2B5EF4-FFF2-40B4-BE49-F238E27FC236}">
                  <a16:creationId xmlns:a16="http://schemas.microsoft.com/office/drawing/2014/main" id="{8AE6E724-F3CF-795D-BB00-50F2C5AC534F}"/>
                </a:ext>
              </a:extLst>
            </p:cNvPr>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6225;p53">
              <a:extLst>
                <a:ext uri="{FF2B5EF4-FFF2-40B4-BE49-F238E27FC236}">
                  <a16:creationId xmlns:a16="http://schemas.microsoft.com/office/drawing/2014/main" id="{3282089B-CD77-DEF8-32F2-59265BCEC809}"/>
                </a:ext>
              </a:extLst>
            </p:cNvPr>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6226;p53">
              <a:extLst>
                <a:ext uri="{FF2B5EF4-FFF2-40B4-BE49-F238E27FC236}">
                  <a16:creationId xmlns:a16="http://schemas.microsoft.com/office/drawing/2014/main" id="{DF066BBE-D44C-6FFE-5AFA-D1897BC830D8}"/>
                </a:ext>
              </a:extLst>
            </p:cNvPr>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6227;p53">
              <a:extLst>
                <a:ext uri="{FF2B5EF4-FFF2-40B4-BE49-F238E27FC236}">
                  <a16:creationId xmlns:a16="http://schemas.microsoft.com/office/drawing/2014/main" id="{DDC06236-ED80-D66F-FB7A-0F170093C082}"/>
                </a:ext>
              </a:extLst>
            </p:cNvPr>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6228;p53">
              <a:extLst>
                <a:ext uri="{FF2B5EF4-FFF2-40B4-BE49-F238E27FC236}">
                  <a16:creationId xmlns:a16="http://schemas.microsoft.com/office/drawing/2014/main" id="{17E0EF4D-576F-861C-7F08-6088EC5983A1}"/>
                </a:ext>
              </a:extLst>
            </p:cNvPr>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6229;p53">
              <a:extLst>
                <a:ext uri="{FF2B5EF4-FFF2-40B4-BE49-F238E27FC236}">
                  <a16:creationId xmlns:a16="http://schemas.microsoft.com/office/drawing/2014/main" id="{9A0AC7BA-D8E8-489F-94E8-FE9CB4DAF0A3}"/>
                </a:ext>
              </a:extLst>
            </p:cNvPr>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6230;p53">
              <a:extLst>
                <a:ext uri="{FF2B5EF4-FFF2-40B4-BE49-F238E27FC236}">
                  <a16:creationId xmlns:a16="http://schemas.microsoft.com/office/drawing/2014/main" id="{BC9C01BC-2B58-F5E9-1E6C-DF13C5EBA058}"/>
                </a:ext>
              </a:extLst>
            </p:cNvPr>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6231;p53">
              <a:extLst>
                <a:ext uri="{FF2B5EF4-FFF2-40B4-BE49-F238E27FC236}">
                  <a16:creationId xmlns:a16="http://schemas.microsoft.com/office/drawing/2014/main" id="{22315C6D-AC1B-BF83-9AC3-9BE4079E705A}"/>
                </a:ext>
              </a:extLst>
            </p:cNvPr>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6232;p53">
              <a:extLst>
                <a:ext uri="{FF2B5EF4-FFF2-40B4-BE49-F238E27FC236}">
                  <a16:creationId xmlns:a16="http://schemas.microsoft.com/office/drawing/2014/main" id="{4A6514A6-02B1-597A-420F-DC4132345DDC}"/>
                </a:ext>
              </a:extLst>
            </p:cNvPr>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6233;p53">
              <a:extLst>
                <a:ext uri="{FF2B5EF4-FFF2-40B4-BE49-F238E27FC236}">
                  <a16:creationId xmlns:a16="http://schemas.microsoft.com/office/drawing/2014/main" id="{470B958C-C6C9-D034-89BE-7FBFC1050627}"/>
                </a:ext>
              </a:extLst>
            </p:cNvPr>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6234;p53">
              <a:extLst>
                <a:ext uri="{FF2B5EF4-FFF2-40B4-BE49-F238E27FC236}">
                  <a16:creationId xmlns:a16="http://schemas.microsoft.com/office/drawing/2014/main" id="{A6066675-2059-44E7-705E-BE99F7FD4064}"/>
                </a:ext>
              </a:extLst>
            </p:cNvPr>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6235;p53">
              <a:extLst>
                <a:ext uri="{FF2B5EF4-FFF2-40B4-BE49-F238E27FC236}">
                  <a16:creationId xmlns:a16="http://schemas.microsoft.com/office/drawing/2014/main" id="{A1C9516F-1E7A-F25D-89B8-7FD37341F6D4}"/>
                </a:ext>
              </a:extLst>
            </p:cNvPr>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6236;p53">
              <a:extLst>
                <a:ext uri="{FF2B5EF4-FFF2-40B4-BE49-F238E27FC236}">
                  <a16:creationId xmlns:a16="http://schemas.microsoft.com/office/drawing/2014/main" id="{F3A814B1-2E7B-A0E8-190E-53E9F508FFE1}"/>
                </a:ext>
              </a:extLst>
            </p:cNvPr>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6237;p53">
              <a:extLst>
                <a:ext uri="{FF2B5EF4-FFF2-40B4-BE49-F238E27FC236}">
                  <a16:creationId xmlns:a16="http://schemas.microsoft.com/office/drawing/2014/main" id="{87085854-1B17-1E4E-B055-7727DF975D3B}"/>
                </a:ext>
              </a:extLst>
            </p:cNvPr>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6238;p53">
              <a:extLst>
                <a:ext uri="{FF2B5EF4-FFF2-40B4-BE49-F238E27FC236}">
                  <a16:creationId xmlns:a16="http://schemas.microsoft.com/office/drawing/2014/main" id="{141E516F-E5BA-6F28-EF3C-1CF4F26F7DCE}"/>
                </a:ext>
              </a:extLst>
            </p:cNvPr>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6239;p53">
              <a:extLst>
                <a:ext uri="{FF2B5EF4-FFF2-40B4-BE49-F238E27FC236}">
                  <a16:creationId xmlns:a16="http://schemas.microsoft.com/office/drawing/2014/main" id="{F372EDD7-1D1E-08E3-CB0C-EE34CDCF155F}"/>
                </a:ext>
              </a:extLst>
            </p:cNvPr>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6240;p53">
              <a:extLst>
                <a:ext uri="{FF2B5EF4-FFF2-40B4-BE49-F238E27FC236}">
                  <a16:creationId xmlns:a16="http://schemas.microsoft.com/office/drawing/2014/main" id="{7E3E2891-537C-EF66-249D-0C9E2EE586EE}"/>
                </a:ext>
              </a:extLst>
            </p:cNvPr>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6241;p53">
              <a:extLst>
                <a:ext uri="{FF2B5EF4-FFF2-40B4-BE49-F238E27FC236}">
                  <a16:creationId xmlns:a16="http://schemas.microsoft.com/office/drawing/2014/main" id="{62D9FD94-A154-79FA-A4C1-395B3991871D}"/>
                </a:ext>
              </a:extLst>
            </p:cNvPr>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6242;p53">
              <a:extLst>
                <a:ext uri="{FF2B5EF4-FFF2-40B4-BE49-F238E27FC236}">
                  <a16:creationId xmlns:a16="http://schemas.microsoft.com/office/drawing/2014/main" id="{4635B5B9-E47D-3BB4-3E0D-E1BFA7C07479}"/>
                </a:ext>
              </a:extLst>
            </p:cNvPr>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6243;p53">
              <a:extLst>
                <a:ext uri="{FF2B5EF4-FFF2-40B4-BE49-F238E27FC236}">
                  <a16:creationId xmlns:a16="http://schemas.microsoft.com/office/drawing/2014/main" id="{E2787EFB-C3D9-CDB5-B7AE-4D7F641C4838}"/>
                </a:ext>
              </a:extLst>
            </p:cNvPr>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6244;p53">
              <a:extLst>
                <a:ext uri="{FF2B5EF4-FFF2-40B4-BE49-F238E27FC236}">
                  <a16:creationId xmlns:a16="http://schemas.microsoft.com/office/drawing/2014/main" id="{67D7E110-4C1A-E3B9-B7CC-29FD92ADF3CD}"/>
                </a:ext>
              </a:extLst>
            </p:cNvPr>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6245;p53">
              <a:extLst>
                <a:ext uri="{FF2B5EF4-FFF2-40B4-BE49-F238E27FC236}">
                  <a16:creationId xmlns:a16="http://schemas.microsoft.com/office/drawing/2014/main" id="{3AA35ADE-E7B3-049A-830F-6A9458669F78}"/>
                </a:ext>
              </a:extLst>
            </p:cNvPr>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6246;p53">
              <a:extLst>
                <a:ext uri="{FF2B5EF4-FFF2-40B4-BE49-F238E27FC236}">
                  <a16:creationId xmlns:a16="http://schemas.microsoft.com/office/drawing/2014/main" id="{50DFF325-D18E-2761-D641-0C23502DF75A}"/>
                </a:ext>
              </a:extLst>
            </p:cNvPr>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6247;p53">
              <a:extLst>
                <a:ext uri="{FF2B5EF4-FFF2-40B4-BE49-F238E27FC236}">
                  <a16:creationId xmlns:a16="http://schemas.microsoft.com/office/drawing/2014/main" id="{EDFB842A-249D-D9CD-58DE-E294E3F47A8C}"/>
                </a:ext>
              </a:extLst>
            </p:cNvPr>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6248;p53">
              <a:extLst>
                <a:ext uri="{FF2B5EF4-FFF2-40B4-BE49-F238E27FC236}">
                  <a16:creationId xmlns:a16="http://schemas.microsoft.com/office/drawing/2014/main" id="{514FF78E-141B-36DB-8B8F-7D09D8C911BC}"/>
                </a:ext>
              </a:extLst>
            </p:cNvPr>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6249;p53">
              <a:extLst>
                <a:ext uri="{FF2B5EF4-FFF2-40B4-BE49-F238E27FC236}">
                  <a16:creationId xmlns:a16="http://schemas.microsoft.com/office/drawing/2014/main" id="{9C63499A-A967-862E-7752-3034EAE65818}"/>
                </a:ext>
              </a:extLst>
            </p:cNvPr>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6250;p53">
              <a:extLst>
                <a:ext uri="{FF2B5EF4-FFF2-40B4-BE49-F238E27FC236}">
                  <a16:creationId xmlns:a16="http://schemas.microsoft.com/office/drawing/2014/main" id="{DF55AE2A-03BB-AC4A-D005-A070F2F4AD73}"/>
                </a:ext>
              </a:extLst>
            </p:cNvPr>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6251;p53">
              <a:extLst>
                <a:ext uri="{FF2B5EF4-FFF2-40B4-BE49-F238E27FC236}">
                  <a16:creationId xmlns:a16="http://schemas.microsoft.com/office/drawing/2014/main" id="{80FB6DB6-7716-5477-D68A-FC0689949974}"/>
                </a:ext>
              </a:extLst>
            </p:cNvPr>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6252;p53">
              <a:extLst>
                <a:ext uri="{FF2B5EF4-FFF2-40B4-BE49-F238E27FC236}">
                  <a16:creationId xmlns:a16="http://schemas.microsoft.com/office/drawing/2014/main" id="{B248BDB0-EE7F-B556-7256-5047A75E5204}"/>
                </a:ext>
              </a:extLst>
            </p:cNvPr>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6253;p53">
              <a:extLst>
                <a:ext uri="{FF2B5EF4-FFF2-40B4-BE49-F238E27FC236}">
                  <a16:creationId xmlns:a16="http://schemas.microsoft.com/office/drawing/2014/main" id="{C6B5BBF6-A017-F27D-3339-CCE96E702AA0}"/>
                </a:ext>
              </a:extLst>
            </p:cNvPr>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6254;p53">
              <a:extLst>
                <a:ext uri="{FF2B5EF4-FFF2-40B4-BE49-F238E27FC236}">
                  <a16:creationId xmlns:a16="http://schemas.microsoft.com/office/drawing/2014/main" id="{97743D15-C372-D740-91D8-6F251523B66E}"/>
                </a:ext>
              </a:extLst>
            </p:cNvPr>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6255;p53">
              <a:extLst>
                <a:ext uri="{FF2B5EF4-FFF2-40B4-BE49-F238E27FC236}">
                  <a16:creationId xmlns:a16="http://schemas.microsoft.com/office/drawing/2014/main" id="{A417331E-AE19-E9C8-135F-ABB63F940373}"/>
                </a:ext>
              </a:extLst>
            </p:cNvPr>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6256;p53">
              <a:extLst>
                <a:ext uri="{FF2B5EF4-FFF2-40B4-BE49-F238E27FC236}">
                  <a16:creationId xmlns:a16="http://schemas.microsoft.com/office/drawing/2014/main" id="{64B58CE8-F7C8-C751-4993-90F163962CA2}"/>
                </a:ext>
              </a:extLst>
            </p:cNvPr>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6257;p53">
              <a:extLst>
                <a:ext uri="{FF2B5EF4-FFF2-40B4-BE49-F238E27FC236}">
                  <a16:creationId xmlns:a16="http://schemas.microsoft.com/office/drawing/2014/main" id="{18F185F8-386F-3C7D-256D-0432785FF781}"/>
                </a:ext>
              </a:extLst>
            </p:cNvPr>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6258;p53">
              <a:extLst>
                <a:ext uri="{FF2B5EF4-FFF2-40B4-BE49-F238E27FC236}">
                  <a16:creationId xmlns:a16="http://schemas.microsoft.com/office/drawing/2014/main" id="{FDB3CC31-30A0-890F-0B7D-8A59E51F915B}"/>
                </a:ext>
              </a:extLst>
            </p:cNvPr>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6259;p53">
              <a:extLst>
                <a:ext uri="{FF2B5EF4-FFF2-40B4-BE49-F238E27FC236}">
                  <a16:creationId xmlns:a16="http://schemas.microsoft.com/office/drawing/2014/main" id="{CDF0AD57-092D-6D08-2A27-2A320FE38D33}"/>
                </a:ext>
              </a:extLst>
            </p:cNvPr>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6260;p53">
              <a:extLst>
                <a:ext uri="{FF2B5EF4-FFF2-40B4-BE49-F238E27FC236}">
                  <a16:creationId xmlns:a16="http://schemas.microsoft.com/office/drawing/2014/main" id="{39DB0AC3-F98D-53D7-0DFC-7D5000E8BBFE}"/>
                </a:ext>
              </a:extLst>
            </p:cNvPr>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6261;p53">
              <a:extLst>
                <a:ext uri="{FF2B5EF4-FFF2-40B4-BE49-F238E27FC236}">
                  <a16:creationId xmlns:a16="http://schemas.microsoft.com/office/drawing/2014/main" id="{B64B9EBA-2550-4937-5EAC-B850539C091B}"/>
                </a:ext>
              </a:extLst>
            </p:cNvPr>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6262;p53">
              <a:extLst>
                <a:ext uri="{FF2B5EF4-FFF2-40B4-BE49-F238E27FC236}">
                  <a16:creationId xmlns:a16="http://schemas.microsoft.com/office/drawing/2014/main" id="{2FED98B7-0150-9407-02AE-3E93D1DA45EA}"/>
                </a:ext>
              </a:extLst>
            </p:cNvPr>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6263;p53">
              <a:extLst>
                <a:ext uri="{FF2B5EF4-FFF2-40B4-BE49-F238E27FC236}">
                  <a16:creationId xmlns:a16="http://schemas.microsoft.com/office/drawing/2014/main" id="{006C43FD-103D-3BC8-E97C-6BB9E9729DFA}"/>
                </a:ext>
              </a:extLst>
            </p:cNvPr>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6264;p53">
              <a:extLst>
                <a:ext uri="{FF2B5EF4-FFF2-40B4-BE49-F238E27FC236}">
                  <a16:creationId xmlns:a16="http://schemas.microsoft.com/office/drawing/2014/main" id="{14C38681-82FB-2147-17A5-8566F0BC5309}"/>
                </a:ext>
              </a:extLst>
            </p:cNvPr>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6265;p53">
              <a:extLst>
                <a:ext uri="{FF2B5EF4-FFF2-40B4-BE49-F238E27FC236}">
                  <a16:creationId xmlns:a16="http://schemas.microsoft.com/office/drawing/2014/main" id="{B50E93C3-A618-9275-58A7-142FA4CE45C8}"/>
                </a:ext>
              </a:extLst>
            </p:cNvPr>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6266;p53">
              <a:extLst>
                <a:ext uri="{FF2B5EF4-FFF2-40B4-BE49-F238E27FC236}">
                  <a16:creationId xmlns:a16="http://schemas.microsoft.com/office/drawing/2014/main" id="{FFB082B5-9247-ADF7-CB73-933D9CC73AB2}"/>
                </a:ext>
              </a:extLst>
            </p:cNvPr>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6267;p53">
              <a:extLst>
                <a:ext uri="{FF2B5EF4-FFF2-40B4-BE49-F238E27FC236}">
                  <a16:creationId xmlns:a16="http://schemas.microsoft.com/office/drawing/2014/main" id="{64CC7EDD-0E46-09D3-2DCB-1C01C94E0A84}"/>
                </a:ext>
              </a:extLst>
            </p:cNvPr>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6268;p53">
              <a:extLst>
                <a:ext uri="{FF2B5EF4-FFF2-40B4-BE49-F238E27FC236}">
                  <a16:creationId xmlns:a16="http://schemas.microsoft.com/office/drawing/2014/main" id="{00753125-86AA-BEB5-6332-1A1CC081FD21}"/>
                </a:ext>
              </a:extLst>
            </p:cNvPr>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6269;p53">
              <a:extLst>
                <a:ext uri="{FF2B5EF4-FFF2-40B4-BE49-F238E27FC236}">
                  <a16:creationId xmlns:a16="http://schemas.microsoft.com/office/drawing/2014/main" id="{17E7A4B9-4574-930E-719A-1853D6ABFB6D}"/>
                </a:ext>
              </a:extLst>
            </p:cNvPr>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6270;p53">
              <a:extLst>
                <a:ext uri="{FF2B5EF4-FFF2-40B4-BE49-F238E27FC236}">
                  <a16:creationId xmlns:a16="http://schemas.microsoft.com/office/drawing/2014/main" id="{273B3247-E827-2144-6469-9BAA8875BC9F}"/>
                </a:ext>
              </a:extLst>
            </p:cNvPr>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6271;p53">
              <a:extLst>
                <a:ext uri="{FF2B5EF4-FFF2-40B4-BE49-F238E27FC236}">
                  <a16:creationId xmlns:a16="http://schemas.microsoft.com/office/drawing/2014/main" id="{B34B45A7-709F-AD66-D005-0D4432454B13}"/>
                </a:ext>
              </a:extLst>
            </p:cNvPr>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6272;p53">
              <a:extLst>
                <a:ext uri="{FF2B5EF4-FFF2-40B4-BE49-F238E27FC236}">
                  <a16:creationId xmlns:a16="http://schemas.microsoft.com/office/drawing/2014/main" id="{C356FD7C-A3A3-EDF9-63E1-601AEE6C51AE}"/>
                </a:ext>
              </a:extLst>
            </p:cNvPr>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6273;p53">
              <a:extLst>
                <a:ext uri="{FF2B5EF4-FFF2-40B4-BE49-F238E27FC236}">
                  <a16:creationId xmlns:a16="http://schemas.microsoft.com/office/drawing/2014/main" id="{96EA64A6-E8A3-646D-D12A-E1CB9E80C054}"/>
                </a:ext>
              </a:extLst>
            </p:cNvPr>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6274;p53">
              <a:extLst>
                <a:ext uri="{FF2B5EF4-FFF2-40B4-BE49-F238E27FC236}">
                  <a16:creationId xmlns:a16="http://schemas.microsoft.com/office/drawing/2014/main" id="{34C4AD17-11E6-E66B-60EF-F42871718BA4}"/>
                </a:ext>
              </a:extLst>
            </p:cNvPr>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6275;p53">
              <a:extLst>
                <a:ext uri="{FF2B5EF4-FFF2-40B4-BE49-F238E27FC236}">
                  <a16:creationId xmlns:a16="http://schemas.microsoft.com/office/drawing/2014/main" id="{631F1428-491B-DD5E-C461-5531260223B2}"/>
                </a:ext>
              </a:extLst>
            </p:cNvPr>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6276;p53">
              <a:extLst>
                <a:ext uri="{FF2B5EF4-FFF2-40B4-BE49-F238E27FC236}">
                  <a16:creationId xmlns:a16="http://schemas.microsoft.com/office/drawing/2014/main" id="{6C86623F-DA36-0FE2-7D6C-9D2247DA16CD}"/>
                </a:ext>
              </a:extLst>
            </p:cNvPr>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6277;p53">
              <a:extLst>
                <a:ext uri="{FF2B5EF4-FFF2-40B4-BE49-F238E27FC236}">
                  <a16:creationId xmlns:a16="http://schemas.microsoft.com/office/drawing/2014/main" id="{047BBAFB-02FA-6DFA-DBDB-0A345D4BC82B}"/>
                </a:ext>
              </a:extLst>
            </p:cNvPr>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6278;p53">
              <a:extLst>
                <a:ext uri="{FF2B5EF4-FFF2-40B4-BE49-F238E27FC236}">
                  <a16:creationId xmlns:a16="http://schemas.microsoft.com/office/drawing/2014/main" id="{663522EE-2CCF-7AA4-8B0A-A9D27E1F4304}"/>
                </a:ext>
              </a:extLst>
            </p:cNvPr>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6279;p53">
              <a:extLst>
                <a:ext uri="{FF2B5EF4-FFF2-40B4-BE49-F238E27FC236}">
                  <a16:creationId xmlns:a16="http://schemas.microsoft.com/office/drawing/2014/main" id="{4BC6338C-CE2B-A3F0-035C-B18FC31F9C33}"/>
                </a:ext>
              </a:extLst>
            </p:cNvPr>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6280;p53">
              <a:extLst>
                <a:ext uri="{FF2B5EF4-FFF2-40B4-BE49-F238E27FC236}">
                  <a16:creationId xmlns:a16="http://schemas.microsoft.com/office/drawing/2014/main" id="{D1629F4C-2171-AF79-3313-97A4085D2CED}"/>
                </a:ext>
              </a:extLst>
            </p:cNvPr>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6281;p53">
              <a:extLst>
                <a:ext uri="{FF2B5EF4-FFF2-40B4-BE49-F238E27FC236}">
                  <a16:creationId xmlns:a16="http://schemas.microsoft.com/office/drawing/2014/main" id="{0F322F11-724B-A185-79F9-8F5FE4CFBD15}"/>
                </a:ext>
              </a:extLst>
            </p:cNvPr>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6282;p53">
              <a:extLst>
                <a:ext uri="{FF2B5EF4-FFF2-40B4-BE49-F238E27FC236}">
                  <a16:creationId xmlns:a16="http://schemas.microsoft.com/office/drawing/2014/main" id="{EA2EE60A-1D6C-9C88-5B4B-A7B222284DBB}"/>
                </a:ext>
              </a:extLst>
            </p:cNvPr>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6283;p53">
              <a:extLst>
                <a:ext uri="{FF2B5EF4-FFF2-40B4-BE49-F238E27FC236}">
                  <a16:creationId xmlns:a16="http://schemas.microsoft.com/office/drawing/2014/main" id="{9D25368B-40BA-BB9F-2CC5-48892FEAE937}"/>
                </a:ext>
              </a:extLst>
            </p:cNvPr>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6284;p53">
              <a:extLst>
                <a:ext uri="{FF2B5EF4-FFF2-40B4-BE49-F238E27FC236}">
                  <a16:creationId xmlns:a16="http://schemas.microsoft.com/office/drawing/2014/main" id="{E2E4BBEA-57CB-178E-D1E0-E90D296CC29F}"/>
                </a:ext>
              </a:extLst>
            </p:cNvPr>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6285;p53">
              <a:extLst>
                <a:ext uri="{FF2B5EF4-FFF2-40B4-BE49-F238E27FC236}">
                  <a16:creationId xmlns:a16="http://schemas.microsoft.com/office/drawing/2014/main" id="{48F84BE5-4DDB-2FF9-9AF8-21263568BACB}"/>
                </a:ext>
              </a:extLst>
            </p:cNvPr>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6286;p53">
              <a:extLst>
                <a:ext uri="{FF2B5EF4-FFF2-40B4-BE49-F238E27FC236}">
                  <a16:creationId xmlns:a16="http://schemas.microsoft.com/office/drawing/2014/main" id="{D598AC35-70A7-568E-C418-350AB24D238A}"/>
                </a:ext>
              </a:extLst>
            </p:cNvPr>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6287;p53">
              <a:extLst>
                <a:ext uri="{FF2B5EF4-FFF2-40B4-BE49-F238E27FC236}">
                  <a16:creationId xmlns:a16="http://schemas.microsoft.com/office/drawing/2014/main" id="{56E2C2F4-FA1B-0E4B-606A-C0549A86B5B8}"/>
                </a:ext>
              </a:extLst>
            </p:cNvPr>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6288;p53">
              <a:extLst>
                <a:ext uri="{FF2B5EF4-FFF2-40B4-BE49-F238E27FC236}">
                  <a16:creationId xmlns:a16="http://schemas.microsoft.com/office/drawing/2014/main" id="{D98EA523-B803-DF5B-7F7D-80D3D48DBEF4}"/>
                </a:ext>
              </a:extLst>
            </p:cNvPr>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6289;p53">
              <a:extLst>
                <a:ext uri="{FF2B5EF4-FFF2-40B4-BE49-F238E27FC236}">
                  <a16:creationId xmlns:a16="http://schemas.microsoft.com/office/drawing/2014/main" id="{8D796F53-4145-22D0-865E-B9DAA420E9DD}"/>
                </a:ext>
              </a:extLst>
            </p:cNvPr>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6290;p53">
              <a:extLst>
                <a:ext uri="{FF2B5EF4-FFF2-40B4-BE49-F238E27FC236}">
                  <a16:creationId xmlns:a16="http://schemas.microsoft.com/office/drawing/2014/main" id="{912978C4-02ED-9BD1-C346-C6B9A06A4163}"/>
                </a:ext>
              </a:extLst>
            </p:cNvPr>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6291;p53">
              <a:extLst>
                <a:ext uri="{FF2B5EF4-FFF2-40B4-BE49-F238E27FC236}">
                  <a16:creationId xmlns:a16="http://schemas.microsoft.com/office/drawing/2014/main" id="{89A9B32C-2A67-C6CE-BE1E-8551D2DBCAE4}"/>
                </a:ext>
              </a:extLst>
            </p:cNvPr>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6292;p53">
              <a:extLst>
                <a:ext uri="{FF2B5EF4-FFF2-40B4-BE49-F238E27FC236}">
                  <a16:creationId xmlns:a16="http://schemas.microsoft.com/office/drawing/2014/main" id="{CB15A340-E1A1-E3A9-9219-145702B4E4D6}"/>
                </a:ext>
              </a:extLst>
            </p:cNvPr>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6293;p53">
              <a:extLst>
                <a:ext uri="{FF2B5EF4-FFF2-40B4-BE49-F238E27FC236}">
                  <a16:creationId xmlns:a16="http://schemas.microsoft.com/office/drawing/2014/main" id="{14C253F9-2BF9-7B1B-14D1-7013C631F18C}"/>
                </a:ext>
              </a:extLst>
            </p:cNvPr>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6294;p53">
              <a:extLst>
                <a:ext uri="{FF2B5EF4-FFF2-40B4-BE49-F238E27FC236}">
                  <a16:creationId xmlns:a16="http://schemas.microsoft.com/office/drawing/2014/main" id="{59673C2F-1419-939F-6C75-11E8CA1F07E0}"/>
                </a:ext>
              </a:extLst>
            </p:cNvPr>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6295;p53">
              <a:extLst>
                <a:ext uri="{FF2B5EF4-FFF2-40B4-BE49-F238E27FC236}">
                  <a16:creationId xmlns:a16="http://schemas.microsoft.com/office/drawing/2014/main" id="{E6A7822D-D3BD-F372-7D56-E3F459DA1AAD}"/>
                </a:ext>
              </a:extLst>
            </p:cNvPr>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6296;p53">
              <a:extLst>
                <a:ext uri="{FF2B5EF4-FFF2-40B4-BE49-F238E27FC236}">
                  <a16:creationId xmlns:a16="http://schemas.microsoft.com/office/drawing/2014/main" id="{8BE55CD6-B51E-83C3-4AC6-42ED96144362}"/>
                </a:ext>
              </a:extLst>
            </p:cNvPr>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6297;p53">
              <a:extLst>
                <a:ext uri="{FF2B5EF4-FFF2-40B4-BE49-F238E27FC236}">
                  <a16:creationId xmlns:a16="http://schemas.microsoft.com/office/drawing/2014/main" id="{E62EBED2-D4C8-20FC-979F-3846E36A9249}"/>
                </a:ext>
              </a:extLst>
            </p:cNvPr>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6298;p53">
              <a:extLst>
                <a:ext uri="{FF2B5EF4-FFF2-40B4-BE49-F238E27FC236}">
                  <a16:creationId xmlns:a16="http://schemas.microsoft.com/office/drawing/2014/main" id="{1A1CBA94-2F79-919F-4F4A-A15B277B5EE9}"/>
                </a:ext>
              </a:extLst>
            </p:cNvPr>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6299;p53">
              <a:extLst>
                <a:ext uri="{FF2B5EF4-FFF2-40B4-BE49-F238E27FC236}">
                  <a16:creationId xmlns:a16="http://schemas.microsoft.com/office/drawing/2014/main" id="{4CCA39D8-7F7D-11C4-C5C2-30F560528970}"/>
                </a:ext>
              </a:extLst>
            </p:cNvPr>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6300;p53">
              <a:extLst>
                <a:ext uri="{FF2B5EF4-FFF2-40B4-BE49-F238E27FC236}">
                  <a16:creationId xmlns:a16="http://schemas.microsoft.com/office/drawing/2014/main" id="{58C50920-5E6A-9FEE-8643-5A2745E4F7F4}"/>
                </a:ext>
              </a:extLst>
            </p:cNvPr>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6301;p53">
              <a:extLst>
                <a:ext uri="{FF2B5EF4-FFF2-40B4-BE49-F238E27FC236}">
                  <a16:creationId xmlns:a16="http://schemas.microsoft.com/office/drawing/2014/main" id="{EFF798AC-E090-9EE2-5FB4-00F2DA24C941}"/>
                </a:ext>
              </a:extLst>
            </p:cNvPr>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6302;p53">
              <a:extLst>
                <a:ext uri="{FF2B5EF4-FFF2-40B4-BE49-F238E27FC236}">
                  <a16:creationId xmlns:a16="http://schemas.microsoft.com/office/drawing/2014/main" id="{EB8D2DF0-61BA-83AB-E415-4F038194E9E3}"/>
                </a:ext>
              </a:extLst>
            </p:cNvPr>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6303;p53">
              <a:extLst>
                <a:ext uri="{FF2B5EF4-FFF2-40B4-BE49-F238E27FC236}">
                  <a16:creationId xmlns:a16="http://schemas.microsoft.com/office/drawing/2014/main" id="{5F963F36-30FF-3A94-FD4C-F7A4CE271E2A}"/>
                </a:ext>
              </a:extLst>
            </p:cNvPr>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6304;p53">
              <a:extLst>
                <a:ext uri="{FF2B5EF4-FFF2-40B4-BE49-F238E27FC236}">
                  <a16:creationId xmlns:a16="http://schemas.microsoft.com/office/drawing/2014/main" id="{D5A8C157-FE7E-9B85-76BC-95BE3559C346}"/>
                </a:ext>
              </a:extLst>
            </p:cNvPr>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6305;p53">
              <a:extLst>
                <a:ext uri="{FF2B5EF4-FFF2-40B4-BE49-F238E27FC236}">
                  <a16:creationId xmlns:a16="http://schemas.microsoft.com/office/drawing/2014/main" id="{F4988838-5182-E89A-177D-233604E20B08}"/>
                </a:ext>
              </a:extLst>
            </p:cNvPr>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6306;p53">
              <a:extLst>
                <a:ext uri="{FF2B5EF4-FFF2-40B4-BE49-F238E27FC236}">
                  <a16:creationId xmlns:a16="http://schemas.microsoft.com/office/drawing/2014/main" id="{F39A577C-CB3D-13DC-342A-3AC3DABA69C7}"/>
                </a:ext>
              </a:extLst>
            </p:cNvPr>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6307;p53">
              <a:extLst>
                <a:ext uri="{FF2B5EF4-FFF2-40B4-BE49-F238E27FC236}">
                  <a16:creationId xmlns:a16="http://schemas.microsoft.com/office/drawing/2014/main" id="{E43F1207-6D39-CD71-6BDE-AC2619C454B1}"/>
                </a:ext>
              </a:extLst>
            </p:cNvPr>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6308;p53">
              <a:extLst>
                <a:ext uri="{FF2B5EF4-FFF2-40B4-BE49-F238E27FC236}">
                  <a16:creationId xmlns:a16="http://schemas.microsoft.com/office/drawing/2014/main" id="{6CBFB508-9DC1-4318-D54F-734B8D058443}"/>
                </a:ext>
              </a:extLst>
            </p:cNvPr>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6309;p53">
              <a:extLst>
                <a:ext uri="{FF2B5EF4-FFF2-40B4-BE49-F238E27FC236}">
                  <a16:creationId xmlns:a16="http://schemas.microsoft.com/office/drawing/2014/main" id="{31E3CD6B-8928-69A9-5893-A389A0EC833F}"/>
                </a:ext>
              </a:extLst>
            </p:cNvPr>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6310;p53">
              <a:extLst>
                <a:ext uri="{FF2B5EF4-FFF2-40B4-BE49-F238E27FC236}">
                  <a16:creationId xmlns:a16="http://schemas.microsoft.com/office/drawing/2014/main" id="{79B92541-D2E2-4CC5-058B-0D2F4E7DF17A}"/>
                </a:ext>
              </a:extLst>
            </p:cNvPr>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6311;p53">
              <a:extLst>
                <a:ext uri="{FF2B5EF4-FFF2-40B4-BE49-F238E27FC236}">
                  <a16:creationId xmlns:a16="http://schemas.microsoft.com/office/drawing/2014/main" id="{D1399AB4-9F20-46B7-9B5B-D9F2698F5A7C}"/>
                </a:ext>
              </a:extLst>
            </p:cNvPr>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6312;p53">
              <a:extLst>
                <a:ext uri="{FF2B5EF4-FFF2-40B4-BE49-F238E27FC236}">
                  <a16:creationId xmlns:a16="http://schemas.microsoft.com/office/drawing/2014/main" id="{C99580C0-D45C-9AB2-6E76-C10A4F6CDBE9}"/>
                </a:ext>
              </a:extLst>
            </p:cNvPr>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6313;p53">
              <a:extLst>
                <a:ext uri="{FF2B5EF4-FFF2-40B4-BE49-F238E27FC236}">
                  <a16:creationId xmlns:a16="http://schemas.microsoft.com/office/drawing/2014/main" id="{AEF7F0F6-92A3-B835-E394-B4B2FD817E43}"/>
                </a:ext>
              </a:extLst>
            </p:cNvPr>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6314;p53">
              <a:extLst>
                <a:ext uri="{FF2B5EF4-FFF2-40B4-BE49-F238E27FC236}">
                  <a16:creationId xmlns:a16="http://schemas.microsoft.com/office/drawing/2014/main" id="{209764AF-060B-82C0-D76D-5A5F358910FA}"/>
                </a:ext>
              </a:extLst>
            </p:cNvPr>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6315;p53">
              <a:extLst>
                <a:ext uri="{FF2B5EF4-FFF2-40B4-BE49-F238E27FC236}">
                  <a16:creationId xmlns:a16="http://schemas.microsoft.com/office/drawing/2014/main" id="{9C157AE8-F715-ACAA-B33C-271A3C8C5E0E}"/>
                </a:ext>
              </a:extLst>
            </p:cNvPr>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6316;p53">
              <a:extLst>
                <a:ext uri="{FF2B5EF4-FFF2-40B4-BE49-F238E27FC236}">
                  <a16:creationId xmlns:a16="http://schemas.microsoft.com/office/drawing/2014/main" id="{3D69D78D-D1D5-F44A-25FE-A60B59EF3254}"/>
                </a:ext>
              </a:extLst>
            </p:cNvPr>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6317;p53">
              <a:extLst>
                <a:ext uri="{FF2B5EF4-FFF2-40B4-BE49-F238E27FC236}">
                  <a16:creationId xmlns:a16="http://schemas.microsoft.com/office/drawing/2014/main" id="{03BEB054-41C6-DA5E-5E44-20CCEC1892BA}"/>
                </a:ext>
              </a:extLst>
            </p:cNvPr>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6318;p53">
              <a:extLst>
                <a:ext uri="{FF2B5EF4-FFF2-40B4-BE49-F238E27FC236}">
                  <a16:creationId xmlns:a16="http://schemas.microsoft.com/office/drawing/2014/main" id="{68FD103D-8B22-BE3C-A505-B7BF4EC5403F}"/>
                </a:ext>
              </a:extLst>
            </p:cNvPr>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6319;p53">
              <a:extLst>
                <a:ext uri="{FF2B5EF4-FFF2-40B4-BE49-F238E27FC236}">
                  <a16:creationId xmlns:a16="http://schemas.microsoft.com/office/drawing/2014/main" id="{A08D88BB-15DF-3EA3-A4D8-6E8541C966F3}"/>
                </a:ext>
              </a:extLst>
            </p:cNvPr>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6320;p53">
              <a:extLst>
                <a:ext uri="{FF2B5EF4-FFF2-40B4-BE49-F238E27FC236}">
                  <a16:creationId xmlns:a16="http://schemas.microsoft.com/office/drawing/2014/main" id="{ADDEF6DF-FC7E-101D-F6E6-6E1B0414BE75}"/>
                </a:ext>
              </a:extLst>
            </p:cNvPr>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6321;p53">
              <a:extLst>
                <a:ext uri="{FF2B5EF4-FFF2-40B4-BE49-F238E27FC236}">
                  <a16:creationId xmlns:a16="http://schemas.microsoft.com/office/drawing/2014/main" id="{62A80351-3310-D979-22E6-8476D3024380}"/>
                </a:ext>
              </a:extLst>
            </p:cNvPr>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6322;p53">
              <a:extLst>
                <a:ext uri="{FF2B5EF4-FFF2-40B4-BE49-F238E27FC236}">
                  <a16:creationId xmlns:a16="http://schemas.microsoft.com/office/drawing/2014/main" id="{D74F9E32-E4EE-7961-1EAB-264F9FFDC99B}"/>
                </a:ext>
              </a:extLst>
            </p:cNvPr>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6323;p53">
              <a:extLst>
                <a:ext uri="{FF2B5EF4-FFF2-40B4-BE49-F238E27FC236}">
                  <a16:creationId xmlns:a16="http://schemas.microsoft.com/office/drawing/2014/main" id="{C09176C3-E277-6C9C-1FD3-1DB66017B2E2}"/>
                </a:ext>
              </a:extLst>
            </p:cNvPr>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6324;p53">
              <a:extLst>
                <a:ext uri="{FF2B5EF4-FFF2-40B4-BE49-F238E27FC236}">
                  <a16:creationId xmlns:a16="http://schemas.microsoft.com/office/drawing/2014/main" id="{9779240E-3F7D-F17D-1CE1-F494EE6A8561}"/>
                </a:ext>
              </a:extLst>
            </p:cNvPr>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6325;p53">
              <a:extLst>
                <a:ext uri="{FF2B5EF4-FFF2-40B4-BE49-F238E27FC236}">
                  <a16:creationId xmlns:a16="http://schemas.microsoft.com/office/drawing/2014/main" id="{F6CC647A-3191-716F-32B8-2872BABC61D4}"/>
                </a:ext>
              </a:extLst>
            </p:cNvPr>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6326;p53">
              <a:extLst>
                <a:ext uri="{FF2B5EF4-FFF2-40B4-BE49-F238E27FC236}">
                  <a16:creationId xmlns:a16="http://schemas.microsoft.com/office/drawing/2014/main" id="{AB913469-49BB-7D65-779A-88AA4DAE3E24}"/>
                </a:ext>
              </a:extLst>
            </p:cNvPr>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6327;p53">
              <a:extLst>
                <a:ext uri="{FF2B5EF4-FFF2-40B4-BE49-F238E27FC236}">
                  <a16:creationId xmlns:a16="http://schemas.microsoft.com/office/drawing/2014/main" id="{51CAA0B4-49FB-BB61-733C-E100587F2372}"/>
                </a:ext>
              </a:extLst>
            </p:cNvPr>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6328;p53">
              <a:extLst>
                <a:ext uri="{FF2B5EF4-FFF2-40B4-BE49-F238E27FC236}">
                  <a16:creationId xmlns:a16="http://schemas.microsoft.com/office/drawing/2014/main" id="{A937DA1D-80D7-3F76-30F3-B74CC2F0F9EB}"/>
                </a:ext>
              </a:extLst>
            </p:cNvPr>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6329;p53">
              <a:extLst>
                <a:ext uri="{FF2B5EF4-FFF2-40B4-BE49-F238E27FC236}">
                  <a16:creationId xmlns:a16="http://schemas.microsoft.com/office/drawing/2014/main" id="{02661D6F-D834-5CD7-BB60-F92188E6E3E4}"/>
                </a:ext>
              </a:extLst>
            </p:cNvPr>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6330;p53">
              <a:extLst>
                <a:ext uri="{FF2B5EF4-FFF2-40B4-BE49-F238E27FC236}">
                  <a16:creationId xmlns:a16="http://schemas.microsoft.com/office/drawing/2014/main" id="{E15DE9C1-74FE-90E6-97BB-6F5369E6DC25}"/>
                </a:ext>
              </a:extLst>
            </p:cNvPr>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6331;p53">
              <a:extLst>
                <a:ext uri="{FF2B5EF4-FFF2-40B4-BE49-F238E27FC236}">
                  <a16:creationId xmlns:a16="http://schemas.microsoft.com/office/drawing/2014/main" id="{134A2D31-03C2-1D33-D518-220FA55382D2}"/>
                </a:ext>
              </a:extLst>
            </p:cNvPr>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6332;p53">
              <a:extLst>
                <a:ext uri="{FF2B5EF4-FFF2-40B4-BE49-F238E27FC236}">
                  <a16:creationId xmlns:a16="http://schemas.microsoft.com/office/drawing/2014/main" id="{32B82FAD-3142-FD63-3B12-1754A080509A}"/>
                </a:ext>
              </a:extLst>
            </p:cNvPr>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6333;p53">
              <a:extLst>
                <a:ext uri="{FF2B5EF4-FFF2-40B4-BE49-F238E27FC236}">
                  <a16:creationId xmlns:a16="http://schemas.microsoft.com/office/drawing/2014/main" id="{D3F9672A-AA61-269D-608E-7BCD01C6A142}"/>
                </a:ext>
              </a:extLst>
            </p:cNvPr>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6334;p53">
              <a:extLst>
                <a:ext uri="{FF2B5EF4-FFF2-40B4-BE49-F238E27FC236}">
                  <a16:creationId xmlns:a16="http://schemas.microsoft.com/office/drawing/2014/main" id="{89DD0927-4CCB-1BF8-7FB7-6AAA4F9FECCA}"/>
                </a:ext>
              </a:extLst>
            </p:cNvPr>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6335;p53">
              <a:extLst>
                <a:ext uri="{FF2B5EF4-FFF2-40B4-BE49-F238E27FC236}">
                  <a16:creationId xmlns:a16="http://schemas.microsoft.com/office/drawing/2014/main" id="{D04104FA-6CC5-878A-A934-B50C34C6309E}"/>
                </a:ext>
              </a:extLst>
            </p:cNvPr>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6336;p53">
              <a:extLst>
                <a:ext uri="{FF2B5EF4-FFF2-40B4-BE49-F238E27FC236}">
                  <a16:creationId xmlns:a16="http://schemas.microsoft.com/office/drawing/2014/main" id="{84EBBDC4-7168-B1B3-24FF-4102CC87EC6C}"/>
                </a:ext>
              </a:extLst>
            </p:cNvPr>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6337;p53">
              <a:extLst>
                <a:ext uri="{FF2B5EF4-FFF2-40B4-BE49-F238E27FC236}">
                  <a16:creationId xmlns:a16="http://schemas.microsoft.com/office/drawing/2014/main" id="{B22B6EEB-AB27-C05A-EC2C-4CAFF6D85CC3}"/>
                </a:ext>
              </a:extLst>
            </p:cNvPr>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6338;p53">
              <a:extLst>
                <a:ext uri="{FF2B5EF4-FFF2-40B4-BE49-F238E27FC236}">
                  <a16:creationId xmlns:a16="http://schemas.microsoft.com/office/drawing/2014/main" id="{91AA2D35-E6C0-1911-DD47-FB181070FD99}"/>
                </a:ext>
              </a:extLst>
            </p:cNvPr>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6339;p53">
              <a:extLst>
                <a:ext uri="{FF2B5EF4-FFF2-40B4-BE49-F238E27FC236}">
                  <a16:creationId xmlns:a16="http://schemas.microsoft.com/office/drawing/2014/main" id="{DFDCFF83-AC54-1FDA-C97D-6A3844DFF0C0}"/>
                </a:ext>
              </a:extLst>
            </p:cNvPr>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6340;p53">
              <a:extLst>
                <a:ext uri="{FF2B5EF4-FFF2-40B4-BE49-F238E27FC236}">
                  <a16:creationId xmlns:a16="http://schemas.microsoft.com/office/drawing/2014/main" id="{7EAB03A7-5577-161F-14F9-1A441CA2C9BE}"/>
                </a:ext>
              </a:extLst>
            </p:cNvPr>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6341;p53">
              <a:extLst>
                <a:ext uri="{FF2B5EF4-FFF2-40B4-BE49-F238E27FC236}">
                  <a16:creationId xmlns:a16="http://schemas.microsoft.com/office/drawing/2014/main" id="{C1E59C9F-53A2-53AB-BE7F-C64D0BF2750A}"/>
                </a:ext>
              </a:extLst>
            </p:cNvPr>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6342;p53">
              <a:extLst>
                <a:ext uri="{FF2B5EF4-FFF2-40B4-BE49-F238E27FC236}">
                  <a16:creationId xmlns:a16="http://schemas.microsoft.com/office/drawing/2014/main" id="{E13561D6-7A51-71B7-6F86-F082E2D1CB82}"/>
                </a:ext>
              </a:extLst>
            </p:cNvPr>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6343;p53">
              <a:extLst>
                <a:ext uri="{FF2B5EF4-FFF2-40B4-BE49-F238E27FC236}">
                  <a16:creationId xmlns:a16="http://schemas.microsoft.com/office/drawing/2014/main" id="{762B3C23-DE6F-D4D0-C0EF-5EE2FBAEBEDF}"/>
                </a:ext>
              </a:extLst>
            </p:cNvPr>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6344;p53">
              <a:extLst>
                <a:ext uri="{FF2B5EF4-FFF2-40B4-BE49-F238E27FC236}">
                  <a16:creationId xmlns:a16="http://schemas.microsoft.com/office/drawing/2014/main" id="{E7C0A104-10F7-4596-42B6-D2407D988337}"/>
                </a:ext>
              </a:extLst>
            </p:cNvPr>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6345;p53">
              <a:extLst>
                <a:ext uri="{FF2B5EF4-FFF2-40B4-BE49-F238E27FC236}">
                  <a16:creationId xmlns:a16="http://schemas.microsoft.com/office/drawing/2014/main" id="{A1902067-31C3-65B1-F284-C1CA81DE43ED}"/>
                </a:ext>
              </a:extLst>
            </p:cNvPr>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6346;p53">
              <a:extLst>
                <a:ext uri="{FF2B5EF4-FFF2-40B4-BE49-F238E27FC236}">
                  <a16:creationId xmlns:a16="http://schemas.microsoft.com/office/drawing/2014/main" id="{BAFE22B9-E856-35B0-9B5C-356286B7993B}"/>
                </a:ext>
              </a:extLst>
            </p:cNvPr>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6347;p53">
              <a:extLst>
                <a:ext uri="{FF2B5EF4-FFF2-40B4-BE49-F238E27FC236}">
                  <a16:creationId xmlns:a16="http://schemas.microsoft.com/office/drawing/2014/main" id="{466A8A70-601C-168E-4CD0-57EE58F0C638}"/>
                </a:ext>
              </a:extLst>
            </p:cNvPr>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6348;p53">
              <a:extLst>
                <a:ext uri="{FF2B5EF4-FFF2-40B4-BE49-F238E27FC236}">
                  <a16:creationId xmlns:a16="http://schemas.microsoft.com/office/drawing/2014/main" id="{15046D2E-7FBB-75B8-746F-4ACD10004923}"/>
                </a:ext>
              </a:extLst>
            </p:cNvPr>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6349;p53">
              <a:extLst>
                <a:ext uri="{FF2B5EF4-FFF2-40B4-BE49-F238E27FC236}">
                  <a16:creationId xmlns:a16="http://schemas.microsoft.com/office/drawing/2014/main" id="{0758072C-137E-97E7-10CB-DD2C8F82779A}"/>
                </a:ext>
              </a:extLst>
            </p:cNvPr>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6350;p53">
              <a:extLst>
                <a:ext uri="{FF2B5EF4-FFF2-40B4-BE49-F238E27FC236}">
                  <a16:creationId xmlns:a16="http://schemas.microsoft.com/office/drawing/2014/main" id="{CB912216-428B-2F55-DA29-23D1984E5FAF}"/>
                </a:ext>
              </a:extLst>
            </p:cNvPr>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6351;p53">
              <a:extLst>
                <a:ext uri="{FF2B5EF4-FFF2-40B4-BE49-F238E27FC236}">
                  <a16:creationId xmlns:a16="http://schemas.microsoft.com/office/drawing/2014/main" id="{13A1331C-2AE7-7C0E-6991-9CA518D59EE5}"/>
                </a:ext>
              </a:extLst>
            </p:cNvPr>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6352;p53">
              <a:extLst>
                <a:ext uri="{FF2B5EF4-FFF2-40B4-BE49-F238E27FC236}">
                  <a16:creationId xmlns:a16="http://schemas.microsoft.com/office/drawing/2014/main" id="{1579EE1E-9ACB-7AD2-3940-B96F0E8EEFEA}"/>
                </a:ext>
              </a:extLst>
            </p:cNvPr>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6353;p53">
              <a:extLst>
                <a:ext uri="{FF2B5EF4-FFF2-40B4-BE49-F238E27FC236}">
                  <a16:creationId xmlns:a16="http://schemas.microsoft.com/office/drawing/2014/main" id="{97F96DAF-8E63-3484-4A90-B952A2980D77}"/>
                </a:ext>
              </a:extLst>
            </p:cNvPr>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6354;p53">
              <a:extLst>
                <a:ext uri="{FF2B5EF4-FFF2-40B4-BE49-F238E27FC236}">
                  <a16:creationId xmlns:a16="http://schemas.microsoft.com/office/drawing/2014/main" id="{7468D3B3-07F8-45C1-A739-85143AD3C6A8}"/>
                </a:ext>
              </a:extLst>
            </p:cNvPr>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6355;p53">
              <a:extLst>
                <a:ext uri="{FF2B5EF4-FFF2-40B4-BE49-F238E27FC236}">
                  <a16:creationId xmlns:a16="http://schemas.microsoft.com/office/drawing/2014/main" id="{A21836BC-1469-F3A9-808A-1364A867FAE7}"/>
                </a:ext>
              </a:extLst>
            </p:cNvPr>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6356;p53">
              <a:extLst>
                <a:ext uri="{FF2B5EF4-FFF2-40B4-BE49-F238E27FC236}">
                  <a16:creationId xmlns:a16="http://schemas.microsoft.com/office/drawing/2014/main" id="{95AF58AC-76E8-9341-B98C-690756F84078}"/>
                </a:ext>
              </a:extLst>
            </p:cNvPr>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6357;p53">
              <a:extLst>
                <a:ext uri="{FF2B5EF4-FFF2-40B4-BE49-F238E27FC236}">
                  <a16:creationId xmlns:a16="http://schemas.microsoft.com/office/drawing/2014/main" id="{0D3CE64E-FA58-D5BC-DA5A-E56969EAA8A6}"/>
                </a:ext>
              </a:extLst>
            </p:cNvPr>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6358;p53">
              <a:extLst>
                <a:ext uri="{FF2B5EF4-FFF2-40B4-BE49-F238E27FC236}">
                  <a16:creationId xmlns:a16="http://schemas.microsoft.com/office/drawing/2014/main" id="{96CA45F2-84F9-1156-A4BF-8CE3ECB10D2E}"/>
                </a:ext>
              </a:extLst>
            </p:cNvPr>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6359;p53">
              <a:extLst>
                <a:ext uri="{FF2B5EF4-FFF2-40B4-BE49-F238E27FC236}">
                  <a16:creationId xmlns:a16="http://schemas.microsoft.com/office/drawing/2014/main" id="{140C4468-D984-48B5-651F-083521E1DAFE}"/>
                </a:ext>
              </a:extLst>
            </p:cNvPr>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6360;p53">
              <a:extLst>
                <a:ext uri="{FF2B5EF4-FFF2-40B4-BE49-F238E27FC236}">
                  <a16:creationId xmlns:a16="http://schemas.microsoft.com/office/drawing/2014/main" id="{6A219BA2-EDF7-4A69-5F4F-32928AA9DCD7}"/>
                </a:ext>
              </a:extLst>
            </p:cNvPr>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6361;p53">
              <a:extLst>
                <a:ext uri="{FF2B5EF4-FFF2-40B4-BE49-F238E27FC236}">
                  <a16:creationId xmlns:a16="http://schemas.microsoft.com/office/drawing/2014/main" id="{63B71F81-D1FE-012C-965C-1266C265F1BC}"/>
                </a:ext>
              </a:extLst>
            </p:cNvPr>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6362;p53">
              <a:extLst>
                <a:ext uri="{FF2B5EF4-FFF2-40B4-BE49-F238E27FC236}">
                  <a16:creationId xmlns:a16="http://schemas.microsoft.com/office/drawing/2014/main" id="{55AAA3F4-9FFC-79C4-B4DC-AD993281617C}"/>
                </a:ext>
              </a:extLst>
            </p:cNvPr>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6363;p53">
              <a:extLst>
                <a:ext uri="{FF2B5EF4-FFF2-40B4-BE49-F238E27FC236}">
                  <a16:creationId xmlns:a16="http://schemas.microsoft.com/office/drawing/2014/main" id="{8596405C-698A-0733-642A-60E30B174214}"/>
                </a:ext>
              </a:extLst>
            </p:cNvPr>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6364;p53">
              <a:extLst>
                <a:ext uri="{FF2B5EF4-FFF2-40B4-BE49-F238E27FC236}">
                  <a16:creationId xmlns:a16="http://schemas.microsoft.com/office/drawing/2014/main" id="{66F33B21-37B6-7F22-C47C-C33E7647A51E}"/>
                </a:ext>
              </a:extLst>
            </p:cNvPr>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6365;p53">
              <a:extLst>
                <a:ext uri="{FF2B5EF4-FFF2-40B4-BE49-F238E27FC236}">
                  <a16:creationId xmlns:a16="http://schemas.microsoft.com/office/drawing/2014/main" id="{9C528C3D-5777-3378-A51C-9A8648CE67B3}"/>
                </a:ext>
              </a:extLst>
            </p:cNvPr>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6366;p53">
              <a:extLst>
                <a:ext uri="{FF2B5EF4-FFF2-40B4-BE49-F238E27FC236}">
                  <a16:creationId xmlns:a16="http://schemas.microsoft.com/office/drawing/2014/main" id="{19B60CD5-7915-8D5C-FF76-D773EBFAA0E4}"/>
                </a:ext>
              </a:extLst>
            </p:cNvPr>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6367;p53">
              <a:extLst>
                <a:ext uri="{FF2B5EF4-FFF2-40B4-BE49-F238E27FC236}">
                  <a16:creationId xmlns:a16="http://schemas.microsoft.com/office/drawing/2014/main" id="{42BAB59E-B1ED-7BF4-B6ED-8332A2CE8BCF}"/>
                </a:ext>
              </a:extLst>
            </p:cNvPr>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6368;p53">
              <a:extLst>
                <a:ext uri="{FF2B5EF4-FFF2-40B4-BE49-F238E27FC236}">
                  <a16:creationId xmlns:a16="http://schemas.microsoft.com/office/drawing/2014/main" id="{1588396A-01CD-74A0-17D1-97E825B9B59E}"/>
                </a:ext>
              </a:extLst>
            </p:cNvPr>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6369;p53">
              <a:extLst>
                <a:ext uri="{FF2B5EF4-FFF2-40B4-BE49-F238E27FC236}">
                  <a16:creationId xmlns:a16="http://schemas.microsoft.com/office/drawing/2014/main" id="{1B6CB6F9-38EC-BECE-9EB9-F739C8DA2DFD}"/>
                </a:ext>
              </a:extLst>
            </p:cNvPr>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6370;p53">
              <a:extLst>
                <a:ext uri="{FF2B5EF4-FFF2-40B4-BE49-F238E27FC236}">
                  <a16:creationId xmlns:a16="http://schemas.microsoft.com/office/drawing/2014/main" id="{1781ED04-8AC2-CC6C-15C7-C80A4475D110}"/>
                </a:ext>
              </a:extLst>
            </p:cNvPr>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6371;p53">
              <a:extLst>
                <a:ext uri="{FF2B5EF4-FFF2-40B4-BE49-F238E27FC236}">
                  <a16:creationId xmlns:a16="http://schemas.microsoft.com/office/drawing/2014/main" id="{7821B90A-75E3-1A04-5F97-99D2CA09BB34}"/>
                </a:ext>
              </a:extLst>
            </p:cNvPr>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6372;p53">
              <a:extLst>
                <a:ext uri="{FF2B5EF4-FFF2-40B4-BE49-F238E27FC236}">
                  <a16:creationId xmlns:a16="http://schemas.microsoft.com/office/drawing/2014/main" id="{4EEF8B1A-A315-13A6-62CE-756ADA275B43}"/>
                </a:ext>
              </a:extLst>
            </p:cNvPr>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6373;p53">
              <a:extLst>
                <a:ext uri="{FF2B5EF4-FFF2-40B4-BE49-F238E27FC236}">
                  <a16:creationId xmlns:a16="http://schemas.microsoft.com/office/drawing/2014/main" id="{112136DB-5081-DE21-D967-520F040A5800}"/>
                </a:ext>
              </a:extLst>
            </p:cNvPr>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6374;p53">
              <a:extLst>
                <a:ext uri="{FF2B5EF4-FFF2-40B4-BE49-F238E27FC236}">
                  <a16:creationId xmlns:a16="http://schemas.microsoft.com/office/drawing/2014/main" id="{8960DCEC-84E0-59D6-9539-7B5BAF12BD74}"/>
                </a:ext>
              </a:extLst>
            </p:cNvPr>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6375;p53">
              <a:extLst>
                <a:ext uri="{FF2B5EF4-FFF2-40B4-BE49-F238E27FC236}">
                  <a16:creationId xmlns:a16="http://schemas.microsoft.com/office/drawing/2014/main" id="{A66C9653-935B-FA52-EB32-C7FD762ED370}"/>
                </a:ext>
              </a:extLst>
            </p:cNvPr>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6376;p53">
              <a:extLst>
                <a:ext uri="{FF2B5EF4-FFF2-40B4-BE49-F238E27FC236}">
                  <a16:creationId xmlns:a16="http://schemas.microsoft.com/office/drawing/2014/main" id="{6F625E32-5557-840D-28D2-82999782AD0A}"/>
                </a:ext>
              </a:extLst>
            </p:cNvPr>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6377;p53">
              <a:extLst>
                <a:ext uri="{FF2B5EF4-FFF2-40B4-BE49-F238E27FC236}">
                  <a16:creationId xmlns:a16="http://schemas.microsoft.com/office/drawing/2014/main" id="{5AD91917-FE2D-2675-CD25-B2E4CA04440C}"/>
                </a:ext>
              </a:extLst>
            </p:cNvPr>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6378;p53">
              <a:extLst>
                <a:ext uri="{FF2B5EF4-FFF2-40B4-BE49-F238E27FC236}">
                  <a16:creationId xmlns:a16="http://schemas.microsoft.com/office/drawing/2014/main" id="{5FC4B6BA-B5AC-9748-5FA6-9778C8FA10D1}"/>
                </a:ext>
              </a:extLst>
            </p:cNvPr>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6379;p53">
              <a:extLst>
                <a:ext uri="{FF2B5EF4-FFF2-40B4-BE49-F238E27FC236}">
                  <a16:creationId xmlns:a16="http://schemas.microsoft.com/office/drawing/2014/main" id="{A86C38C7-8163-0588-B080-AB837DEF38BB}"/>
                </a:ext>
              </a:extLst>
            </p:cNvPr>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6380;p53">
              <a:extLst>
                <a:ext uri="{FF2B5EF4-FFF2-40B4-BE49-F238E27FC236}">
                  <a16:creationId xmlns:a16="http://schemas.microsoft.com/office/drawing/2014/main" id="{06A75198-3B4C-CEAF-32F6-2D0BB9173CD2}"/>
                </a:ext>
              </a:extLst>
            </p:cNvPr>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6381;p53">
              <a:extLst>
                <a:ext uri="{FF2B5EF4-FFF2-40B4-BE49-F238E27FC236}">
                  <a16:creationId xmlns:a16="http://schemas.microsoft.com/office/drawing/2014/main" id="{EE24CA7C-11F1-A374-ECCF-236B73A9355C}"/>
                </a:ext>
              </a:extLst>
            </p:cNvPr>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6382;p53">
              <a:extLst>
                <a:ext uri="{FF2B5EF4-FFF2-40B4-BE49-F238E27FC236}">
                  <a16:creationId xmlns:a16="http://schemas.microsoft.com/office/drawing/2014/main" id="{6CBDD8B8-3851-860B-AA6D-0330CF497307}"/>
                </a:ext>
              </a:extLst>
            </p:cNvPr>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6383;p53">
              <a:extLst>
                <a:ext uri="{FF2B5EF4-FFF2-40B4-BE49-F238E27FC236}">
                  <a16:creationId xmlns:a16="http://schemas.microsoft.com/office/drawing/2014/main" id="{7F796C81-E26E-80FF-821B-4010436C661A}"/>
                </a:ext>
              </a:extLst>
            </p:cNvPr>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6384;p53">
              <a:extLst>
                <a:ext uri="{FF2B5EF4-FFF2-40B4-BE49-F238E27FC236}">
                  <a16:creationId xmlns:a16="http://schemas.microsoft.com/office/drawing/2014/main" id="{BA64370B-BE42-62F2-B6CE-D168045AE8AB}"/>
                </a:ext>
              </a:extLst>
            </p:cNvPr>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6385;p53">
              <a:extLst>
                <a:ext uri="{FF2B5EF4-FFF2-40B4-BE49-F238E27FC236}">
                  <a16:creationId xmlns:a16="http://schemas.microsoft.com/office/drawing/2014/main" id="{E464CA9B-1B50-ADAD-06BA-02FC53687001}"/>
                </a:ext>
              </a:extLst>
            </p:cNvPr>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6386;p53">
              <a:extLst>
                <a:ext uri="{FF2B5EF4-FFF2-40B4-BE49-F238E27FC236}">
                  <a16:creationId xmlns:a16="http://schemas.microsoft.com/office/drawing/2014/main" id="{DE2E501A-2B9D-9978-E30B-DC39BB6F22CB}"/>
                </a:ext>
              </a:extLst>
            </p:cNvPr>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6387;p53">
              <a:extLst>
                <a:ext uri="{FF2B5EF4-FFF2-40B4-BE49-F238E27FC236}">
                  <a16:creationId xmlns:a16="http://schemas.microsoft.com/office/drawing/2014/main" id="{A3F30A47-4E18-54FC-C7BD-961DB8693829}"/>
                </a:ext>
              </a:extLst>
            </p:cNvPr>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6388;p53">
              <a:extLst>
                <a:ext uri="{FF2B5EF4-FFF2-40B4-BE49-F238E27FC236}">
                  <a16:creationId xmlns:a16="http://schemas.microsoft.com/office/drawing/2014/main" id="{D4001408-8FE8-FB93-F759-077053CFB887}"/>
                </a:ext>
              </a:extLst>
            </p:cNvPr>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6389;p53">
              <a:extLst>
                <a:ext uri="{FF2B5EF4-FFF2-40B4-BE49-F238E27FC236}">
                  <a16:creationId xmlns:a16="http://schemas.microsoft.com/office/drawing/2014/main" id="{43602898-3DBE-4CFA-2994-AA7338AB9970}"/>
                </a:ext>
              </a:extLst>
            </p:cNvPr>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6390;p53">
              <a:extLst>
                <a:ext uri="{FF2B5EF4-FFF2-40B4-BE49-F238E27FC236}">
                  <a16:creationId xmlns:a16="http://schemas.microsoft.com/office/drawing/2014/main" id="{79636EB2-A9E2-8609-1E6F-9FBBEE7BEA31}"/>
                </a:ext>
              </a:extLst>
            </p:cNvPr>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6391;p53">
              <a:extLst>
                <a:ext uri="{FF2B5EF4-FFF2-40B4-BE49-F238E27FC236}">
                  <a16:creationId xmlns:a16="http://schemas.microsoft.com/office/drawing/2014/main" id="{5F855D93-595D-9962-47D3-F933DD58E192}"/>
                </a:ext>
              </a:extLst>
            </p:cNvPr>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6392;p53">
              <a:extLst>
                <a:ext uri="{FF2B5EF4-FFF2-40B4-BE49-F238E27FC236}">
                  <a16:creationId xmlns:a16="http://schemas.microsoft.com/office/drawing/2014/main" id="{6C21EF90-A3EA-70F5-4892-9B98C7CFBB30}"/>
                </a:ext>
              </a:extLst>
            </p:cNvPr>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6393;p53">
              <a:extLst>
                <a:ext uri="{FF2B5EF4-FFF2-40B4-BE49-F238E27FC236}">
                  <a16:creationId xmlns:a16="http://schemas.microsoft.com/office/drawing/2014/main" id="{29FD280B-E403-542E-5EAB-59BDFC554C3F}"/>
                </a:ext>
              </a:extLst>
            </p:cNvPr>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6394;p53">
              <a:extLst>
                <a:ext uri="{FF2B5EF4-FFF2-40B4-BE49-F238E27FC236}">
                  <a16:creationId xmlns:a16="http://schemas.microsoft.com/office/drawing/2014/main" id="{D30EB2E9-20FD-5CBC-2A2B-91B93ADFA2A0}"/>
                </a:ext>
              </a:extLst>
            </p:cNvPr>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6395;p53">
              <a:extLst>
                <a:ext uri="{FF2B5EF4-FFF2-40B4-BE49-F238E27FC236}">
                  <a16:creationId xmlns:a16="http://schemas.microsoft.com/office/drawing/2014/main" id="{FEC318B7-0B8F-02AF-50F3-B167A910EB83}"/>
                </a:ext>
              </a:extLst>
            </p:cNvPr>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6396;p53">
              <a:extLst>
                <a:ext uri="{FF2B5EF4-FFF2-40B4-BE49-F238E27FC236}">
                  <a16:creationId xmlns:a16="http://schemas.microsoft.com/office/drawing/2014/main" id="{18A11BDC-D52F-3F33-113C-70625F80C40F}"/>
                </a:ext>
              </a:extLst>
            </p:cNvPr>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6397;p53">
              <a:extLst>
                <a:ext uri="{FF2B5EF4-FFF2-40B4-BE49-F238E27FC236}">
                  <a16:creationId xmlns:a16="http://schemas.microsoft.com/office/drawing/2014/main" id="{F1C6BC76-E12B-F71B-B784-33FF4186B938}"/>
                </a:ext>
              </a:extLst>
            </p:cNvPr>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6398;p53">
              <a:extLst>
                <a:ext uri="{FF2B5EF4-FFF2-40B4-BE49-F238E27FC236}">
                  <a16:creationId xmlns:a16="http://schemas.microsoft.com/office/drawing/2014/main" id="{61D3759E-35CD-601E-6703-9A447EBD33A0}"/>
                </a:ext>
              </a:extLst>
            </p:cNvPr>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6399;p53">
              <a:extLst>
                <a:ext uri="{FF2B5EF4-FFF2-40B4-BE49-F238E27FC236}">
                  <a16:creationId xmlns:a16="http://schemas.microsoft.com/office/drawing/2014/main" id="{FE21E7CA-9BAB-36FF-C3B0-114DF82DBC22}"/>
                </a:ext>
              </a:extLst>
            </p:cNvPr>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6400;p53">
              <a:extLst>
                <a:ext uri="{FF2B5EF4-FFF2-40B4-BE49-F238E27FC236}">
                  <a16:creationId xmlns:a16="http://schemas.microsoft.com/office/drawing/2014/main" id="{23B6102E-47E7-9711-DD06-D375806AEE6C}"/>
                </a:ext>
              </a:extLst>
            </p:cNvPr>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6401;p53">
              <a:extLst>
                <a:ext uri="{FF2B5EF4-FFF2-40B4-BE49-F238E27FC236}">
                  <a16:creationId xmlns:a16="http://schemas.microsoft.com/office/drawing/2014/main" id="{65C8DA9C-B0B4-00CD-128C-760B5468C913}"/>
                </a:ext>
              </a:extLst>
            </p:cNvPr>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6402;p53">
              <a:extLst>
                <a:ext uri="{FF2B5EF4-FFF2-40B4-BE49-F238E27FC236}">
                  <a16:creationId xmlns:a16="http://schemas.microsoft.com/office/drawing/2014/main" id="{BD296E28-5CE1-6A9A-048F-9893AE272AB7}"/>
                </a:ext>
              </a:extLst>
            </p:cNvPr>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6403;p53">
              <a:extLst>
                <a:ext uri="{FF2B5EF4-FFF2-40B4-BE49-F238E27FC236}">
                  <a16:creationId xmlns:a16="http://schemas.microsoft.com/office/drawing/2014/main" id="{0DE1F212-1C8D-842A-4C09-B7107D095866}"/>
                </a:ext>
              </a:extLst>
            </p:cNvPr>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6404;p53">
              <a:extLst>
                <a:ext uri="{FF2B5EF4-FFF2-40B4-BE49-F238E27FC236}">
                  <a16:creationId xmlns:a16="http://schemas.microsoft.com/office/drawing/2014/main" id="{6920D15E-75F7-A243-B6F0-B9BF8540D6D7}"/>
                </a:ext>
              </a:extLst>
            </p:cNvPr>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6405;p53">
              <a:extLst>
                <a:ext uri="{FF2B5EF4-FFF2-40B4-BE49-F238E27FC236}">
                  <a16:creationId xmlns:a16="http://schemas.microsoft.com/office/drawing/2014/main" id="{11DF5391-5220-EFA4-4D62-50B69D8F208F}"/>
                </a:ext>
              </a:extLst>
            </p:cNvPr>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6406;p53">
              <a:extLst>
                <a:ext uri="{FF2B5EF4-FFF2-40B4-BE49-F238E27FC236}">
                  <a16:creationId xmlns:a16="http://schemas.microsoft.com/office/drawing/2014/main" id="{A503D025-57C9-7938-5B82-172BFD1F5BBC}"/>
                </a:ext>
              </a:extLst>
            </p:cNvPr>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6407;p53">
              <a:extLst>
                <a:ext uri="{FF2B5EF4-FFF2-40B4-BE49-F238E27FC236}">
                  <a16:creationId xmlns:a16="http://schemas.microsoft.com/office/drawing/2014/main" id="{7AFCF52D-13A4-E490-348B-5E7FCD4A0E40}"/>
                </a:ext>
              </a:extLst>
            </p:cNvPr>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6408;p53">
              <a:extLst>
                <a:ext uri="{FF2B5EF4-FFF2-40B4-BE49-F238E27FC236}">
                  <a16:creationId xmlns:a16="http://schemas.microsoft.com/office/drawing/2014/main" id="{715E60E8-B7B7-BB29-3504-2C994B0886F3}"/>
                </a:ext>
              </a:extLst>
            </p:cNvPr>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6409;p53">
              <a:extLst>
                <a:ext uri="{FF2B5EF4-FFF2-40B4-BE49-F238E27FC236}">
                  <a16:creationId xmlns:a16="http://schemas.microsoft.com/office/drawing/2014/main" id="{DA3AB0C8-51AB-4A20-F5AF-5273EAFF39C7}"/>
                </a:ext>
              </a:extLst>
            </p:cNvPr>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6410;p53">
              <a:extLst>
                <a:ext uri="{FF2B5EF4-FFF2-40B4-BE49-F238E27FC236}">
                  <a16:creationId xmlns:a16="http://schemas.microsoft.com/office/drawing/2014/main" id="{04A9477D-2A82-47F0-53C5-485A7D41DE05}"/>
                </a:ext>
              </a:extLst>
            </p:cNvPr>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6411;p53">
              <a:extLst>
                <a:ext uri="{FF2B5EF4-FFF2-40B4-BE49-F238E27FC236}">
                  <a16:creationId xmlns:a16="http://schemas.microsoft.com/office/drawing/2014/main" id="{785993B0-1FF7-C3CD-5332-E8F6C725469B}"/>
                </a:ext>
              </a:extLst>
            </p:cNvPr>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6412;p53">
              <a:extLst>
                <a:ext uri="{FF2B5EF4-FFF2-40B4-BE49-F238E27FC236}">
                  <a16:creationId xmlns:a16="http://schemas.microsoft.com/office/drawing/2014/main" id="{C8D3B8C2-F460-1CB7-7BFA-BEB3606B4467}"/>
                </a:ext>
              </a:extLst>
            </p:cNvPr>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6413;p53">
              <a:extLst>
                <a:ext uri="{FF2B5EF4-FFF2-40B4-BE49-F238E27FC236}">
                  <a16:creationId xmlns:a16="http://schemas.microsoft.com/office/drawing/2014/main" id="{3D619C60-BB7F-2CCE-D51F-7B5CC75587C9}"/>
                </a:ext>
              </a:extLst>
            </p:cNvPr>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6414;p53">
              <a:extLst>
                <a:ext uri="{FF2B5EF4-FFF2-40B4-BE49-F238E27FC236}">
                  <a16:creationId xmlns:a16="http://schemas.microsoft.com/office/drawing/2014/main" id="{3965B482-968A-C07F-6EEE-3F8F73B64147}"/>
                </a:ext>
              </a:extLst>
            </p:cNvPr>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6415;p53">
              <a:extLst>
                <a:ext uri="{FF2B5EF4-FFF2-40B4-BE49-F238E27FC236}">
                  <a16:creationId xmlns:a16="http://schemas.microsoft.com/office/drawing/2014/main" id="{3760D1C8-6494-74EE-97E9-9CDC449246CB}"/>
                </a:ext>
              </a:extLst>
            </p:cNvPr>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6416;p53">
              <a:extLst>
                <a:ext uri="{FF2B5EF4-FFF2-40B4-BE49-F238E27FC236}">
                  <a16:creationId xmlns:a16="http://schemas.microsoft.com/office/drawing/2014/main" id="{C421A47E-F99D-E36E-47E8-AA14F191BC3F}"/>
                </a:ext>
              </a:extLst>
            </p:cNvPr>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6417;p53">
              <a:extLst>
                <a:ext uri="{FF2B5EF4-FFF2-40B4-BE49-F238E27FC236}">
                  <a16:creationId xmlns:a16="http://schemas.microsoft.com/office/drawing/2014/main" id="{E81CB97C-25BC-38F7-A687-159BAD034364}"/>
                </a:ext>
              </a:extLst>
            </p:cNvPr>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6418;p53">
              <a:extLst>
                <a:ext uri="{FF2B5EF4-FFF2-40B4-BE49-F238E27FC236}">
                  <a16:creationId xmlns:a16="http://schemas.microsoft.com/office/drawing/2014/main" id="{4888707D-8C48-137B-F7D1-AE26A33C3C45}"/>
                </a:ext>
              </a:extLst>
            </p:cNvPr>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6419;p53">
              <a:extLst>
                <a:ext uri="{FF2B5EF4-FFF2-40B4-BE49-F238E27FC236}">
                  <a16:creationId xmlns:a16="http://schemas.microsoft.com/office/drawing/2014/main" id="{4710E0DE-D127-2E0D-841D-94BE23C7C4A7}"/>
                </a:ext>
              </a:extLst>
            </p:cNvPr>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6420;p53">
              <a:extLst>
                <a:ext uri="{FF2B5EF4-FFF2-40B4-BE49-F238E27FC236}">
                  <a16:creationId xmlns:a16="http://schemas.microsoft.com/office/drawing/2014/main" id="{3AB9790B-8AE3-65DB-9748-F0E9CF6CD364}"/>
                </a:ext>
              </a:extLst>
            </p:cNvPr>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6421;p53">
              <a:extLst>
                <a:ext uri="{FF2B5EF4-FFF2-40B4-BE49-F238E27FC236}">
                  <a16:creationId xmlns:a16="http://schemas.microsoft.com/office/drawing/2014/main" id="{79A0776D-C7C3-23E6-4F8B-5217571E9607}"/>
                </a:ext>
              </a:extLst>
            </p:cNvPr>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6422;p53">
              <a:extLst>
                <a:ext uri="{FF2B5EF4-FFF2-40B4-BE49-F238E27FC236}">
                  <a16:creationId xmlns:a16="http://schemas.microsoft.com/office/drawing/2014/main" id="{7609D464-6328-DF25-3FC1-1C1D0C5BAC8F}"/>
                </a:ext>
              </a:extLst>
            </p:cNvPr>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6423;p53">
              <a:extLst>
                <a:ext uri="{FF2B5EF4-FFF2-40B4-BE49-F238E27FC236}">
                  <a16:creationId xmlns:a16="http://schemas.microsoft.com/office/drawing/2014/main" id="{826E8B98-98EC-DFB3-32E0-EF461A05DE2F}"/>
                </a:ext>
              </a:extLst>
            </p:cNvPr>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6424;p53">
              <a:extLst>
                <a:ext uri="{FF2B5EF4-FFF2-40B4-BE49-F238E27FC236}">
                  <a16:creationId xmlns:a16="http://schemas.microsoft.com/office/drawing/2014/main" id="{BA9DCA22-D862-85AB-C73F-7D354BE23EA9}"/>
                </a:ext>
              </a:extLst>
            </p:cNvPr>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6425;p53">
              <a:extLst>
                <a:ext uri="{FF2B5EF4-FFF2-40B4-BE49-F238E27FC236}">
                  <a16:creationId xmlns:a16="http://schemas.microsoft.com/office/drawing/2014/main" id="{38F7911F-03DC-2826-8A98-1ACDE77E7BB6}"/>
                </a:ext>
              </a:extLst>
            </p:cNvPr>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6426;p53">
              <a:extLst>
                <a:ext uri="{FF2B5EF4-FFF2-40B4-BE49-F238E27FC236}">
                  <a16:creationId xmlns:a16="http://schemas.microsoft.com/office/drawing/2014/main" id="{491E4467-D136-7804-459B-E5689676BDF0}"/>
                </a:ext>
              </a:extLst>
            </p:cNvPr>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6427;p53">
              <a:extLst>
                <a:ext uri="{FF2B5EF4-FFF2-40B4-BE49-F238E27FC236}">
                  <a16:creationId xmlns:a16="http://schemas.microsoft.com/office/drawing/2014/main" id="{2BDE5769-80DE-A00B-01DF-AE8A2708D75C}"/>
                </a:ext>
              </a:extLst>
            </p:cNvPr>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6428;p53">
              <a:extLst>
                <a:ext uri="{FF2B5EF4-FFF2-40B4-BE49-F238E27FC236}">
                  <a16:creationId xmlns:a16="http://schemas.microsoft.com/office/drawing/2014/main" id="{6A83A2CC-AA98-D905-50E8-C20B3B3139C4}"/>
                </a:ext>
              </a:extLst>
            </p:cNvPr>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6429;p53">
              <a:extLst>
                <a:ext uri="{FF2B5EF4-FFF2-40B4-BE49-F238E27FC236}">
                  <a16:creationId xmlns:a16="http://schemas.microsoft.com/office/drawing/2014/main" id="{5DDBDFE8-724C-8296-00E0-DEB3DAC36376}"/>
                </a:ext>
              </a:extLst>
            </p:cNvPr>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6430;p53">
              <a:extLst>
                <a:ext uri="{FF2B5EF4-FFF2-40B4-BE49-F238E27FC236}">
                  <a16:creationId xmlns:a16="http://schemas.microsoft.com/office/drawing/2014/main" id="{C4E0E942-AFF7-6DD6-3265-308E2B27C888}"/>
                </a:ext>
              </a:extLst>
            </p:cNvPr>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6431;p53">
              <a:extLst>
                <a:ext uri="{FF2B5EF4-FFF2-40B4-BE49-F238E27FC236}">
                  <a16:creationId xmlns:a16="http://schemas.microsoft.com/office/drawing/2014/main" id="{832F4C58-88E0-341A-A705-A63B114E934F}"/>
                </a:ext>
              </a:extLst>
            </p:cNvPr>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6432;p53">
              <a:extLst>
                <a:ext uri="{FF2B5EF4-FFF2-40B4-BE49-F238E27FC236}">
                  <a16:creationId xmlns:a16="http://schemas.microsoft.com/office/drawing/2014/main" id="{72CDC553-8AFC-9B52-23C9-057DA72828DA}"/>
                </a:ext>
              </a:extLst>
            </p:cNvPr>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6433;p53">
              <a:extLst>
                <a:ext uri="{FF2B5EF4-FFF2-40B4-BE49-F238E27FC236}">
                  <a16:creationId xmlns:a16="http://schemas.microsoft.com/office/drawing/2014/main" id="{8A69E1A7-2A63-1B5F-2A81-D3FB9F861CFA}"/>
                </a:ext>
              </a:extLst>
            </p:cNvPr>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6434;p53">
              <a:extLst>
                <a:ext uri="{FF2B5EF4-FFF2-40B4-BE49-F238E27FC236}">
                  <a16:creationId xmlns:a16="http://schemas.microsoft.com/office/drawing/2014/main" id="{CF605F0F-4A3D-918A-B28F-9835BD5389E1}"/>
                </a:ext>
              </a:extLst>
            </p:cNvPr>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6435;p53">
              <a:extLst>
                <a:ext uri="{FF2B5EF4-FFF2-40B4-BE49-F238E27FC236}">
                  <a16:creationId xmlns:a16="http://schemas.microsoft.com/office/drawing/2014/main" id="{4738E110-A1FE-B9DF-1ABF-8555AE19F7DD}"/>
                </a:ext>
              </a:extLst>
            </p:cNvPr>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6436;p53">
              <a:extLst>
                <a:ext uri="{FF2B5EF4-FFF2-40B4-BE49-F238E27FC236}">
                  <a16:creationId xmlns:a16="http://schemas.microsoft.com/office/drawing/2014/main" id="{4989D882-1232-118E-91B7-6EA4FD85A086}"/>
                </a:ext>
              </a:extLst>
            </p:cNvPr>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6437;p53">
              <a:extLst>
                <a:ext uri="{FF2B5EF4-FFF2-40B4-BE49-F238E27FC236}">
                  <a16:creationId xmlns:a16="http://schemas.microsoft.com/office/drawing/2014/main" id="{67D86B03-047B-345D-B957-4D425B1FDDA4}"/>
                </a:ext>
              </a:extLst>
            </p:cNvPr>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6438;p53">
              <a:extLst>
                <a:ext uri="{FF2B5EF4-FFF2-40B4-BE49-F238E27FC236}">
                  <a16:creationId xmlns:a16="http://schemas.microsoft.com/office/drawing/2014/main" id="{D434EB0B-BFE5-B4EB-2C01-2B0309AE3D08}"/>
                </a:ext>
              </a:extLst>
            </p:cNvPr>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6439;p53">
              <a:extLst>
                <a:ext uri="{FF2B5EF4-FFF2-40B4-BE49-F238E27FC236}">
                  <a16:creationId xmlns:a16="http://schemas.microsoft.com/office/drawing/2014/main" id="{8D7D0A83-47C4-A1D9-FB2A-77DC33F30AAF}"/>
                </a:ext>
              </a:extLst>
            </p:cNvPr>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6440;p53">
              <a:extLst>
                <a:ext uri="{FF2B5EF4-FFF2-40B4-BE49-F238E27FC236}">
                  <a16:creationId xmlns:a16="http://schemas.microsoft.com/office/drawing/2014/main" id="{619BE85D-5AEB-5714-8CCF-C6D62AB28DD9}"/>
                </a:ext>
              </a:extLst>
            </p:cNvPr>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6441;p53">
              <a:extLst>
                <a:ext uri="{FF2B5EF4-FFF2-40B4-BE49-F238E27FC236}">
                  <a16:creationId xmlns:a16="http://schemas.microsoft.com/office/drawing/2014/main" id="{AC596227-94C8-5ACB-4767-0202096FCE50}"/>
                </a:ext>
              </a:extLst>
            </p:cNvPr>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6442;p53">
              <a:extLst>
                <a:ext uri="{FF2B5EF4-FFF2-40B4-BE49-F238E27FC236}">
                  <a16:creationId xmlns:a16="http://schemas.microsoft.com/office/drawing/2014/main" id="{F4D6E5AD-086D-B723-CE49-A4AE59F1B34B}"/>
                </a:ext>
              </a:extLst>
            </p:cNvPr>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6443;p53">
              <a:extLst>
                <a:ext uri="{FF2B5EF4-FFF2-40B4-BE49-F238E27FC236}">
                  <a16:creationId xmlns:a16="http://schemas.microsoft.com/office/drawing/2014/main" id="{8037A1A5-6AFC-9039-537B-DDFA6C75B40E}"/>
                </a:ext>
              </a:extLst>
            </p:cNvPr>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6444;p53">
              <a:extLst>
                <a:ext uri="{FF2B5EF4-FFF2-40B4-BE49-F238E27FC236}">
                  <a16:creationId xmlns:a16="http://schemas.microsoft.com/office/drawing/2014/main" id="{81F9C6B0-0653-EFCC-03A8-02EAEAEB5175}"/>
                </a:ext>
              </a:extLst>
            </p:cNvPr>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6445;p53">
              <a:extLst>
                <a:ext uri="{FF2B5EF4-FFF2-40B4-BE49-F238E27FC236}">
                  <a16:creationId xmlns:a16="http://schemas.microsoft.com/office/drawing/2014/main" id="{267452A1-BD4B-4689-685B-AC3EE3784BC5}"/>
                </a:ext>
              </a:extLst>
            </p:cNvPr>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6446;p53">
              <a:extLst>
                <a:ext uri="{FF2B5EF4-FFF2-40B4-BE49-F238E27FC236}">
                  <a16:creationId xmlns:a16="http://schemas.microsoft.com/office/drawing/2014/main" id="{18004151-ECC2-E91D-7EAE-332FA2D44466}"/>
                </a:ext>
              </a:extLst>
            </p:cNvPr>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6447;p53">
              <a:extLst>
                <a:ext uri="{FF2B5EF4-FFF2-40B4-BE49-F238E27FC236}">
                  <a16:creationId xmlns:a16="http://schemas.microsoft.com/office/drawing/2014/main" id="{3969C92D-0CDF-E500-731A-B1D8DCF2E4C4}"/>
                </a:ext>
              </a:extLst>
            </p:cNvPr>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6448;p53">
              <a:extLst>
                <a:ext uri="{FF2B5EF4-FFF2-40B4-BE49-F238E27FC236}">
                  <a16:creationId xmlns:a16="http://schemas.microsoft.com/office/drawing/2014/main" id="{ECEAA228-0FFC-83C4-69F6-E24E2B9FF10B}"/>
                </a:ext>
              </a:extLst>
            </p:cNvPr>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6449;p53">
              <a:extLst>
                <a:ext uri="{FF2B5EF4-FFF2-40B4-BE49-F238E27FC236}">
                  <a16:creationId xmlns:a16="http://schemas.microsoft.com/office/drawing/2014/main" id="{0A264D96-2862-5792-0E15-6D98A0FA9BCD}"/>
                </a:ext>
              </a:extLst>
            </p:cNvPr>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6450;p53">
              <a:extLst>
                <a:ext uri="{FF2B5EF4-FFF2-40B4-BE49-F238E27FC236}">
                  <a16:creationId xmlns:a16="http://schemas.microsoft.com/office/drawing/2014/main" id="{5C4E8311-7EA1-825C-E5CE-746B5A274E95}"/>
                </a:ext>
              </a:extLst>
            </p:cNvPr>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6451;p53">
              <a:extLst>
                <a:ext uri="{FF2B5EF4-FFF2-40B4-BE49-F238E27FC236}">
                  <a16:creationId xmlns:a16="http://schemas.microsoft.com/office/drawing/2014/main" id="{A26C60F5-21F2-8AA1-ABD4-9F211796CA1D}"/>
                </a:ext>
              </a:extLst>
            </p:cNvPr>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6452;p53">
              <a:extLst>
                <a:ext uri="{FF2B5EF4-FFF2-40B4-BE49-F238E27FC236}">
                  <a16:creationId xmlns:a16="http://schemas.microsoft.com/office/drawing/2014/main" id="{F6CD51D9-FFFF-4E00-6012-BA3F84035516}"/>
                </a:ext>
              </a:extLst>
            </p:cNvPr>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6453;p53">
              <a:extLst>
                <a:ext uri="{FF2B5EF4-FFF2-40B4-BE49-F238E27FC236}">
                  <a16:creationId xmlns:a16="http://schemas.microsoft.com/office/drawing/2014/main" id="{877A3F4A-69B7-F3EE-590F-41549815370B}"/>
                </a:ext>
              </a:extLst>
            </p:cNvPr>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6454;p53">
              <a:extLst>
                <a:ext uri="{FF2B5EF4-FFF2-40B4-BE49-F238E27FC236}">
                  <a16:creationId xmlns:a16="http://schemas.microsoft.com/office/drawing/2014/main" id="{07F4CFC6-8841-2D57-FA2D-8136E764DD77}"/>
                </a:ext>
              </a:extLst>
            </p:cNvPr>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6455;p53">
              <a:extLst>
                <a:ext uri="{FF2B5EF4-FFF2-40B4-BE49-F238E27FC236}">
                  <a16:creationId xmlns:a16="http://schemas.microsoft.com/office/drawing/2014/main" id="{661D9179-83A4-9DB6-BC79-CDE2818271A2}"/>
                </a:ext>
              </a:extLst>
            </p:cNvPr>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6456;p53">
              <a:extLst>
                <a:ext uri="{FF2B5EF4-FFF2-40B4-BE49-F238E27FC236}">
                  <a16:creationId xmlns:a16="http://schemas.microsoft.com/office/drawing/2014/main" id="{C20C9E29-5857-3753-9836-9AEBFA5878A6}"/>
                </a:ext>
              </a:extLst>
            </p:cNvPr>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6457;p53">
              <a:extLst>
                <a:ext uri="{FF2B5EF4-FFF2-40B4-BE49-F238E27FC236}">
                  <a16:creationId xmlns:a16="http://schemas.microsoft.com/office/drawing/2014/main" id="{CD0FC54C-C81B-A252-A113-21F47D3E497B}"/>
                </a:ext>
              </a:extLst>
            </p:cNvPr>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6458;p53">
              <a:extLst>
                <a:ext uri="{FF2B5EF4-FFF2-40B4-BE49-F238E27FC236}">
                  <a16:creationId xmlns:a16="http://schemas.microsoft.com/office/drawing/2014/main" id="{84302DC4-7F22-639D-92BC-4AB287167F78}"/>
                </a:ext>
              </a:extLst>
            </p:cNvPr>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6459;p53">
              <a:extLst>
                <a:ext uri="{FF2B5EF4-FFF2-40B4-BE49-F238E27FC236}">
                  <a16:creationId xmlns:a16="http://schemas.microsoft.com/office/drawing/2014/main" id="{C8C763C4-1E35-68B5-0E9C-38F9B7464B02}"/>
                </a:ext>
              </a:extLst>
            </p:cNvPr>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6460;p53">
              <a:extLst>
                <a:ext uri="{FF2B5EF4-FFF2-40B4-BE49-F238E27FC236}">
                  <a16:creationId xmlns:a16="http://schemas.microsoft.com/office/drawing/2014/main" id="{F1A8CAF9-BEEA-D359-F820-5657E7345CC6}"/>
                </a:ext>
              </a:extLst>
            </p:cNvPr>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6461;p53">
              <a:extLst>
                <a:ext uri="{FF2B5EF4-FFF2-40B4-BE49-F238E27FC236}">
                  <a16:creationId xmlns:a16="http://schemas.microsoft.com/office/drawing/2014/main" id="{A7A0676A-5F68-1DDA-E2A9-3C68CA4866A2}"/>
                </a:ext>
              </a:extLst>
            </p:cNvPr>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6462;p53">
              <a:extLst>
                <a:ext uri="{FF2B5EF4-FFF2-40B4-BE49-F238E27FC236}">
                  <a16:creationId xmlns:a16="http://schemas.microsoft.com/office/drawing/2014/main" id="{8CAF5313-3C7C-F9FC-D206-528D64E64555}"/>
                </a:ext>
              </a:extLst>
            </p:cNvPr>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6463;p53">
              <a:extLst>
                <a:ext uri="{FF2B5EF4-FFF2-40B4-BE49-F238E27FC236}">
                  <a16:creationId xmlns:a16="http://schemas.microsoft.com/office/drawing/2014/main" id="{0CBDCC3B-C38D-C842-6795-07BF7E6BECD4}"/>
                </a:ext>
              </a:extLst>
            </p:cNvPr>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6464;p53">
              <a:extLst>
                <a:ext uri="{FF2B5EF4-FFF2-40B4-BE49-F238E27FC236}">
                  <a16:creationId xmlns:a16="http://schemas.microsoft.com/office/drawing/2014/main" id="{93C233A2-2995-4C2C-CD16-B819B3A4DCEC}"/>
                </a:ext>
              </a:extLst>
            </p:cNvPr>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6465;p53">
              <a:extLst>
                <a:ext uri="{FF2B5EF4-FFF2-40B4-BE49-F238E27FC236}">
                  <a16:creationId xmlns:a16="http://schemas.microsoft.com/office/drawing/2014/main" id="{EEF67894-69DA-D0F7-2F82-F81726DF0E10}"/>
                </a:ext>
              </a:extLst>
            </p:cNvPr>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6466;p53">
              <a:extLst>
                <a:ext uri="{FF2B5EF4-FFF2-40B4-BE49-F238E27FC236}">
                  <a16:creationId xmlns:a16="http://schemas.microsoft.com/office/drawing/2014/main" id="{7C3A91D2-F5E8-C46D-E65A-EF129781063E}"/>
                </a:ext>
              </a:extLst>
            </p:cNvPr>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6467;p53">
              <a:extLst>
                <a:ext uri="{FF2B5EF4-FFF2-40B4-BE49-F238E27FC236}">
                  <a16:creationId xmlns:a16="http://schemas.microsoft.com/office/drawing/2014/main" id="{3174F508-1BB1-66E4-C362-FED05AFD3858}"/>
                </a:ext>
              </a:extLst>
            </p:cNvPr>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6468;p53">
              <a:extLst>
                <a:ext uri="{FF2B5EF4-FFF2-40B4-BE49-F238E27FC236}">
                  <a16:creationId xmlns:a16="http://schemas.microsoft.com/office/drawing/2014/main" id="{19EFF331-2BC3-37A3-367F-8D2BBC0D5210}"/>
                </a:ext>
              </a:extLst>
            </p:cNvPr>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6469;p53">
              <a:extLst>
                <a:ext uri="{FF2B5EF4-FFF2-40B4-BE49-F238E27FC236}">
                  <a16:creationId xmlns:a16="http://schemas.microsoft.com/office/drawing/2014/main" id="{054C5851-945B-F9D4-B0C7-632943E3FC57}"/>
                </a:ext>
              </a:extLst>
            </p:cNvPr>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6470;p53">
              <a:extLst>
                <a:ext uri="{FF2B5EF4-FFF2-40B4-BE49-F238E27FC236}">
                  <a16:creationId xmlns:a16="http://schemas.microsoft.com/office/drawing/2014/main" id="{CEDFC6B9-E10C-9664-DC4A-0B442A54875D}"/>
                </a:ext>
              </a:extLst>
            </p:cNvPr>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6471;p53">
              <a:extLst>
                <a:ext uri="{FF2B5EF4-FFF2-40B4-BE49-F238E27FC236}">
                  <a16:creationId xmlns:a16="http://schemas.microsoft.com/office/drawing/2014/main" id="{706D9FC6-51C4-825E-1E65-7B97BD7775F1}"/>
                </a:ext>
              </a:extLst>
            </p:cNvPr>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6472;p53">
              <a:extLst>
                <a:ext uri="{FF2B5EF4-FFF2-40B4-BE49-F238E27FC236}">
                  <a16:creationId xmlns:a16="http://schemas.microsoft.com/office/drawing/2014/main" id="{B3D447FD-24A7-2690-3E93-2FCDA7F98758}"/>
                </a:ext>
              </a:extLst>
            </p:cNvPr>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6473;p53">
              <a:extLst>
                <a:ext uri="{FF2B5EF4-FFF2-40B4-BE49-F238E27FC236}">
                  <a16:creationId xmlns:a16="http://schemas.microsoft.com/office/drawing/2014/main" id="{829D643F-6ACF-2006-C6A4-31EDC15B6A6B}"/>
                </a:ext>
              </a:extLst>
            </p:cNvPr>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6474;p53">
              <a:extLst>
                <a:ext uri="{FF2B5EF4-FFF2-40B4-BE49-F238E27FC236}">
                  <a16:creationId xmlns:a16="http://schemas.microsoft.com/office/drawing/2014/main" id="{9C0FB7AB-1051-F3B8-BF25-1577E7C9BA77}"/>
                </a:ext>
              </a:extLst>
            </p:cNvPr>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6475;p53">
              <a:extLst>
                <a:ext uri="{FF2B5EF4-FFF2-40B4-BE49-F238E27FC236}">
                  <a16:creationId xmlns:a16="http://schemas.microsoft.com/office/drawing/2014/main" id="{41667185-6262-A0B4-7812-035BD8DBFAA8}"/>
                </a:ext>
              </a:extLst>
            </p:cNvPr>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6476;p53">
              <a:extLst>
                <a:ext uri="{FF2B5EF4-FFF2-40B4-BE49-F238E27FC236}">
                  <a16:creationId xmlns:a16="http://schemas.microsoft.com/office/drawing/2014/main" id="{00A0CC44-17CA-361F-305B-E1CA566B75CC}"/>
                </a:ext>
              </a:extLst>
            </p:cNvPr>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6477;p53">
              <a:extLst>
                <a:ext uri="{FF2B5EF4-FFF2-40B4-BE49-F238E27FC236}">
                  <a16:creationId xmlns:a16="http://schemas.microsoft.com/office/drawing/2014/main" id="{C943DFCE-71EF-1379-1B87-9AF3FA59B461}"/>
                </a:ext>
              </a:extLst>
            </p:cNvPr>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6478;p53">
              <a:extLst>
                <a:ext uri="{FF2B5EF4-FFF2-40B4-BE49-F238E27FC236}">
                  <a16:creationId xmlns:a16="http://schemas.microsoft.com/office/drawing/2014/main" id="{BBFF1F1C-0BCF-4656-6093-9395266F5154}"/>
                </a:ext>
              </a:extLst>
            </p:cNvPr>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6479;p53">
              <a:extLst>
                <a:ext uri="{FF2B5EF4-FFF2-40B4-BE49-F238E27FC236}">
                  <a16:creationId xmlns:a16="http://schemas.microsoft.com/office/drawing/2014/main" id="{DFBCEAF3-05AB-897B-58E0-D80301595282}"/>
                </a:ext>
              </a:extLst>
            </p:cNvPr>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6480;p53">
              <a:extLst>
                <a:ext uri="{FF2B5EF4-FFF2-40B4-BE49-F238E27FC236}">
                  <a16:creationId xmlns:a16="http://schemas.microsoft.com/office/drawing/2014/main" id="{FF932EA3-7438-E70D-26ED-E1436B8C9AC9}"/>
                </a:ext>
              </a:extLst>
            </p:cNvPr>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6481;p53">
              <a:extLst>
                <a:ext uri="{FF2B5EF4-FFF2-40B4-BE49-F238E27FC236}">
                  <a16:creationId xmlns:a16="http://schemas.microsoft.com/office/drawing/2014/main" id="{35F3E9D8-6ACC-2475-9D4C-FEAD64E4F655}"/>
                </a:ext>
              </a:extLst>
            </p:cNvPr>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6482;p53">
              <a:extLst>
                <a:ext uri="{FF2B5EF4-FFF2-40B4-BE49-F238E27FC236}">
                  <a16:creationId xmlns:a16="http://schemas.microsoft.com/office/drawing/2014/main" id="{A0E41F7A-8B20-E0DB-F67D-47006B59F01C}"/>
                </a:ext>
              </a:extLst>
            </p:cNvPr>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6483;p53">
              <a:extLst>
                <a:ext uri="{FF2B5EF4-FFF2-40B4-BE49-F238E27FC236}">
                  <a16:creationId xmlns:a16="http://schemas.microsoft.com/office/drawing/2014/main" id="{4BC9F905-ACAA-E45B-C89B-83A6645A730E}"/>
                </a:ext>
              </a:extLst>
            </p:cNvPr>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6484;p53">
              <a:extLst>
                <a:ext uri="{FF2B5EF4-FFF2-40B4-BE49-F238E27FC236}">
                  <a16:creationId xmlns:a16="http://schemas.microsoft.com/office/drawing/2014/main" id="{5E4CDD1C-2928-708E-F385-0727C9166D99}"/>
                </a:ext>
              </a:extLst>
            </p:cNvPr>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6485;p53">
              <a:extLst>
                <a:ext uri="{FF2B5EF4-FFF2-40B4-BE49-F238E27FC236}">
                  <a16:creationId xmlns:a16="http://schemas.microsoft.com/office/drawing/2014/main" id="{AE70FBA1-F66C-A95C-5A53-83AE91482E9A}"/>
                </a:ext>
              </a:extLst>
            </p:cNvPr>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6486;p53">
              <a:extLst>
                <a:ext uri="{FF2B5EF4-FFF2-40B4-BE49-F238E27FC236}">
                  <a16:creationId xmlns:a16="http://schemas.microsoft.com/office/drawing/2014/main" id="{832FBEAE-61F0-202D-AFBF-93EC09A261CA}"/>
                </a:ext>
              </a:extLst>
            </p:cNvPr>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6487;p53">
              <a:extLst>
                <a:ext uri="{FF2B5EF4-FFF2-40B4-BE49-F238E27FC236}">
                  <a16:creationId xmlns:a16="http://schemas.microsoft.com/office/drawing/2014/main" id="{E7A916CC-EB8A-A017-EEE9-852B6AC4EE35}"/>
                </a:ext>
              </a:extLst>
            </p:cNvPr>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6488;p53">
              <a:extLst>
                <a:ext uri="{FF2B5EF4-FFF2-40B4-BE49-F238E27FC236}">
                  <a16:creationId xmlns:a16="http://schemas.microsoft.com/office/drawing/2014/main" id="{D5F796E8-83D7-0E37-1E81-8C4E171DB8D8}"/>
                </a:ext>
              </a:extLst>
            </p:cNvPr>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6489;p53">
              <a:extLst>
                <a:ext uri="{FF2B5EF4-FFF2-40B4-BE49-F238E27FC236}">
                  <a16:creationId xmlns:a16="http://schemas.microsoft.com/office/drawing/2014/main" id="{4E85DCA4-75ED-8803-7AA4-C5C970A09E25}"/>
                </a:ext>
              </a:extLst>
            </p:cNvPr>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6490;p53">
              <a:extLst>
                <a:ext uri="{FF2B5EF4-FFF2-40B4-BE49-F238E27FC236}">
                  <a16:creationId xmlns:a16="http://schemas.microsoft.com/office/drawing/2014/main" id="{0E965441-33A7-28D4-06F3-94B179E85B98}"/>
                </a:ext>
              </a:extLst>
            </p:cNvPr>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6491;p53">
              <a:extLst>
                <a:ext uri="{FF2B5EF4-FFF2-40B4-BE49-F238E27FC236}">
                  <a16:creationId xmlns:a16="http://schemas.microsoft.com/office/drawing/2014/main" id="{A1D35AAE-14FB-9146-04E1-9705B174AAFF}"/>
                </a:ext>
              </a:extLst>
            </p:cNvPr>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6492;p53">
              <a:extLst>
                <a:ext uri="{FF2B5EF4-FFF2-40B4-BE49-F238E27FC236}">
                  <a16:creationId xmlns:a16="http://schemas.microsoft.com/office/drawing/2014/main" id="{1397A9BF-8C1D-84EF-02E5-903B3BC8AA6F}"/>
                </a:ext>
              </a:extLst>
            </p:cNvPr>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6493;p53">
              <a:extLst>
                <a:ext uri="{FF2B5EF4-FFF2-40B4-BE49-F238E27FC236}">
                  <a16:creationId xmlns:a16="http://schemas.microsoft.com/office/drawing/2014/main" id="{FFFEB092-9501-8811-17E8-48FB535EA6BE}"/>
                </a:ext>
              </a:extLst>
            </p:cNvPr>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6494;p53">
              <a:extLst>
                <a:ext uri="{FF2B5EF4-FFF2-40B4-BE49-F238E27FC236}">
                  <a16:creationId xmlns:a16="http://schemas.microsoft.com/office/drawing/2014/main" id="{FB531640-27CE-C321-1950-40ACD341DEEF}"/>
                </a:ext>
              </a:extLst>
            </p:cNvPr>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6495;p53">
              <a:extLst>
                <a:ext uri="{FF2B5EF4-FFF2-40B4-BE49-F238E27FC236}">
                  <a16:creationId xmlns:a16="http://schemas.microsoft.com/office/drawing/2014/main" id="{79885CD5-75FF-F640-8F10-51D1AB644FFE}"/>
                </a:ext>
              </a:extLst>
            </p:cNvPr>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6496;p53">
              <a:extLst>
                <a:ext uri="{FF2B5EF4-FFF2-40B4-BE49-F238E27FC236}">
                  <a16:creationId xmlns:a16="http://schemas.microsoft.com/office/drawing/2014/main" id="{21159AA6-D6DE-285C-2BCE-FEE7CB6773CC}"/>
                </a:ext>
              </a:extLst>
            </p:cNvPr>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6497;p53">
              <a:extLst>
                <a:ext uri="{FF2B5EF4-FFF2-40B4-BE49-F238E27FC236}">
                  <a16:creationId xmlns:a16="http://schemas.microsoft.com/office/drawing/2014/main" id="{A6C2E87C-D599-6372-A7CA-6BA9BE13A56F}"/>
                </a:ext>
              </a:extLst>
            </p:cNvPr>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6498;p53">
              <a:extLst>
                <a:ext uri="{FF2B5EF4-FFF2-40B4-BE49-F238E27FC236}">
                  <a16:creationId xmlns:a16="http://schemas.microsoft.com/office/drawing/2014/main" id="{5DAA0DCB-BC43-9677-E4DE-07432FD26F24}"/>
                </a:ext>
              </a:extLst>
            </p:cNvPr>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6499;p53">
              <a:extLst>
                <a:ext uri="{FF2B5EF4-FFF2-40B4-BE49-F238E27FC236}">
                  <a16:creationId xmlns:a16="http://schemas.microsoft.com/office/drawing/2014/main" id="{9875A4CD-D03B-DCE1-8D39-D1B3254D99C7}"/>
                </a:ext>
              </a:extLst>
            </p:cNvPr>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6500;p53">
              <a:extLst>
                <a:ext uri="{FF2B5EF4-FFF2-40B4-BE49-F238E27FC236}">
                  <a16:creationId xmlns:a16="http://schemas.microsoft.com/office/drawing/2014/main" id="{C5533218-55AD-482D-89F6-3E3CB465D5CE}"/>
                </a:ext>
              </a:extLst>
            </p:cNvPr>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6501;p53">
              <a:extLst>
                <a:ext uri="{FF2B5EF4-FFF2-40B4-BE49-F238E27FC236}">
                  <a16:creationId xmlns:a16="http://schemas.microsoft.com/office/drawing/2014/main" id="{739D7364-ADBA-2582-0F08-B554E376A7BC}"/>
                </a:ext>
              </a:extLst>
            </p:cNvPr>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6502;p53">
              <a:extLst>
                <a:ext uri="{FF2B5EF4-FFF2-40B4-BE49-F238E27FC236}">
                  <a16:creationId xmlns:a16="http://schemas.microsoft.com/office/drawing/2014/main" id="{6092C937-5FC0-2B66-EAFA-F021A3EAC458}"/>
                </a:ext>
              </a:extLst>
            </p:cNvPr>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6503;p53">
              <a:extLst>
                <a:ext uri="{FF2B5EF4-FFF2-40B4-BE49-F238E27FC236}">
                  <a16:creationId xmlns:a16="http://schemas.microsoft.com/office/drawing/2014/main" id="{A987354A-3541-5950-7D17-599C9B823DAE}"/>
                </a:ext>
              </a:extLst>
            </p:cNvPr>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6504;p53">
              <a:extLst>
                <a:ext uri="{FF2B5EF4-FFF2-40B4-BE49-F238E27FC236}">
                  <a16:creationId xmlns:a16="http://schemas.microsoft.com/office/drawing/2014/main" id="{7FC53A60-1E5D-69C7-001C-3A0FA9FCEB56}"/>
                </a:ext>
              </a:extLst>
            </p:cNvPr>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6505;p53">
              <a:extLst>
                <a:ext uri="{FF2B5EF4-FFF2-40B4-BE49-F238E27FC236}">
                  <a16:creationId xmlns:a16="http://schemas.microsoft.com/office/drawing/2014/main" id="{7522BE6C-C968-1937-C050-8D7D3E402A09}"/>
                </a:ext>
              </a:extLst>
            </p:cNvPr>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6506;p53">
              <a:extLst>
                <a:ext uri="{FF2B5EF4-FFF2-40B4-BE49-F238E27FC236}">
                  <a16:creationId xmlns:a16="http://schemas.microsoft.com/office/drawing/2014/main" id="{481DA673-1D5E-1431-71F4-121802580CAB}"/>
                </a:ext>
              </a:extLst>
            </p:cNvPr>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6507;p53">
              <a:extLst>
                <a:ext uri="{FF2B5EF4-FFF2-40B4-BE49-F238E27FC236}">
                  <a16:creationId xmlns:a16="http://schemas.microsoft.com/office/drawing/2014/main" id="{2978F2E9-14FF-EA82-5D5E-9FC167864769}"/>
                </a:ext>
              </a:extLst>
            </p:cNvPr>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6508;p53">
              <a:extLst>
                <a:ext uri="{FF2B5EF4-FFF2-40B4-BE49-F238E27FC236}">
                  <a16:creationId xmlns:a16="http://schemas.microsoft.com/office/drawing/2014/main" id="{35DEE9DD-35A8-0C77-06D2-5510A32BE596}"/>
                </a:ext>
              </a:extLst>
            </p:cNvPr>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6509;p53">
              <a:extLst>
                <a:ext uri="{FF2B5EF4-FFF2-40B4-BE49-F238E27FC236}">
                  <a16:creationId xmlns:a16="http://schemas.microsoft.com/office/drawing/2014/main" id="{F333087E-B8F4-5AD7-F760-B4F190465D16}"/>
                </a:ext>
              </a:extLst>
            </p:cNvPr>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6510;p53">
              <a:extLst>
                <a:ext uri="{FF2B5EF4-FFF2-40B4-BE49-F238E27FC236}">
                  <a16:creationId xmlns:a16="http://schemas.microsoft.com/office/drawing/2014/main" id="{44B076F0-C091-03B5-7CA0-84004D108E8F}"/>
                </a:ext>
              </a:extLst>
            </p:cNvPr>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6511;p53">
              <a:extLst>
                <a:ext uri="{FF2B5EF4-FFF2-40B4-BE49-F238E27FC236}">
                  <a16:creationId xmlns:a16="http://schemas.microsoft.com/office/drawing/2014/main" id="{811EB89B-4DF0-EF16-62E5-24C5A343378C}"/>
                </a:ext>
              </a:extLst>
            </p:cNvPr>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6512;p53">
              <a:extLst>
                <a:ext uri="{FF2B5EF4-FFF2-40B4-BE49-F238E27FC236}">
                  <a16:creationId xmlns:a16="http://schemas.microsoft.com/office/drawing/2014/main" id="{416A60AC-9C7B-2DF4-4267-4B97446997C8}"/>
                </a:ext>
              </a:extLst>
            </p:cNvPr>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6513;p53">
              <a:extLst>
                <a:ext uri="{FF2B5EF4-FFF2-40B4-BE49-F238E27FC236}">
                  <a16:creationId xmlns:a16="http://schemas.microsoft.com/office/drawing/2014/main" id="{D07D3DFA-4BDD-C041-FAAB-EA1B27CE6D19}"/>
                </a:ext>
              </a:extLst>
            </p:cNvPr>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6514;p53">
              <a:extLst>
                <a:ext uri="{FF2B5EF4-FFF2-40B4-BE49-F238E27FC236}">
                  <a16:creationId xmlns:a16="http://schemas.microsoft.com/office/drawing/2014/main" id="{9A2C265B-CF44-015F-70E5-E76E37C9651E}"/>
                </a:ext>
              </a:extLst>
            </p:cNvPr>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6515;p53">
              <a:extLst>
                <a:ext uri="{FF2B5EF4-FFF2-40B4-BE49-F238E27FC236}">
                  <a16:creationId xmlns:a16="http://schemas.microsoft.com/office/drawing/2014/main" id="{151AFC76-4BFF-C7C2-502E-2591FD7F4343}"/>
                </a:ext>
              </a:extLst>
            </p:cNvPr>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6516;p53">
              <a:extLst>
                <a:ext uri="{FF2B5EF4-FFF2-40B4-BE49-F238E27FC236}">
                  <a16:creationId xmlns:a16="http://schemas.microsoft.com/office/drawing/2014/main" id="{09A1185C-E478-3FFA-8FB5-0DFD02072530}"/>
                </a:ext>
              </a:extLst>
            </p:cNvPr>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6517;p53">
              <a:extLst>
                <a:ext uri="{FF2B5EF4-FFF2-40B4-BE49-F238E27FC236}">
                  <a16:creationId xmlns:a16="http://schemas.microsoft.com/office/drawing/2014/main" id="{7A0B3E06-A721-1A13-F3F0-E6A2F287F6B8}"/>
                </a:ext>
              </a:extLst>
            </p:cNvPr>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6518;p53">
              <a:extLst>
                <a:ext uri="{FF2B5EF4-FFF2-40B4-BE49-F238E27FC236}">
                  <a16:creationId xmlns:a16="http://schemas.microsoft.com/office/drawing/2014/main" id="{92CD35E3-BC9E-284D-7BC9-E1F6D26D0FB1}"/>
                </a:ext>
              </a:extLst>
            </p:cNvPr>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6519;p53">
              <a:extLst>
                <a:ext uri="{FF2B5EF4-FFF2-40B4-BE49-F238E27FC236}">
                  <a16:creationId xmlns:a16="http://schemas.microsoft.com/office/drawing/2014/main" id="{6CB5CE68-8B88-D3DF-87C7-86FC8D31D88C}"/>
                </a:ext>
              </a:extLst>
            </p:cNvPr>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6520;p53">
              <a:extLst>
                <a:ext uri="{FF2B5EF4-FFF2-40B4-BE49-F238E27FC236}">
                  <a16:creationId xmlns:a16="http://schemas.microsoft.com/office/drawing/2014/main" id="{0E46DBDC-CEF5-35FA-8B29-E7858CE7285B}"/>
                </a:ext>
              </a:extLst>
            </p:cNvPr>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6521;p53">
              <a:extLst>
                <a:ext uri="{FF2B5EF4-FFF2-40B4-BE49-F238E27FC236}">
                  <a16:creationId xmlns:a16="http://schemas.microsoft.com/office/drawing/2014/main" id="{AFAAC66F-CBB1-9144-9F2B-7AC0D20ED859}"/>
                </a:ext>
              </a:extLst>
            </p:cNvPr>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6522;p53">
              <a:extLst>
                <a:ext uri="{FF2B5EF4-FFF2-40B4-BE49-F238E27FC236}">
                  <a16:creationId xmlns:a16="http://schemas.microsoft.com/office/drawing/2014/main" id="{DA04F046-DBE8-72B6-9CD8-4B4AAB1294EF}"/>
                </a:ext>
              </a:extLst>
            </p:cNvPr>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6523;p53">
              <a:extLst>
                <a:ext uri="{FF2B5EF4-FFF2-40B4-BE49-F238E27FC236}">
                  <a16:creationId xmlns:a16="http://schemas.microsoft.com/office/drawing/2014/main" id="{D2882423-7DE1-A1B4-5BBA-36591292AC90}"/>
                </a:ext>
              </a:extLst>
            </p:cNvPr>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6524;p53">
              <a:extLst>
                <a:ext uri="{FF2B5EF4-FFF2-40B4-BE49-F238E27FC236}">
                  <a16:creationId xmlns:a16="http://schemas.microsoft.com/office/drawing/2014/main" id="{C8AAA51E-73BC-7279-BB02-01F1EF6DA96C}"/>
                </a:ext>
              </a:extLst>
            </p:cNvPr>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6525;p53">
              <a:extLst>
                <a:ext uri="{FF2B5EF4-FFF2-40B4-BE49-F238E27FC236}">
                  <a16:creationId xmlns:a16="http://schemas.microsoft.com/office/drawing/2014/main" id="{3457CE92-7CAE-AFBE-E8E3-0D1CBFC5F9A7}"/>
                </a:ext>
              </a:extLst>
            </p:cNvPr>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6526;p53">
              <a:extLst>
                <a:ext uri="{FF2B5EF4-FFF2-40B4-BE49-F238E27FC236}">
                  <a16:creationId xmlns:a16="http://schemas.microsoft.com/office/drawing/2014/main" id="{8E1BAA3C-5ADB-16BD-2B55-1AD273A50D75}"/>
                </a:ext>
              </a:extLst>
            </p:cNvPr>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6527;p53">
              <a:extLst>
                <a:ext uri="{FF2B5EF4-FFF2-40B4-BE49-F238E27FC236}">
                  <a16:creationId xmlns:a16="http://schemas.microsoft.com/office/drawing/2014/main" id="{575EC488-4AF4-F29F-852F-57C6B948D14A}"/>
                </a:ext>
              </a:extLst>
            </p:cNvPr>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6528;p53">
              <a:extLst>
                <a:ext uri="{FF2B5EF4-FFF2-40B4-BE49-F238E27FC236}">
                  <a16:creationId xmlns:a16="http://schemas.microsoft.com/office/drawing/2014/main" id="{925E8E2D-E348-D2E7-3BD1-2E00651FE9D4}"/>
                </a:ext>
              </a:extLst>
            </p:cNvPr>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6529;p53">
              <a:extLst>
                <a:ext uri="{FF2B5EF4-FFF2-40B4-BE49-F238E27FC236}">
                  <a16:creationId xmlns:a16="http://schemas.microsoft.com/office/drawing/2014/main" id="{EDDD2C65-9502-8587-5C1F-9FC63A35FDF2}"/>
                </a:ext>
              </a:extLst>
            </p:cNvPr>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6530;p53">
              <a:extLst>
                <a:ext uri="{FF2B5EF4-FFF2-40B4-BE49-F238E27FC236}">
                  <a16:creationId xmlns:a16="http://schemas.microsoft.com/office/drawing/2014/main" id="{E147DB4F-F757-CEEC-68CE-63D52E1CB1D4}"/>
                </a:ext>
              </a:extLst>
            </p:cNvPr>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6531;p53">
              <a:extLst>
                <a:ext uri="{FF2B5EF4-FFF2-40B4-BE49-F238E27FC236}">
                  <a16:creationId xmlns:a16="http://schemas.microsoft.com/office/drawing/2014/main" id="{FD79F058-6D5B-C0E4-CC0B-4CA8E12C9F95}"/>
                </a:ext>
              </a:extLst>
            </p:cNvPr>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6532;p53">
              <a:extLst>
                <a:ext uri="{FF2B5EF4-FFF2-40B4-BE49-F238E27FC236}">
                  <a16:creationId xmlns:a16="http://schemas.microsoft.com/office/drawing/2014/main" id="{4AFE9F33-459E-BA58-7511-589457D9716F}"/>
                </a:ext>
              </a:extLst>
            </p:cNvPr>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6533;p53">
              <a:extLst>
                <a:ext uri="{FF2B5EF4-FFF2-40B4-BE49-F238E27FC236}">
                  <a16:creationId xmlns:a16="http://schemas.microsoft.com/office/drawing/2014/main" id="{46D5D871-2F1A-AF79-DCD2-D0802406D3D1}"/>
                </a:ext>
              </a:extLst>
            </p:cNvPr>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6534;p53">
              <a:extLst>
                <a:ext uri="{FF2B5EF4-FFF2-40B4-BE49-F238E27FC236}">
                  <a16:creationId xmlns:a16="http://schemas.microsoft.com/office/drawing/2014/main" id="{53483E89-C4A6-78BE-9A7F-55B3F0FE35F3}"/>
                </a:ext>
              </a:extLst>
            </p:cNvPr>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6535;p53">
              <a:extLst>
                <a:ext uri="{FF2B5EF4-FFF2-40B4-BE49-F238E27FC236}">
                  <a16:creationId xmlns:a16="http://schemas.microsoft.com/office/drawing/2014/main" id="{DD5895E7-E2DB-7ECC-8B00-2AC82C6F7651}"/>
                </a:ext>
              </a:extLst>
            </p:cNvPr>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6536;p53">
              <a:extLst>
                <a:ext uri="{FF2B5EF4-FFF2-40B4-BE49-F238E27FC236}">
                  <a16:creationId xmlns:a16="http://schemas.microsoft.com/office/drawing/2014/main" id="{F47101F6-365B-E5CC-99B9-5A2B59C377BC}"/>
                </a:ext>
              </a:extLst>
            </p:cNvPr>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6537;p53">
              <a:extLst>
                <a:ext uri="{FF2B5EF4-FFF2-40B4-BE49-F238E27FC236}">
                  <a16:creationId xmlns:a16="http://schemas.microsoft.com/office/drawing/2014/main" id="{58E1C5B4-5525-3213-6E34-50F0847A14B6}"/>
                </a:ext>
              </a:extLst>
            </p:cNvPr>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6538;p53">
              <a:extLst>
                <a:ext uri="{FF2B5EF4-FFF2-40B4-BE49-F238E27FC236}">
                  <a16:creationId xmlns:a16="http://schemas.microsoft.com/office/drawing/2014/main" id="{7121A530-50EA-DB6B-ED4B-3456D6790E92}"/>
                </a:ext>
              </a:extLst>
            </p:cNvPr>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6539;p53">
              <a:extLst>
                <a:ext uri="{FF2B5EF4-FFF2-40B4-BE49-F238E27FC236}">
                  <a16:creationId xmlns:a16="http://schemas.microsoft.com/office/drawing/2014/main" id="{EE0250AB-2DC6-2881-3B2B-58117C60214B}"/>
                </a:ext>
              </a:extLst>
            </p:cNvPr>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6540;p53">
              <a:extLst>
                <a:ext uri="{FF2B5EF4-FFF2-40B4-BE49-F238E27FC236}">
                  <a16:creationId xmlns:a16="http://schemas.microsoft.com/office/drawing/2014/main" id="{B5BE63C8-3C75-67CB-EDA4-42BED60E8183}"/>
                </a:ext>
              </a:extLst>
            </p:cNvPr>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6541;p53">
              <a:extLst>
                <a:ext uri="{FF2B5EF4-FFF2-40B4-BE49-F238E27FC236}">
                  <a16:creationId xmlns:a16="http://schemas.microsoft.com/office/drawing/2014/main" id="{6C39738F-76CC-2B9E-2B45-450AE4B8EA54}"/>
                </a:ext>
              </a:extLst>
            </p:cNvPr>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6542;p53">
              <a:extLst>
                <a:ext uri="{FF2B5EF4-FFF2-40B4-BE49-F238E27FC236}">
                  <a16:creationId xmlns:a16="http://schemas.microsoft.com/office/drawing/2014/main" id="{A332793D-D82E-D6AB-AA71-58EA25B6F4A0}"/>
                </a:ext>
              </a:extLst>
            </p:cNvPr>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6543;p53">
              <a:extLst>
                <a:ext uri="{FF2B5EF4-FFF2-40B4-BE49-F238E27FC236}">
                  <a16:creationId xmlns:a16="http://schemas.microsoft.com/office/drawing/2014/main" id="{6BB46ECC-8763-76C2-49A1-2E4FDFD0A7C8}"/>
                </a:ext>
              </a:extLst>
            </p:cNvPr>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6544;p53">
              <a:extLst>
                <a:ext uri="{FF2B5EF4-FFF2-40B4-BE49-F238E27FC236}">
                  <a16:creationId xmlns:a16="http://schemas.microsoft.com/office/drawing/2014/main" id="{5535ED11-AECD-2EEE-D22C-D861215A835A}"/>
                </a:ext>
              </a:extLst>
            </p:cNvPr>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6545;p53">
              <a:extLst>
                <a:ext uri="{FF2B5EF4-FFF2-40B4-BE49-F238E27FC236}">
                  <a16:creationId xmlns:a16="http://schemas.microsoft.com/office/drawing/2014/main" id="{12D7793E-27CC-E452-2B10-708A5B5012A6}"/>
                </a:ext>
              </a:extLst>
            </p:cNvPr>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6546;p53">
              <a:extLst>
                <a:ext uri="{FF2B5EF4-FFF2-40B4-BE49-F238E27FC236}">
                  <a16:creationId xmlns:a16="http://schemas.microsoft.com/office/drawing/2014/main" id="{860EEA4F-7473-43D0-F19D-2FA3FB5B6E62}"/>
                </a:ext>
              </a:extLst>
            </p:cNvPr>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6547;p53">
              <a:extLst>
                <a:ext uri="{FF2B5EF4-FFF2-40B4-BE49-F238E27FC236}">
                  <a16:creationId xmlns:a16="http://schemas.microsoft.com/office/drawing/2014/main" id="{3EE05D6F-FE9A-8920-85B2-E424D4074C6F}"/>
                </a:ext>
              </a:extLst>
            </p:cNvPr>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6548;p53">
              <a:extLst>
                <a:ext uri="{FF2B5EF4-FFF2-40B4-BE49-F238E27FC236}">
                  <a16:creationId xmlns:a16="http://schemas.microsoft.com/office/drawing/2014/main" id="{A2303579-9AE8-CE9B-F5AD-1CE091920531}"/>
                </a:ext>
              </a:extLst>
            </p:cNvPr>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6549;p53">
              <a:extLst>
                <a:ext uri="{FF2B5EF4-FFF2-40B4-BE49-F238E27FC236}">
                  <a16:creationId xmlns:a16="http://schemas.microsoft.com/office/drawing/2014/main" id="{4B964D42-0286-F590-D9E6-11E1FB074C17}"/>
                </a:ext>
              </a:extLst>
            </p:cNvPr>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6550;p53">
              <a:extLst>
                <a:ext uri="{FF2B5EF4-FFF2-40B4-BE49-F238E27FC236}">
                  <a16:creationId xmlns:a16="http://schemas.microsoft.com/office/drawing/2014/main" id="{25EB9C0B-96BC-2A8E-743A-07B18AD6B25C}"/>
                </a:ext>
              </a:extLst>
            </p:cNvPr>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6551;p53">
              <a:extLst>
                <a:ext uri="{FF2B5EF4-FFF2-40B4-BE49-F238E27FC236}">
                  <a16:creationId xmlns:a16="http://schemas.microsoft.com/office/drawing/2014/main" id="{14BAE5C3-85B8-190E-9FB5-17371F28FC8F}"/>
                </a:ext>
              </a:extLst>
            </p:cNvPr>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6552;p53">
              <a:extLst>
                <a:ext uri="{FF2B5EF4-FFF2-40B4-BE49-F238E27FC236}">
                  <a16:creationId xmlns:a16="http://schemas.microsoft.com/office/drawing/2014/main" id="{1C2C7C31-76CE-74E6-AB2E-69394BC336D9}"/>
                </a:ext>
              </a:extLst>
            </p:cNvPr>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6553;p53">
              <a:extLst>
                <a:ext uri="{FF2B5EF4-FFF2-40B4-BE49-F238E27FC236}">
                  <a16:creationId xmlns:a16="http://schemas.microsoft.com/office/drawing/2014/main" id="{839597C0-E3EA-D72F-EF5C-3D54BFF4FB4E}"/>
                </a:ext>
              </a:extLst>
            </p:cNvPr>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6554;p53">
              <a:extLst>
                <a:ext uri="{FF2B5EF4-FFF2-40B4-BE49-F238E27FC236}">
                  <a16:creationId xmlns:a16="http://schemas.microsoft.com/office/drawing/2014/main" id="{1B1A345D-01F5-B6C5-5C27-2C53EABBC5D1}"/>
                </a:ext>
              </a:extLst>
            </p:cNvPr>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6555;p53">
              <a:extLst>
                <a:ext uri="{FF2B5EF4-FFF2-40B4-BE49-F238E27FC236}">
                  <a16:creationId xmlns:a16="http://schemas.microsoft.com/office/drawing/2014/main" id="{AA15BEDA-A41E-03EA-3020-9A1DE14F12E7}"/>
                </a:ext>
              </a:extLst>
            </p:cNvPr>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6556;p53">
              <a:extLst>
                <a:ext uri="{FF2B5EF4-FFF2-40B4-BE49-F238E27FC236}">
                  <a16:creationId xmlns:a16="http://schemas.microsoft.com/office/drawing/2014/main" id="{C3C31806-0D57-B17C-E5D8-B1FEC32C1A8D}"/>
                </a:ext>
              </a:extLst>
            </p:cNvPr>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6557;p53">
              <a:extLst>
                <a:ext uri="{FF2B5EF4-FFF2-40B4-BE49-F238E27FC236}">
                  <a16:creationId xmlns:a16="http://schemas.microsoft.com/office/drawing/2014/main" id="{525FE2D3-041B-79CF-B5F2-F38B046B9989}"/>
                </a:ext>
              </a:extLst>
            </p:cNvPr>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6558;p53">
              <a:extLst>
                <a:ext uri="{FF2B5EF4-FFF2-40B4-BE49-F238E27FC236}">
                  <a16:creationId xmlns:a16="http://schemas.microsoft.com/office/drawing/2014/main" id="{511006FE-D3E0-C648-4C8C-F307F949D1C1}"/>
                </a:ext>
              </a:extLst>
            </p:cNvPr>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6559;p53">
              <a:extLst>
                <a:ext uri="{FF2B5EF4-FFF2-40B4-BE49-F238E27FC236}">
                  <a16:creationId xmlns:a16="http://schemas.microsoft.com/office/drawing/2014/main" id="{ABEB4DEF-C62C-31CB-5C24-D5C621E9D6BF}"/>
                </a:ext>
              </a:extLst>
            </p:cNvPr>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6560;p53">
              <a:extLst>
                <a:ext uri="{FF2B5EF4-FFF2-40B4-BE49-F238E27FC236}">
                  <a16:creationId xmlns:a16="http://schemas.microsoft.com/office/drawing/2014/main" id="{1990A862-D45F-4F90-72F4-E69F6810447D}"/>
                </a:ext>
              </a:extLst>
            </p:cNvPr>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6561;p53">
              <a:extLst>
                <a:ext uri="{FF2B5EF4-FFF2-40B4-BE49-F238E27FC236}">
                  <a16:creationId xmlns:a16="http://schemas.microsoft.com/office/drawing/2014/main" id="{1A771A32-BC3A-97FA-D421-068909774884}"/>
                </a:ext>
              </a:extLst>
            </p:cNvPr>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6562;p53">
              <a:extLst>
                <a:ext uri="{FF2B5EF4-FFF2-40B4-BE49-F238E27FC236}">
                  <a16:creationId xmlns:a16="http://schemas.microsoft.com/office/drawing/2014/main" id="{22B21CB7-D533-B75C-F3C4-80E0BC006A20}"/>
                </a:ext>
              </a:extLst>
            </p:cNvPr>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6563;p53">
              <a:extLst>
                <a:ext uri="{FF2B5EF4-FFF2-40B4-BE49-F238E27FC236}">
                  <a16:creationId xmlns:a16="http://schemas.microsoft.com/office/drawing/2014/main" id="{DCA6C915-F262-497D-7CFA-56925F539AB6}"/>
                </a:ext>
              </a:extLst>
            </p:cNvPr>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6564;p53">
              <a:extLst>
                <a:ext uri="{FF2B5EF4-FFF2-40B4-BE49-F238E27FC236}">
                  <a16:creationId xmlns:a16="http://schemas.microsoft.com/office/drawing/2014/main" id="{89DCD379-6B42-A109-7978-6BB1FF0452A6}"/>
                </a:ext>
              </a:extLst>
            </p:cNvPr>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6565;p53">
              <a:extLst>
                <a:ext uri="{FF2B5EF4-FFF2-40B4-BE49-F238E27FC236}">
                  <a16:creationId xmlns:a16="http://schemas.microsoft.com/office/drawing/2014/main" id="{502FADAE-EF34-9D90-9250-C0D6759A8AE1}"/>
                </a:ext>
              </a:extLst>
            </p:cNvPr>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6566;p53">
              <a:extLst>
                <a:ext uri="{FF2B5EF4-FFF2-40B4-BE49-F238E27FC236}">
                  <a16:creationId xmlns:a16="http://schemas.microsoft.com/office/drawing/2014/main" id="{6B3D03C5-47E0-CA61-0133-B95A064DC965}"/>
                </a:ext>
              </a:extLst>
            </p:cNvPr>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6567;p53">
              <a:extLst>
                <a:ext uri="{FF2B5EF4-FFF2-40B4-BE49-F238E27FC236}">
                  <a16:creationId xmlns:a16="http://schemas.microsoft.com/office/drawing/2014/main" id="{99FB2B1B-8B4B-0867-C37A-3B87ED926E75}"/>
                </a:ext>
              </a:extLst>
            </p:cNvPr>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6568;p53">
              <a:extLst>
                <a:ext uri="{FF2B5EF4-FFF2-40B4-BE49-F238E27FC236}">
                  <a16:creationId xmlns:a16="http://schemas.microsoft.com/office/drawing/2014/main" id="{42B70A42-FAD1-A743-5426-1E61C9CD7FC1}"/>
                </a:ext>
              </a:extLst>
            </p:cNvPr>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6569;p53">
              <a:extLst>
                <a:ext uri="{FF2B5EF4-FFF2-40B4-BE49-F238E27FC236}">
                  <a16:creationId xmlns:a16="http://schemas.microsoft.com/office/drawing/2014/main" id="{604883CD-657F-A9DF-DE09-9E550791C833}"/>
                </a:ext>
              </a:extLst>
            </p:cNvPr>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6570;p53">
              <a:extLst>
                <a:ext uri="{FF2B5EF4-FFF2-40B4-BE49-F238E27FC236}">
                  <a16:creationId xmlns:a16="http://schemas.microsoft.com/office/drawing/2014/main" id="{0BAEBC88-4EA1-CF0D-3171-EB4F26F4FAA2}"/>
                </a:ext>
              </a:extLst>
            </p:cNvPr>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6571;p53">
              <a:extLst>
                <a:ext uri="{FF2B5EF4-FFF2-40B4-BE49-F238E27FC236}">
                  <a16:creationId xmlns:a16="http://schemas.microsoft.com/office/drawing/2014/main" id="{1CBA0E93-8DBF-1593-CF0E-8CA8DB907E06}"/>
                </a:ext>
              </a:extLst>
            </p:cNvPr>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6572;p53">
              <a:extLst>
                <a:ext uri="{FF2B5EF4-FFF2-40B4-BE49-F238E27FC236}">
                  <a16:creationId xmlns:a16="http://schemas.microsoft.com/office/drawing/2014/main" id="{CB95E4E7-1B5D-45DE-4C0A-1A414FC4AD60}"/>
                </a:ext>
              </a:extLst>
            </p:cNvPr>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6573;p53">
              <a:extLst>
                <a:ext uri="{FF2B5EF4-FFF2-40B4-BE49-F238E27FC236}">
                  <a16:creationId xmlns:a16="http://schemas.microsoft.com/office/drawing/2014/main" id="{9956E665-5B09-D1DC-43FF-082F415C1334}"/>
                </a:ext>
              </a:extLst>
            </p:cNvPr>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6574;p53">
              <a:extLst>
                <a:ext uri="{FF2B5EF4-FFF2-40B4-BE49-F238E27FC236}">
                  <a16:creationId xmlns:a16="http://schemas.microsoft.com/office/drawing/2014/main" id="{1C2B437B-76FA-0CE6-F581-C2FCAF7EC0F4}"/>
                </a:ext>
              </a:extLst>
            </p:cNvPr>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6575;p53">
              <a:extLst>
                <a:ext uri="{FF2B5EF4-FFF2-40B4-BE49-F238E27FC236}">
                  <a16:creationId xmlns:a16="http://schemas.microsoft.com/office/drawing/2014/main" id="{01B2B506-40DE-07AE-79DC-CEE34F865F58}"/>
                </a:ext>
              </a:extLst>
            </p:cNvPr>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6576;p53">
              <a:extLst>
                <a:ext uri="{FF2B5EF4-FFF2-40B4-BE49-F238E27FC236}">
                  <a16:creationId xmlns:a16="http://schemas.microsoft.com/office/drawing/2014/main" id="{6E2CAC2A-2D96-9476-FC34-F1F65D9A0172}"/>
                </a:ext>
              </a:extLst>
            </p:cNvPr>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6577;p53">
              <a:extLst>
                <a:ext uri="{FF2B5EF4-FFF2-40B4-BE49-F238E27FC236}">
                  <a16:creationId xmlns:a16="http://schemas.microsoft.com/office/drawing/2014/main" id="{B6E23A25-A09B-6EEA-4AF4-723F98741AE9}"/>
                </a:ext>
              </a:extLst>
            </p:cNvPr>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6578;p53">
              <a:extLst>
                <a:ext uri="{FF2B5EF4-FFF2-40B4-BE49-F238E27FC236}">
                  <a16:creationId xmlns:a16="http://schemas.microsoft.com/office/drawing/2014/main" id="{1B23CCD0-82D4-22F3-770D-8B2C4340DA5C}"/>
                </a:ext>
              </a:extLst>
            </p:cNvPr>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6579;p53">
              <a:extLst>
                <a:ext uri="{FF2B5EF4-FFF2-40B4-BE49-F238E27FC236}">
                  <a16:creationId xmlns:a16="http://schemas.microsoft.com/office/drawing/2014/main" id="{8952E896-80A2-BA50-0756-52A67585F420}"/>
                </a:ext>
              </a:extLst>
            </p:cNvPr>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6580;p53">
              <a:extLst>
                <a:ext uri="{FF2B5EF4-FFF2-40B4-BE49-F238E27FC236}">
                  <a16:creationId xmlns:a16="http://schemas.microsoft.com/office/drawing/2014/main" id="{3D8071C3-10EC-C8EC-690F-26F61C4BF3F2}"/>
                </a:ext>
              </a:extLst>
            </p:cNvPr>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6581;p53">
              <a:extLst>
                <a:ext uri="{FF2B5EF4-FFF2-40B4-BE49-F238E27FC236}">
                  <a16:creationId xmlns:a16="http://schemas.microsoft.com/office/drawing/2014/main" id="{2BA99E3D-9945-69BE-9F53-B30A32E25E13}"/>
                </a:ext>
              </a:extLst>
            </p:cNvPr>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6582;p53">
              <a:extLst>
                <a:ext uri="{FF2B5EF4-FFF2-40B4-BE49-F238E27FC236}">
                  <a16:creationId xmlns:a16="http://schemas.microsoft.com/office/drawing/2014/main" id="{DB5B4681-246C-B7A7-8D67-B0D40E4864D6}"/>
                </a:ext>
              </a:extLst>
            </p:cNvPr>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6583;p53">
              <a:extLst>
                <a:ext uri="{FF2B5EF4-FFF2-40B4-BE49-F238E27FC236}">
                  <a16:creationId xmlns:a16="http://schemas.microsoft.com/office/drawing/2014/main" id="{999FA6B0-BA49-BE2A-B697-B24E4919330A}"/>
                </a:ext>
              </a:extLst>
            </p:cNvPr>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6584;p53">
              <a:extLst>
                <a:ext uri="{FF2B5EF4-FFF2-40B4-BE49-F238E27FC236}">
                  <a16:creationId xmlns:a16="http://schemas.microsoft.com/office/drawing/2014/main" id="{1A98C7EA-B669-E737-1AD5-BCA94458D7A8}"/>
                </a:ext>
              </a:extLst>
            </p:cNvPr>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6585;p53">
              <a:extLst>
                <a:ext uri="{FF2B5EF4-FFF2-40B4-BE49-F238E27FC236}">
                  <a16:creationId xmlns:a16="http://schemas.microsoft.com/office/drawing/2014/main" id="{7D81D74A-4AB2-BA5A-AA7B-0D71F1B69F2B}"/>
                </a:ext>
              </a:extLst>
            </p:cNvPr>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6586;p53">
              <a:extLst>
                <a:ext uri="{FF2B5EF4-FFF2-40B4-BE49-F238E27FC236}">
                  <a16:creationId xmlns:a16="http://schemas.microsoft.com/office/drawing/2014/main" id="{CC337B71-97AB-9575-BEAD-475EFCEE3541}"/>
                </a:ext>
              </a:extLst>
            </p:cNvPr>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6587;p53">
              <a:extLst>
                <a:ext uri="{FF2B5EF4-FFF2-40B4-BE49-F238E27FC236}">
                  <a16:creationId xmlns:a16="http://schemas.microsoft.com/office/drawing/2014/main" id="{E2F7F1C0-DAC7-AB84-4E63-78FCC3C60E48}"/>
                </a:ext>
              </a:extLst>
            </p:cNvPr>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6588;p53">
              <a:extLst>
                <a:ext uri="{FF2B5EF4-FFF2-40B4-BE49-F238E27FC236}">
                  <a16:creationId xmlns:a16="http://schemas.microsoft.com/office/drawing/2014/main" id="{C4ED8E4C-8CD0-857D-A1B0-407FC2D5AC90}"/>
                </a:ext>
              </a:extLst>
            </p:cNvPr>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6589;p53">
              <a:extLst>
                <a:ext uri="{FF2B5EF4-FFF2-40B4-BE49-F238E27FC236}">
                  <a16:creationId xmlns:a16="http://schemas.microsoft.com/office/drawing/2014/main" id="{2F090C0A-476D-6690-80A2-9B51816B32D7}"/>
                </a:ext>
              </a:extLst>
            </p:cNvPr>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6590;p53">
              <a:extLst>
                <a:ext uri="{FF2B5EF4-FFF2-40B4-BE49-F238E27FC236}">
                  <a16:creationId xmlns:a16="http://schemas.microsoft.com/office/drawing/2014/main" id="{B5DAFC27-82F1-855D-1AB3-BC4BD9659B3E}"/>
                </a:ext>
              </a:extLst>
            </p:cNvPr>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6591;p53">
              <a:extLst>
                <a:ext uri="{FF2B5EF4-FFF2-40B4-BE49-F238E27FC236}">
                  <a16:creationId xmlns:a16="http://schemas.microsoft.com/office/drawing/2014/main" id="{235D6118-0EDE-F64D-884D-9044770ABCA7}"/>
                </a:ext>
              </a:extLst>
            </p:cNvPr>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6592;p53">
              <a:extLst>
                <a:ext uri="{FF2B5EF4-FFF2-40B4-BE49-F238E27FC236}">
                  <a16:creationId xmlns:a16="http://schemas.microsoft.com/office/drawing/2014/main" id="{F9FAD240-5DA1-EF6C-4419-7E562234B719}"/>
                </a:ext>
              </a:extLst>
            </p:cNvPr>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6593;p53">
              <a:extLst>
                <a:ext uri="{FF2B5EF4-FFF2-40B4-BE49-F238E27FC236}">
                  <a16:creationId xmlns:a16="http://schemas.microsoft.com/office/drawing/2014/main" id="{DF8B21A5-65C4-BFCB-8F54-CBC4DC9C17C4}"/>
                </a:ext>
              </a:extLst>
            </p:cNvPr>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6594;p53">
              <a:extLst>
                <a:ext uri="{FF2B5EF4-FFF2-40B4-BE49-F238E27FC236}">
                  <a16:creationId xmlns:a16="http://schemas.microsoft.com/office/drawing/2014/main" id="{4C83DBDB-E733-F9CB-9852-5F6E027B1E3A}"/>
                </a:ext>
              </a:extLst>
            </p:cNvPr>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6595;p53">
              <a:extLst>
                <a:ext uri="{FF2B5EF4-FFF2-40B4-BE49-F238E27FC236}">
                  <a16:creationId xmlns:a16="http://schemas.microsoft.com/office/drawing/2014/main" id="{50D28170-BC28-194D-1955-EBDBAE3B44CA}"/>
                </a:ext>
              </a:extLst>
            </p:cNvPr>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6596;p53">
              <a:extLst>
                <a:ext uri="{FF2B5EF4-FFF2-40B4-BE49-F238E27FC236}">
                  <a16:creationId xmlns:a16="http://schemas.microsoft.com/office/drawing/2014/main" id="{931F5BE7-22DC-65F2-86B5-47E39BC45CEA}"/>
                </a:ext>
              </a:extLst>
            </p:cNvPr>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6597;p53">
              <a:extLst>
                <a:ext uri="{FF2B5EF4-FFF2-40B4-BE49-F238E27FC236}">
                  <a16:creationId xmlns:a16="http://schemas.microsoft.com/office/drawing/2014/main" id="{64EDCEAA-DC0D-E2A4-70F7-0AE2441A36A6}"/>
                </a:ext>
              </a:extLst>
            </p:cNvPr>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6598;p53">
              <a:extLst>
                <a:ext uri="{FF2B5EF4-FFF2-40B4-BE49-F238E27FC236}">
                  <a16:creationId xmlns:a16="http://schemas.microsoft.com/office/drawing/2014/main" id="{DC9B7BAE-A4DB-61CB-5489-092AA2ABA92D}"/>
                </a:ext>
              </a:extLst>
            </p:cNvPr>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6599;p53">
              <a:extLst>
                <a:ext uri="{FF2B5EF4-FFF2-40B4-BE49-F238E27FC236}">
                  <a16:creationId xmlns:a16="http://schemas.microsoft.com/office/drawing/2014/main" id="{3EEBD3AC-F33C-4061-4163-1D49F48EDA43}"/>
                </a:ext>
              </a:extLst>
            </p:cNvPr>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6600;p53">
              <a:extLst>
                <a:ext uri="{FF2B5EF4-FFF2-40B4-BE49-F238E27FC236}">
                  <a16:creationId xmlns:a16="http://schemas.microsoft.com/office/drawing/2014/main" id="{B66F3B05-6BB5-7B67-6538-903A8BDE18B2}"/>
                </a:ext>
              </a:extLst>
            </p:cNvPr>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6601;p53">
              <a:extLst>
                <a:ext uri="{FF2B5EF4-FFF2-40B4-BE49-F238E27FC236}">
                  <a16:creationId xmlns:a16="http://schemas.microsoft.com/office/drawing/2014/main" id="{82429AE0-DBB7-325F-1A9D-511BECC1D9DD}"/>
                </a:ext>
              </a:extLst>
            </p:cNvPr>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6602;p53">
              <a:extLst>
                <a:ext uri="{FF2B5EF4-FFF2-40B4-BE49-F238E27FC236}">
                  <a16:creationId xmlns:a16="http://schemas.microsoft.com/office/drawing/2014/main" id="{201260F6-E1EF-32B3-8197-FC1902C0CE64}"/>
                </a:ext>
              </a:extLst>
            </p:cNvPr>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6603;p53">
              <a:extLst>
                <a:ext uri="{FF2B5EF4-FFF2-40B4-BE49-F238E27FC236}">
                  <a16:creationId xmlns:a16="http://schemas.microsoft.com/office/drawing/2014/main" id="{DE4BCB69-846E-0A64-1BA9-431A06C95D1B}"/>
                </a:ext>
              </a:extLst>
            </p:cNvPr>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6604;p53">
              <a:extLst>
                <a:ext uri="{FF2B5EF4-FFF2-40B4-BE49-F238E27FC236}">
                  <a16:creationId xmlns:a16="http://schemas.microsoft.com/office/drawing/2014/main" id="{90281267-4675-97C4-CD46-D5D0435C9119}"/>
                </a:ext>
              </a:extLst>
            </p:cNvPr>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6605;p53">
              <a:extLst>
                <a:ext uri="{FF2B5EF4-FFF2-40B4-BE49-F238E27FC236}">
                  <a16:creationId xmlns:a16="http://schemas.microsoft.com/office/drawing/2014/main" id="{5EF5D2E2-0594-E584-84C8-8EEA9D0F9DA3}"/>
                </a:ext>
              </a:extLst>
            </p:cNvPr>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6606;p53">
              <a:extLst>
                <a:ext uri="{FF2B5EF4-FFF2-40B4-BE49-F238E27FC236}">
                  <a16:creationId xmlns:a16="http://schemas.microsoft.com/office/drawing/2014/main" id="{B6CF02A2-9955-4BFF-404B-CC3EA681CB0D}"/>
                </a:ext>
              </a:extLst>
            </p:cNvPr>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6607;p53">
              <a:extLst>
                <a:ext uri="{FF2B5EF4-FFF2-40B4-BE49-F238E27FC236}">
                  <a16:creationId xmlns:a16="http://schemas.microsoft.com/office/drawing/2014/main" id="{2E21FC3E-6903-AEE4-6B67-EA3A6B5B918E}"/>
                </a:ext>
              </a:extLst>
            </p:cNvPr>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6608;p53">
              <a:extLst>
                <a:ext uri="{FF2B5EF4-FFF2-40B4-BE49-F238E27FC236}">
                  <a16:creationId xmlns:a16="http://schemas.microsoft.com/office/drawing/2014/main" id="{2242D208-33F4-A170-E076-F61BE7B1C3F4}"/>
                </a:ext>
              </a:extLst>
            </p:cNvPr>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6609;p53">
              <a:extLst>
                <a:ext uri="{FF2B5EF4-FFF2-40B4-BE49-F238E27FC236}">
                  <a16:creationId xmlns:a16="http://schemas.microsoft.com/office/drawing/2014/main" id="{F12487C2-5F62-F3B2-EFC0-E7376FD3CA0C}"/>
                </a:ext>
              </a:extLst>
            </p:cNvPr>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6610;p53">
              <a:extLst>
                <a:ext uri="{FF2B5EF4-FFF2-40B4-BE49-F238E27FC236}">
                  <a16:creationId xmlns:a16="http://schemas.microsoft.com/office/drawing/2014/main" id="{3838AB01-A97A-4D23-B183-D90C352F580B}"/>
                </a:ext>
              </a:extLst>
            </p:cNvPr>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6611;p53">
              <a:extLst>
                <a:ext uri="{FF2B5EF4-FFF2-40B4-BE49-F238E27FC236}">
                  <a16:creationId xmlns:a16="http://schemas.microsoft.com/office/drawing/2014/main" id="{47E24FC7-A7C4-B8FB-161E-B75D688A56DA}"/>
                </a:ext>
              </a:extLst>
            </p:cNvPr>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6612;p53">
              <a:extLst>
                <a:ext uri="{FF2B5EF4-FFF2-40B4-BE49-F238E27FC236}">
                  <a16:creationId xmlns:a16="http://schemas.microsoft.com/office/drawing/2014/main" id="{D1308D38-C397-7779-2ED5-54D41F7077DA}"/>
                </a:ext>
              </a:extLst>
            </p:cNvPr>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6613;p53">
              <a:extLst>
                <a:ext uri="{FF2B5EF4-FFF2-40B4-BE49-F238E27FC236}">
                  <a16:creationId xmlns:a16="http://schemas.microsoft.com/office/drawing/2014/main" id="{B597F656-CBBE-CEA5-18F9-647041EB9FC5}"/>
                </a:ext>
              </a:extLst>
            </p:cNvPr>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6614;p53">
              <a:extLst>
                <a:ext uri="{FF2B5EF4-FFF2-40B4-BE49-F238E27FC236}">
                  <a16:creationId xmlns:a16="http://schemas.microsoft.com/office/drawing/2014/main" id="{7D6C893D-31E1-E319-142B-C5D120851B58}"/>
                </a:ext>
              </a:extLst>
            </p:cNvPr>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6615;p53">
              <a:extLst>
                <a:ext uri="{FF2B5EF4-FFF2-40B4-BE49-F238E27FC236}">
                  <a16:creationId xmlns:a16="http://schemas.microsoft.com/office/drawing/2014/main" id="{0E9F3ED5-8DF3-07ED-2B96-510AC4B94886}"/>
                </a:ext>
              </a:extLst>
            </p:cNvPr>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6616;p53">
              <a:extLst>
                <a:ext uri="{FF2B5EF4-FFF2-40B4-BE49-F238E27FC236}">
                  <a16:creationId xmlns:a16="http://schemas.microsoft.com/office/drawing/2014/main" id="{20600DBD-A60B-1916-906F-F99CC22968FB}"/>
                </a:ext>
              </a:extLst>
            </p:cNvPr>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6617;p53">
              <a:extLst>
                <a:ext uri="{FF2B5EF4-FFF2-40B4-BE49-F238E27FC236}">
                  <a16:creationId xmlns:a16="http://schemas.microsoft.com/office/drawing/2014/main" id="{17F1CF47-1255-144D-0498-801E997F887B}"/>
                </a:ext>
              </a:extLst>
            </p:cNvPr>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6618;p53">
              <a:extLst>
                <a:ext uri="{FF2B5EF4-FFF2-40B4-BE49-F238E27FC236}">
                  <a16:creationId xmlns:a16="http://schemas.microsoft.com/office/drawing/2014/main" id="{691ABFB1-3584-1532-BAEA-67389D037CDB}"/>
                </a:ext>
              </a:extLst>
            </p:cNvPr>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6619;p53">
              <a:extLst>
                <a:ext uri="{FF2B5EF4-FFF2-40B4-BE49-F238E27FC236}">
                  <a16:creationId xmlns:a16="http://schemas.microsoft.com/office/drawing/2014/main" id="{17E4F37D-89D5-8F8B-039F-F82BB0748721}"/>
                </a:ext>
              </a:extLst>
            </p:cNvPr>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6620;p53">
              <a:extLst>
                <a:ext uri="{FF2B5EF4-FFF2-40B4-BE49-F238E27FC236}">
                  <a16:creationId xmlns:a16="http://schemas.microsoft.com/office/drawing/2014/main" id="{97F935BF-B17E-F9E8-88FE-AF27670066BE}"/>
                </a:ext>
              </a:extLst>
            </p:cNvPr>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6621;p53">
              <a:extLst>
                <a:ext uri="{FF2B5EF4-FFF2-40B4-BE49-F238E27FC236}">
                  <a16:creationId xmlns:a16="http://schemas.microsoft.com/office/drawing/2014/main" id="{4AC2FADD-9FB6-87D2-C556-7BBEB66379EE}"/>
                </a:ext>
              </a:extLst>
            </p:cNvPr>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6622;p53">
              <a:extLst>
                <a:ext uri="{FF2B5EF4-FFF2-40B4-BE49-F238E27FC236}">
                  <a16:creationId xmlns:a16="http://schemas.microsoft.com/office/drawing/2014/main" id="{725DA410-D8F1-9CD6-F97F-D1BDF1C782D1}"/>
                </a:ext>
              </a:extLst>
            </p:cNvPr>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6623;p53">
              <a:extLst>
                <a:ext uri="{FF2B5EF4-FFF2-40B4-BE49-F238E27FC236}">
                  <a16:creationId xmlns:a16="http://schemas.microsoft.com/office/drawing/2014/main" id="{93BB3C11-D535-5353-19FE-7884E8D9B255}"/>
                </a:ext>
              </a:extLst>
            </p:cNvPr>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6624;p53">
              <a:extLst>
                <a:ext uri="{FF2B5EF4-FFF2-40B4-BE49-F238E27FC236}">
                  <a16:creationId xmlns:a16="http://schemas.microsoft.com/office/drawing/2014/main" id="{7BBBA10D-AF4E-BC4D-F725-ECACF405D921}"/>
                </a:ext>
              </a:extLst>
            </p:cNvPr>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6625;p53">
              <a:extLst>
                <a:ext uri="{FF2B5EF4-FFF2-40B4-BE49-F238E27FC236}">
                  <a16:creationId xmlns:a16="http://schemas.microsoft.com/office/drawing/2014/main" id="{8BBA5891-2133-6590-2222-F9F15BF1563A}"/>
                </a:ext>
              </a:extLst>
            </p:cNvPr>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6626;p53">
              <a:extLst>
                <a:ext uri="{FF2B5EF4-FFF2-40B4-BE49-F238E27FC236}">
                  <a16:creationId xmlns:a16="http://schemas.microsoft.com/office/drawing/2014/main" id="{EB09E11D-6E60-B712-A5D1-8EB4A752EF84}"/>
                </a:ext>
              </a:extLst>
            </p:cNvPr>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6627;p53">
              <a:extLst>
                <a:ext uri="{FF2B5EF4-FFF2-40B4-BE49-F238E27FC236}">
                  <a16:creationId xmlns:a16="http://schemas.microsoft.com/office/drawing/2014/main" id="{F8FA9E6F-B520-74B6-5381-92EFCAFB3D84}"/>
                </a:ext>
              </a:extLst>
            </p:cNvPr>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6628;p53">
              <a:extLst>
                <a:ext uri="{FF2B5EF4-FFF2-40B4-BE49-F238E27FC236}">
                  <a16:creationId xmlns:a16="http://schemas.microsoft.com/office/drawing/2014/main" id="{A5E9E061-98C8-50FB-8E08-43844AAE7A6B}"/>
                </a:ext>
              </a:extLst>
            </p:cNvPr>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6629;p53">
              <a:extLst>
                <a:ext uri="{FF2B5EF4-FFF2-40B4-BE49-F238E27FC236}">
                  <a16:creationId xmlns:a16="http://schemas.microsoft.com/office/drawing/2014/main" id="{2149F603-865C-12EB-A3CA-7FDEC9F1D940}"/>
                </a:ext>
              </a:extLst>
            </p:cNvPr>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6630;p53">
              <a:extLst>
                <a:ext uri="{FF2B5EF4-FFF2-40B4-BE49-F238E27FC236}">
                  <a16:creationId xmlns:a16="http://schemas.microsoft.com/office/drawing/2014/main" id="{019F8F76-4899-39C2-34C2-235583EDAFE7}"/>
                </a:ext>
              </a:extLst>
            </p:cNvPr>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6631;p53">
              <a:extLst>
                <a:ext uri="{FF2B5EF4-FFF2-40B4-BE49-F238E27FC236}">
                  <a16:creationId xmlns:a16="http://schemas.microsoft.com/office/drawing/2014/main" id="{DB4BAAD0-059E-9409-F2E0-4890A91FA3BE}"/>
                </a:ext>
              </a:extLst>
            </p:cNvPr>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6632;p53">
              <a:extLst>
                <a:ext uri="{FF2B5EF4-FFF2-40B4-BE49-F238E27FC236}">
                  <a16:creationId xmlns:a16="http://schemas.microsoft.com/office/drawing/2014/main" id="{FA6F2B8E-D436-0449-35FC-036B9F805DFB}"/>
                </a:ext>
              </a:extLst>
            </p:cNvPr>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6633;p53">
              <a:extLst>
                <a:ext uri="{FF2B5EF4-FFF2-40B4-BE49-F238E27FC236}">
                  <a16:creationId xmlns:a16="http://schemas.microsoft.com/office/drawing/2014/main" id="{0646A045-0AA1-CC93-3D5C-81C25BA6AEF5}"/>
                </a:ext>
              </a:extLst>
            </p:cNvPr>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6634;p53">
              <a:extLst>
                <a:ext uri="{FF2B5EF4-FFF2-40B4-BE49-F238E27FC236}">
                  <a16:creationId xmlns:a16="http://schemas.microsoft.com/office/drawing/2014/main" id="{D991D175-5220-89F2-B611-99F3EF08A0BE}"/>
                </a:ext>
              </a:extLst>
            </p:cNvPr>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6635;p53">
              <a:extLst>
                <a:ext uri="{FF2B5EF4-FFF2-40B4-BE49-F238E27FC236}">
                  <a16:creationId xmlns:a16="http://schemas.microsoft.com/office/drawing/2014/main" id="{45A10223-AA8A-D97C-3F55-369FD38B4C4E}"/>
                </a:ext>
              </a:extLst>
            </p:cNvPr>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6636;p53">
              <a:extLst>
                <a:ext uri="{FF2B5EF4-FFF2-40B4-BE49-F238E27FC236}">
                  <a16:creationId xmlns:a16="http://schemas.microsoft.com/office/drawing/2014/main" id="{BEC9DD94-C4E2-AD4D-283F-E2495804CA9A}"/>
                </a:ext>
              </a:extLst>
            </p:cNvPr>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6637;p53">
              <a:extLst>
                <a:ext uri="{FF2B5EF4-FFF2-40B4-BE49-F238E27FC236}">
                  <a16:creationId xmlns:a16="http://schemas.microsoft.com/office/drawing/2014/main" id="{2AB5F002-BD6A-AC46-2D90-BECDDE8D050A}"/>
                </a:ext>
              </a:extLst>
            </p:cNvPr>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6638;p53">
              <a:extLst>
                <a:ext uri="{FF2B5EF4-FFF2-40B4-BE49-F238E27FC236}">
                  <a16:creationId xmlns:a16="http://schemas.microsoft.com/office/drawing/2014/main" id="{D21A7AEF-FAF8-D811-91C3-5ABCC8B4A454}"/>
                </a:ext>
              </a:extLst>
            </p:cNvPr>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6639;p53">
              <a:extLst>
                <a:ext uri="{FF2B5EF4-FFF2-40B4-BE49-F238E27FC236}">
                  <a16:creationId xmlns:a16="http://schemas.microsoft.com/office/drawing/2014/main" id="{68AC30F6-E619-F435-53CB-C8E6F56915AA}"/>
                </a:ext>
              </a:extLst>
            </p:cNvPr>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6640;p53">
              <a:extLst>
                <a:ext uri="{FF2B5EF4-FFF2-40B4-BE49-F238E27FC236}">
                  <a16:creationId xmlns:a16="http://schemas.microsoft.com/office/drawing/2014/main" id="{5FFD2020-4C28-F466-1590-DEC748B86987}"/>
                </a:ext>
              </a:extLst>
            </p:cNvPr>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6641;p53">
              <a:extLst>
                <a:ext uri="{FF2B5EF4-FFF2-40B4-BE49-F238E27FC236}">
                  <a16:creationId xmlns:a16="http://schemas.microsoft.com/office/drawing/2014/main" id="{03DDFA35-2DB3-591C-DE9F-3E9BC6536DA0}"/>
                </a:ext>
              </a:extLst>
            </p:cNvPr>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6642;p53">
              <a:extLst>
                <a:ext uri="{FF2B5EF4-FFF2-40B4-BE49-F238E27FC236}">
                  <a16:creationId xmlns:a16="http://schemas.microsoft.com/office/drawing/2014/main" id="{C69CE873-1300-4888-8B54-31CA68A70DFF}"/>
                </a:ext>
              </a:extLst>
            </p:cNvPr>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6643;p53">
              <a:extLst>
                <a:ext uri="{FF2B5EF4-FFF2-40B4-BE49-F238E27FC236}">
                  <a16:creationId xmlns:a16="http://schemas.microsoft.com/office/drawing/2014/main" id="{910054CE-92C6-32C9-4A13-40A0188294EF}"/>
                </a:ext>
              </a:extLst>
            </p:cNvPr>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6644;p53">
              <a:extLst>
                <a:ext uri="{FF2B5EF4-FFF2-40B4-BE49-F238E27FC236}">
                  <a16:creationId xmlns:a16="http://schemas.microsoft.com/office/drawing/2014/main" id="{82877B3D-CFC2-28C1-45A1-60A709DE238F}"/>
                </a:ext>
              </a:extLst>
            </p:cNvPr>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6645;p53">
              <a:extLst>
                <a:ext uri="{FF2B5EF4-FFF2-40B4-BE49-F238E27FC236}">
                  <a16:creationId xmlns:a16="http://schemas.microsoft.com/office/drawing/2014/main" id="{CCBEF88E-FC89-62E3-1EE7-41FD28AC4A7F}"/>
                </a:ext>
              </a:extLst>
            </p:cNvPr>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6646;p53">
              <a:extLst>
                <a:ext uri="{FF2B5EF4-FFF2-40B4-BE49-F238E27FC236}">
                  <a16:creationId xmlns:a16="http://schemas.microsoft.com/office/drawing/2014/main" id="{3FC5D69C-7AAE-D6A3-0F20-525A30F4BFCE}"/>
                </a:ext>
              </a:extLst>
            </p:cNvPr>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6647;p53">
              <a:extLst>
                <a:ext uri="{FF2B5EF4-FFF2-40B4-BE49-F238E27FC236}">
                  <a16:creationId xmlns:a16="http://schemas.microsoft.com/office/drawing/2014/main" id="{2D04EC40-9970-8CA2-4826-E22EDF3BC65A}"/>
                </a:ext>
              </a:extLst>
            </p:cNvPr>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6648;p53">
              <a:extLst>
                <a:ext uri="{FF2B5EF4-FFF2-40B4-BE49-F238E27FC236}">
                  <a16:creationId xmlns:a16="http://schemas.microsoft.com/office/drawing/2014/main" id="{6D978630-7507-5D79-C40F-24A9E3CB3F70}"/>
                </a:ext>
              </a:extLst>
            </p:cNvPr>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6649;p53">
              <a:extLst>
                <a:ext uri="{FF2B5EF4-FFF2-40B4-BE49-F238E27FC236}">
                  <a16:creationId xmlns:a16="http://schemas.microsoft.com/office/drawing/2014/main" id="{BBB5F772-B94C-B1E6-3C1F-91A84F44F815}"/>
                </a:ext>
              </a:extLst>
            </p:cNvPr>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6650;p53">
              <a:extLst>
                <a:ext uri="{FF2B5EF4-FFF2-40B4-BE49-F238E27FC236}">
                  <a16:creationId xmlns:a16="http://schemas.microsoft.com/office/drawing/2014/main" id="{1FDCBA3A-753C-D425-AAA5-1035AA1732E6}"/>
                </a:ext>
              </a:extLst>
            </p:cNvPr>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6651;p53">
              <a:extLst>
                <a:ext uri="{FF2B5EF4-FFF2-40B4-BE49-F238E27FC236}">
                  <a16:creationId xmlns:a16="http://schemas.microsoft.com/office/drawing/2014/main" id="{0DA0997E-209B-A74A-3358-D672AA4639CB}"/>
                </a:ext>
              </a:extLst>
            </p:cNvPr>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6652;p53">
              <a:extLst>
                <a:ext uri="{FF2B5EF4-FFF2-40B4-BE49-F238E27FC236}">
                  <a16:creationId xmlns:a16="http://schemas.microsoft.com/office/drawing/2014/main" id="{CD288463-373D-CF06-E79A-CE931EF1BDC9}"/>
                </a:ext>
              </a:extLst>
            </p:cNvPr>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6653;p53">
              <a:extLst>
                <a:ext uri="{FF2B5EF4-FFF2-40B4-BE49-F238E27FC236}">
                  <a16:creationId xmlns:a16="http://schemas.microsoft.com/office/drawing/2014/main" id="{563576F0-9C48-DE38-D3D2-3F856C996A2B}"/>
                </a:ext>
              </a:extLst>
            </p:cNvPr>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6654;p53">
              <a:extLst>
                <a:ext uri="{FF2B5EF4-FFF2-40B4-BE49-F238E27FC236}">
                  <a16:creationId xmlns:a16="http://schemas.microsoft.com/office/drawing/2014/main" id="{783D76AA-FC5E-82A9-1612-0DBD782E12C8}"/>
                </a:ext>
              </a:extLst>
            </p:cNvPr>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6655;p53">
              <a:extLst>
                <a:ext uri="{FF2B5EF4-FFF2-40B4-BE49-F238E27FC236}">
                  <a16:creationId xmlns:a16="http://schemas.microsoft.com/office/drawing/2014/main" id="{680DAA68-D66D-0ABC-7AB4-F22729E18331}"/>
                </a:ext>
              </a:extLst>
            </p:cNvPr>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6656;p53">
              <a:extLst>
                <a:ext uri="{FF2B5EF4-FFF2-40B4-BE49-F238E27FC236}">
                  <a16:creationId xmlns:a16="http://schemas.microsoft.com/office/drawing/2014/main" id="{C6CFE366-6FCF-F5CA-A019-55E39C932A5E}"/>
                </a:ext>
              </a:extLst>
            </p:cNvPr>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6657;p53">
              <a:extLst>
                <a:ext uri="{FF2B5EF4-FFF2-40B4-BE49-F238E27FC236}">
                  <a16:creationId xmlns:a16="http://schemas.microsoft.com/office/drawing/2014/main" id="{C622AE30-083B-C51B-6E8B-8692E278BD5D}"/>
                </a:ext>
              </a:extLst>
            </p:cNvPr>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6658;p53">
              <a:extLst>
                <a:ext uri="{FF2B5EF4-FFF2-40B4-BE49-F238E27FC236}">
                  <a16:creationId xmlns:a16="http://schemas.microsoft.com/office/drawing/2014/main" id="{26A82317-F0C9-12EA-1ED3-F09965480CDF}"/>
                </a:ext>
              </a:extLst>
            </p:cNvPr>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6659;p53">
              <a:extLst>
                <a:ext uri="{FF2B5EF4-FFF2-40B4-BE49-F238E27FC236}">
                  <a16:creationId xmlns:a16="http://schemas.microsoft.com/office/drawing/2014/main" id="{9EE800DA-A87B-0BCB-23FD-D84EF9E4D1B4}"/>
                </a:ext>
              </a:extLst>
            </p:cNvPr>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6660;p53">
              <a:extLst>
                <a:ext uri="{FF2B5EF4-FFF2-40B4-BE49-F238E27FC236}">
                  <a16:creationId xmlns:a16="http://schemas.microsoft.com/office/drawing/2014/main" id="{4C956ED4-E6C2-4F52-22A1-A24D9ADA992D}"/>
                </a:ext>
              </a:extLst>
            </p:cNvPr>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6661;p53">
              <a:extLst>
                <a:ext uri="{FF2B5EF4-FFF2-40B4-BE49-F238E27FC236}">
                  <a16:creationId xmlns:a16="http://schemas.microsoft.com/office/drawing/2014/main" id="{3AA5F584-8F48-6CE3-58B9-AFE24961B2BC}"/>
                </a:ext>
              </a:extLst>
            </p:cNvPr>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6662;p53">
              <a:extLst>
                <a:ext uri="{FF2B5EF4-FFF2-40B4-BE49-F238E27FC236}">
                  <a16:creationId xmlns:a16="http://schemas.microsoft.com/office/drawing/2014/main" id="{4DBF012E-63A0-0930-C72D-CA57D1B42A74}"/>
                </a:ext>
              </a:extLst>
            </p:cNvPr>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6663;p53">
              <a:extLst>
                <a:ext uri="{FF2B5EF4-FFF2-40B4-BE49-F238E27FC236}">
                  <a16:creationId xmlns:a16="http://schemas.microsoft.com/office/drawing/2014/main" id="{002073B0-E962-FA8E-1492-46637DB72B53}"/>
                </a:ext>
              </a:extLst>
            </p:cNvPr>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6664;p53">
              <a:extLst>
                <a:ext uri="{FF2B5EF4-FFF2-40B4-BE49-F238E27FC236}">
                  <a16:creationId xmlns:a16="http://schemas.microsoft.com/office/drawing/2014/main" id="{40FBF307-8663-7A68-E5BB-89F732DD19FD}"/>
                </a:ext>
              </a:extLst>
            </p:cNvPr>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6665;p53">
              <a:extLst>
                <a:ext uri="{FF2B5EF4-FFF2-40B4-BE49-F238E27FC236}">
                  <a16:creationId xmlns:a16="http://schemas.microsoft.com/office/drawing/2014/main" id="{EC2C6114-62A5-8094-9625-5B2199A9309D}"/>
                </a:ext>
              </a:extLst>
            </p:cNvPr>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6666;p53">
              <a:extLst>
                <a:ext uri="{FF2B5EF4-FFF2-40B4-BE49-F238E27FC236}">
                  <a16:creationId xmlns:a16="http://schemas.microsoft.com/office/drawing/2014/main" id="{61D56EE3-9DC3-8EFD-EFC3-BB03C0696B64}"/>
                </a:ext>
              </a:extLst>
            </p:cNvPr>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6667;p53">
              <a:extLst>
                <a:ext uri="{FF2B5EF4-FFF2-40B4-BE49-F238E27FC236}">
                  <a16:creationId xmlns:a16="http://schemas.microsoft.com/office/drawing/2014/main" id="{E85AD0B1-BCA7-3AB3-CE42-2724460837A6}"/>
                </a:ext>
              </a:extLst>
            </p:cNvPr>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6668;p53">
              <a:extLst>
                <a:ext uri="{FF2B5EF4-FFF2-40B4-BE49-F238E27FC236}">
                  <a16:creationId xmlns:a16="http://schemas.microsoft.com/office/drawing/2014/main" id="{7F7EA93E-2F3D-CE19-502B-AB6D4EB85B49}"/>
                </a:ext>
              </a:extLst>
            </p:cNvPr>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6669;p53">
              <a:extLst>
                <a:ext uri="{FF2B5EF4-FFF2-40B4-BE49-F238E27FC236}">
                  <a16:creationId xmlns:a16="http://schemas.microsoft.com/office/drawing/2014/main" id="{7DC9BD8D-CD71-25B1-70E2-763EADDD75F2}"/>
                </a:ext>
              </a:extLst>
            </p:cNvPr>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6670;p53">
              <a:extLst>
                <a:ext uri="{FF2B5EF4-FFF2-40B4-BE49-F238E27FC236}">
                  <a16:creationId xmlns:a16="http://schemas.microsoft.com/office/drawing/2014/main" id="{B30907A9-A6F2-F115-18EF-00E8F38FDB3D}"/>
                </a:ext>
              </a:extLst>
            </p:cNvPr>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6671;p53">
              <a:extLst>
                <a:ext uri="{FF2B5EF4-FFF2-40B4-BE49-F238E27FC236}">
                  <a16:creationId xmlns:a16="http://schemas.microsoft.com/office/drawing/2014/main" id="{49FF0692-F18A-9303-E28C-7469F297CAE5}"/>
                </a:ext>
              </a:extLst>
            </p:cNvPr>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6672;p53">
              <a:extLst>
                <a:ext uri="{FF2B5EF4-FFF2-40B4-BE49-F238E27FC236}">
                  <a16:creationId xmlns:a16="http://schemas.microsoft.com/office/drawing/2014/main" id="{A84CAD0E-1658-7ACA-24B0-D4E8B2D9E220}"/>
                </a:ext>
              </a:extLst>
            </p:cNvPr>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6673;p53">
              <a:extLst>
                <a:ext uri="{FF2B5EF4-FFF2-40B4-BE49-F238E27FC236}">
                  <a16:creationId xmlns:a16="http://schemas.microsoft.com/office/drawing/2014/main" id="{9CB0A0A6-5EBF-8682-018A-F95174CEB65B}"/>
                </a:ext>
              </a:extLst>
            </p:cNvPr>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6674;p53">
              <a:extLst>
                <a:ext uri="{FF2B5EF4-FFF2-40B4-BE49-F238E27FC236}">
                  <a16:creationId xmlns:a16="http://schemas.microsoft.com/office/drawing/2014/main" id="{CD577CAD-8536-F176-093E-CEE46A8370F2}"/>
                </a:ext>
              </a:extLst>
            </p:cNvPr>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6675;p53">
              <a:extLst>
                <a:ext uri="{FF2B5EF4-FFF2-40B4-BE49-F238E27FC236}">
                  <a16:creationId xmlns:a16="http://schemas.microsoft.com/office/drawing/2014/main" id="{E05B4577-2640-33C5-00EA-6BAF16B98417}"/>
                </a:ext>
              </a:extLst>
            </p:cNvPr>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6676;p53">
              <a:extLst>
                <a:ext uri="{FF2B5EF4-FFF2-40B4-BE49-F238E27FC236}">
                  <a16:creationId xmlns:a16="http://schemas.microsoft.com/office/drawing/2014/main" id="{7FA6A9CF-5C7C-21B5-337E-CF96660349A9}"/>
                </a:ext>
              </a:extLst>
            </p:cNvPr>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6677;p53">
              <a:extLst>
                <a:ext uri="{FF2B5EF4-FFF2-40B4-BE49-F238E27FC236}">
                  <a16:creationId xmlns:a16="http://schemas.microsoft.com/office/drawing/2014/main" id="{3D5BF453-73D8-5E3F-62BE-BBD273ECF0B7}"/>
                </a:ext>
              </a:extLst>
            </p:cNvPr>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6678;p53">
              <a:extLst>
                <a:ext uri="{FF2B5EF4-FFF2-40B4-BE49-F238E27FC236}">
                  <a16:creationId xmlns:a16="http://schemas.microsoft.com/office/drawing/2014/main" id="{95AD7D57-2ED2-5366-76DD-032B9C0F9528}"/>
                </a:ext>
              </a:extLst>
            </p:cNvPr>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6679;p53">
              <a:extLst>
                <a:ext uri="{FF2B5EF4-FFF2-40B4-BE49-F238E27FC236}">
                  <a16:creationId xmlns:a16="http://schemas.microsoft.com/office/drawing/2014/main" id="{C64CEC53-6B18-66BC-4F2B-E66346A670C6}"/>
                </a:ext>
              </a:extLst>
            </p:cNvPr>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6680;p53">
              <a:extLst>
                <a:ext uri="{FF2B5EF4-FFF2-40B4-BE49-F238E27FC236}">
                  <a16:creationId xmlns:a16="http://schemas.microsoft.com/office/drawing/2014/main" id="{8AACB9B3-D902-BB33-2A47-571EE9D98482}"/>
                </a:ext>
              </a:extLst>
            </p:cNvPr>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6681;p53">
              <a:extLst>
                <a:ext uri="{FF2B5EF4-FFF2-40B4-BE49-F238E27FC236}">
                  <a16:creationId xmlns:a16="http://schemas.microsoft.com/office/drawing/2014/main" id="{72749EAF-6EBD-EE0C-E467-CD509F72B93D}"/>
                </a:ext>
              </a:extLst>
            </p:cNvPr>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6682;p53">
              <a:extLst>
                <a:ext uri="{FF2B5EF4-FFF2-40B4-BE49-F238E27FC236}">
                  <a16:creationId xmlns:a16="http://schemas.microsoft.com/office/drawing/2014/main" id="{1337CEFA-A07E-F82C-DC03-90DBF94DE7CF}"/>
                </a:ext>
              </a:extLst>
            </p:cNvPr>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6683;p53">
              <a:extLst>
                <a:ext uri="{FF2B5EF4-FFF2-40B4-BE49-F238E27FC236}">
                  <a16:creationId xmlns:a16="http://schemas.microsoft.com/office/drawing/2014/main" id="{4F1C3F3A-F3AD-A8FB-4A46-FFE25D886F42}"/>
                </a:ext>
              </a:extLst>
            </p:cNvPr>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6684;p53">
              <a:extLst>
                <a:ext uri="{FF2B5EF4-FFF2-40B4-BE49-F238E27FC236}">
                  <a16:creationId xmlns:a16="http://schemas.microsoft.com/office/drawing/2014/main" id="{26B70A48-5AE2-4509-DDC4-01CE162DA54D}"/>
                </a:ext>
              </a:extLst>
            </p:cNvPr>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6685;p53">
              <a:extLst>
                <a:ext uri="{FF2B5EF4-FFF2-40B4-BE49-F238E27FC236}">
                  <a16:creationId xmlns:a16="http://schemas.microsoft.com/office/drawing/2014/main" id="{276ABCE6-4C82-895B-9E96-4144A08B6A30}"/>
                </a:ext>
              </a:extLst>
            </p:cNvPr>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6686;p53">
              <a:extLst>
                <a:ext uri="{FF2B5EF4-FFF2-40B4-BE49-F238E27FC236}">
                  <a16:creationId xmlns:a16="http://schemas.microsoft.com/office/drawing/2014/main" id="{2B86167B-6A39-E70D-4A6F-B55C1E77DF0C}"/>
                </a:ext>
              </a:extLst>
            </p:cNvPr>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6687;p53">
              <a:extLst>
                <a:ext uri="{FF2B5EF4-FFF2-40B4-BE49-F238E27FC236}">
                  <a16:creationId xmlns:a16="http://schemas.microsoft.com/office/drawing/2014/main" id="{CC4D3A96-694D-E96F-8BB1-E8B15F15ABB2}"/>
                </a:ext>
              </a:extLst>
            </p:cNvPr>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6688;p53">
              <a:extLst>
                <a:ext uri="{FF2B5EF4-FFF2-40B4-BE49-F238E27FC236}">
                  <a16:creationId xmlns:a16="http://schemas.microsoft.com/office/drawing/2014/main" id="{DA5E4C14-C566-847A-3C80-98CB8D9C8CE7}"/>
                </a:ext>
              </a:extLst>
            </p:cNvPr>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6689;p53">
              <a:extLst>
                <a:ext uri="{FF2B5EF4-FFF2-40B4-BE49-F238E27FC236}">
                  <a16:creationId xmlns:a16="http://schemas.microsoft.com/office/drawing/2014/main" id="{6E8FDAF1-3EFB-9150-B7FA-F9FA952B4356}"/>
                </a:ext>
              </a:extLst>
            </p:cNvPr>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6690;p53">
              <a:extLst>
                <a:ext uri="{FF2B5EF4-FFF2-40B4-BE49-F238E27FC236}">
                  <a16:creationId xmlns:a16="http://schemas.microsoft.com/office/drawing/2014/main" id="{055EF502-D1C3-34FA-3DD4-FA3AB135AACC}"/>
                </a:ext>
              </a:extLst>
            </p:cNvPr>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6691;p53">
              <a:extLst>
                <a:ext uri="{FF2B5EF4-FFF2-40B4-BE49-F238E27FC236}">
                  <a16:creationId xmlns:a16="http://schemas.microsoft.com/office/drawing/2014/main" id="{92159816-5227-6968-244F-FAFB6B5A06FA}"/>
                </a:ext>
              </a:extLst>
            </p:cNvPr>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6692;p53">
              <a:extLst>
                <a:ext uri="{FF2B5EF4-FFF2-40B4-BE49-F238E27FC236}">
                  <a16:creationId xmlns:a16="http://schemas.microsoft.com/office/drawing/2014/main" id="{3EA82A8D-ECE3-48B0-0D3C-5BB6449326D9}"/>
                </a:ext>
              </a:extLst>
            </p:cNvPr>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6693;p53">
              <a:extLst>
                <a:ext uri="{FF2B5EF4-FFF2-40B4-BE49-F238E27FC236}">
                  <a16:creationId xmlns:a16="http://schemas.microsoft.com/office/drawing/2014/main" id="{9A179603-EC15-754B-D8F0-78A47E603F84}"/>
                </a:ext>
              </a:extLst>
            </p:cNvPr>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6694;p53">
              <a:extLst>
                <a:ext uri="{FF2B5EF4-FFF2-40B4-BE49-F238E27FC236}">
                  <a16:creationId xmlns:a16="http://schemas.microsoft.com/office/drawing/2014/main" id="{F391F584-9106-3EDD-E279-048524CFA49E}"/>
                </a:ext>
              </a:extLst>
            </p:cNvPr>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6695;p53">
              <a:extLst>
                <a:ext uri="{FF2B5EF4-FFF2-40B4-BE49-F238E27FC236}">
                  <a16:creationId xmlns:a16="http://schemas.microsoft.com/office/drawing/2014/main" id="{1E4AECD1-B947-B2AA-4136-0DAC7D477A65}"/>
                </a:ext>
              </a:extLst>
            </p:cNvPr>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6696;p53">
              <a:extLst>
                <a:ext uri="{FF2B5EF4-FFF2-40B4-BE49-F238E27FC236}">
                  <a16:creationId xmlns:a16="http://schemas.microsoft.com/office/drawing/2014/main" id="{C5EF5185-3D9A-E3E2-25C3-2E53F1EFCD96}"/>
                </a:ext>
              </a:extLst>
            </p:cNvPr>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6697;p53">
              <a:extLst>
                <a:ext uri="{FF2B5EF4-FFF2-40B4-BE49-F238E27FC236}">
                  <a16:creationId xmlns:a16="http://schemas.microsoft.com/office/drawing/2014/main" id="{ED07202D-23C2-3C5C-1D9E-4315FB72DA31}"/>
                </a:ext>
              </a:extLst>
            </p:cNvPr>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6698;p53">
              <a:extLst>
                <a:ext uri="{FF2B5EF4-FFF2-40B4-BE49-F238E27FC236}">
                  <a16:creationId xmlns:a16="http://schemas.microsoft.com/office/drawing/2014/main" id="{5BECA4EF-2575-4809-6148-05D746859478}"/>
                </a:ext>
              </a:extLst>
            </p:cNvPr>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6699;p53">
              <a:extLst>
                <a:ext uri="{FF2B5EF4-FFF2-40B4-BE49-F238E27FC236}">
                  <a16:creationId xmlns:a16="http://schemas.microsoft.com/office/drawing/2014/main" id="{F921199C-69C8-AF24-8642-5BCA526A234A}"/>
                </a:ext>
              </a:extLst>
            </p:cNvPr>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6700;p53">
              <a:extLst>
                <a:ext uri="{FF2B5EF4-FFF2-40B4-BE49-F238E27FC236}">
                  <a16:creationId xmlns:a16="http://schemas.microsoft.com/office/drawing/2014/main" id="{75C5F28A-85DA-6E1A-8C77-E5033A960D77}"/>
                </a:ext>
              </a:extLst>
            </p:cNvPr>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6701;p53">
              <a:extLst>
                <a:ext uri="{FF2B5EF4-FFF2-40B4-BE49-F238E27FC236}">
                  <a16:creationId xmlns:a16="http://schemas.microsoft.com/office/drawing/2014/main" id="{07115CF6-C290-2B94-A20F-D06BEEC65314}"/>
                </a:ext>
              </a:extLst>
            </p:cNvPr>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6702;p53">
              <a:extLst>
                <a:ext uri="{FF2B5EF4-FFF2-40B4-BE49-F238E27FC236}">
                  <a16:creationId xmlns:a16="http://schemas.microsoft.com/office/drawing/2014/main" id="{D06D07E7-D332-3ACB-EA09-5D500EC837EF}"/>
                </a:ext>
              </a:extLst>
            </p:cNvPr>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6703;p53">
              <a:extLst>
                <a:ext uri="{FF2B5EF4-FFF2-40B4-BE49-F238E27FC236}">
                  <a16:creationId xmlns:a16="http://schemas.microsoft.com/office/drawing/2014/main" id="{098897A8-D708-5226-82F2-E4D4844CD686}"/>
                </a:ext>
              </a:extLst>
            </p:cNvPr>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6704;p53">
              <a:extLst>
                <a:ext uri="{FF2B5EF4-FFF2-40B4-BE49-F238E27FC236}">
                  <a16:creationId xmlns:a16="http://schemas.microsoft.com/office/drawing/2014/main" id="{92ACE14A-2035-521B-4DBA-8DA10C4DA0DD}"/>
                </a:ext>
              </a:extLst>
            </p:cNvPr>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6705;p53">
              <a:extLst>
                <a:ext uri="{FF2B5EF4-FFF2-40B4-BE49-F238E27FC236}">
                  <a16:creationId xmlns:a16="http://schemas.microsoft.com/office/drawing/2014/main" id="{4E931583-D1BB-C2EB-2A26-04A009763299}"/>
                </a:ext>
              </a:extLst>
            </p:cNvPr>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6706;p53">
              <a:extLst>
                <a:ext uri="{FF2B5EF4-FFF2-40B4-BE49-F238E27FC236}">
                  <a16:creationId xmlns:a16="http://schemas.microsoft.com/office/drawing/2014/main" id="{A74BF1B3-80A9-78C8-13F0-2428B61E1331}"/>
                </a:ext>
              </a:extLst>
            </p:cNvPr>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6707;p53">
              <a:extLst>
                <a:ext uri="{FF2B5EF4-FFF2-40B4-BE49-F238E27FC236}">
                  <a16:creationId xmlns:a16="http://schemas.microsoft.com/office/drawing/2014/main" id="{9C304FE6-CBF2-1E11-8570-7334A97FD01D}"/>
                </a:ext>
              </a:extLst>
            </p:cNvPr>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6708;p53">
              <a:extLst>
                <a:ext uri="{FF2B5EF4-FFF2-40B4-BE49-F238E27FC236}">
                  <a16:creationId xmlns:a16="http://schemas.microsoft.com/office/drawing/2014/main" id="{AEAB8388-94CB-DDB6-5E89-52C42402D0F5}"/>
                </a:ext>
              </a:extLst>
            </p:cNvPr>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6709;p53">
              <a:extLst>
                <a:ext uri="{FF2B5EF4-FFF2-40B4-BE49-F238E27FC236}">
                  <a16:creationId xmlns:a16="http://schemas.microsoft.com/office/drawing/2014/main" id="{0FFBB75C-F91C-D9FB-EEA6-082FECB5BB53}"/>
                </a:ext>
              </a:extLst>
            </p:cNvPr>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6710;p53">
              <a:extLst>
                <a:ext uri="{FF2B5EF4-FFF2-40B4-BE49-F238E27FC236}">
                  <a16:creationId xmlns:a16="http://schemas.microsoft.com/office/drawing/2014/main" id="{D9BF08EA-4AA4-D222-F81A-E37725C7BB0E}"/>
                </a:ext>
              </a:extLst>
            </p:cNvPr>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6711;p53">
              <a:extLst>
                <a:ext uri="{FF2B5EF4-FFF2-40B4-BE49-F238E27FC236}">
                  <a16:creationId xmlns:a16="http://schemas.microsoft.com/office/drawing/2014/main" id="{8BB18090-E57D-7A61-B3F0-5E33DB758682}"/>
                </a:ext>
              </a:extLst>
            </p:cNvPr>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6712;p53">
              <a:extLst>
                <a:ext uri="{FF2B5EF4-FFF2-40B4-BE49-F238E27FC236}">
                  <a16:creationId xmlns:a16="http://schemas.microsoft.com/office/drawing/2014/main" id="{77CA28FF-AADE-C204-72D3-08D4039A1FC5}"/>
                </a:ext>
              </a:extLst>
            </p:cNvPr>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6713;p53">
              <a:extLst>
                <a:ext uri="{FF2B5EF4-FFF2-40B4-BE49-F238E27FC236}">
                  <a16:creationId xmlns:a16="http://schemas.microsoft.com/office/drawing/2014/main" id="{58B95626-1884-763D-1ADB-D8ACB7E341C6}"/>
                </a:ext>
              </a:extLst>
            </p:cNvPr>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6714;p53">
              <a:extLst>
                <a:ext uri="{FF2B5EF4-FFF2-40B4-BE49-F238E27FC236}">
                  <a16:creationId xmlns:a16="http://schemas.microsoft.com/office/drawing/2014/main" id="{562901E0-FC7B-25DE-5BDE-56C43C5558B7}"/>
                </a:ext>
              </a:extLst>
            </p:cNvPr>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6715;p53">
              <a:extLst>
                <a:ext uri="{FF2B5EF4-FFF2-40B4-BE49-F238E27FC236}">
                  <a16:creationId xmlns:a16="http://schemas.microsoft.com/office/drawing/2014/main" id="{713FF0C9-EEEF-D437-FF2B-3B6EE6A615BC}"/>
                </a:ext>
              </a:extLst>
            </p:cNvPr>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6716;p53">
              <a:extLst>
                <a:ext uri="{FF2B5EF4-FFF2-40B4-BE49-F238E27FC236}">
                  <a16:creationId xmlns:a16="http://schemas.microsoft.com/office/drawing/2014/main" id="{5D361A8C-AB41-07BB-049C-C00D7990C16E}"/>
                </a:ext>
              </a:extLst>
            </p:cNvPr>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6717;p53">
              <a:extLst>
                <a:ext uri="{FF2B5EF4-FFF2-40B4-BE49-F238E27FC236}">
                  <a16:creationId xmlns:a16="http://schemas.microsoft.com/office/drawing/2014/main" id="{3749E3CB-B5E0-80E1-DC62-1572B3DA238D}"/>
                </a:ext>
              </a:extLst>
            </p:cNvPr>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6718;p53">
              <a:extLst>
                <a:ext uri="{FF2B5EF4-FFF2-40B4-BE49-F238E27FC236}">
                  <a16:creationId xmlns:a16="http://schemas.microsoft.com/office/drawing/2014/main" id="{05F1331E-6D9F-EFBE-E730-70F2D7F72A91}"/>
                </a:ext>
              </a:extLst>
            </p:cNvPr>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6719;p53">
              <a:extLst>
                <a:ext uri="{FF2B5EF4-FFF2-40B4-BE49-F238E27FC236}">
                  <a16:creationId xmlns:a16="http://schemas.microsoft.com/office/drawing/2014/main" id="{8EA2D0B5-1970-DED8-D71F-3427861A19FF}"/>
                </a:ext>
              </a:extLst>
            </p:cNvPr>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6720;p53">
              <a:extLst>
                <a:ext uri="{FF2B5EF4-FFF2-40B4-BE49-F238E27FC236}">
                  <a16:creationId xmlns:a16="http://schemas.microsoft.com/office/drawing/2014/main" id="{A07C3334-5981-0D95-CF8A-E25F0F3CE3B0}"/>
                </a:ext>
              </a:extLst>
            </p:cNvPr>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6721;p53">
              <a:extLst>
                <a:ext uri="{FF2B5EF4-FFF2-40B4-BE49-F238E27FC236}">
                  <a16:creationId xmlns:a16="http://schemas.microsoft.com/office/drawing/2014/main" id="{417CC439-692E-F580-8A37-E2E93B7BEF20}"/>
                </a:ext>
              </a:extLst>
            </p:cNvPr>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6722;p53">
              <a:extLst>
                <a:ext uri="{FF2B5EF4-FFF2-40B4-BE49-F238E27FC236}">
                  <a16:creationId xmlns:a16="http://schemas.microsoft.com/office/drawing/2014/main" id="{AAEA5AB0-CCA0-B14C-9872-95A6D2F73114}"/>
                </a:ext>
              </a:extLst>
            </p:cNvPr>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6723;p53">
              <a:extLst>
                <a:ext uri="{FF2B5EF4-FFF2-40B4-BE49-F238E27FC236}">
                  <a16:creationId xmlns:a16="http://schemas.microsoft.com/office/drawing/2014/main" id="{FDBA70AC-2D9B-3B23-A419-5AE0128E3567}"/>
                </a:ext>
              </a:extLst>
            </p:cNvPr>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6724;p53">
              <a:extLst>
                <a:ext uri="{FF2B5EF4-FFF2-40B4-BE49-F238E27FC236}">
                  <a16:creationId xmlns:a16="http://schemas.microsoft.com/office/drawing/2014/main" id="{121AAEE8-3D36-86B9-5727-1E42D7A4F29C}"/>
                </a:ext>
              </a:extLst>
            </p:cNvPr>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6725;p53">
              <a:extLst>
                <a:ext uri="{FF2B5EF4-FFF2-40B4-BE49-F238E27FC236}">
                  <a16:creationId xmlns:a16="http://schemas.microsoft.com/office/drawing/2014/main" id="{05ED7817-727B-1454-B26F-61CDFBDC2268}"/>
                </a:ext>
              </a:extLst>
            </p:cNvPr>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6726;p53">
              <a:extLst>
                <a:ext uri="{FF2B5EF4-FFF2-40B4-BE49-F238E27FC236}">
                  <a16:creationId xmlns:a16="http://schemas.microsoft.com/office/drawing/2014/main" id="{E2EBD64A-0E64-3E65-15F7-3FA37DC3B0A9}"/>
                </a:ext>
              </a:extLst>
            </p:cNvPr>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6727;p53">
              <a:extLst>
                <a:ext uri="{FF2B5EF4-FFF2-40B4-BE49-F238E27FC236}">
                  <a16:creationId xmlns:a16="http://schemas.microsoft.com/office/drawing/2014/main" id="{3FB82631-0C8B-93DC-0A64-7E9806F27579}"/>
                </a:ext>
              </a:extLst>
            </p:cNvPr>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6728;p53">
              <a:extLst>
                <a:ext uri="{FF2B5EF4-FFF2-40B4-BE49-F238E27FC236}">
                  <a16:creationId xmlns:a16="http://schemas.microsoft.com/office/drawing/2014/main" id="{5713AC74-AA1F-A53A-FD85-B993168736F8}"/>
                </a:ext>
              </a:extLst>
            </p:cNvPr>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6729;p53">
              <a:extLst>
                <a:ext uri="{FF2B5EF4-FFF2-40B4-BE49-F238E27FC236}">
                  <a16:creationId xmlns:a16="http://schemas.microsoft.com/office/drawing/2014/main" id="{FBA1E169-721F-22D1-728C-1BBA89F8D9EC}"/>
                </a:ext>
              </a:extLst>
            </p:cNvPr>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6730;p53">
              <a:extLst>
                <a:ext uri="{FF2B5EF4-FFF2-40B4-BE49-F238E27FC236}">
                  <a16:creationId xmlns:a16="http://schemas.microsoft.com/office/drawing/2014/main" id="{22ED4335-DCBD-37CF-EF94-E7A76D2F7D9F}"/>
                </a:ext>
              </a:extLst>
            </p:cNvPr>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6731;p53">
              <a:extLst>
                <a:ext uri="{FF2B5EF4-FFF2-40B4-BE49-F238E27FC236}">
                  <a16:creationId xmlns:a16="http://schemas.microsoft.com/office/drawing/2014/main" id="{FC91F0EB-F106-2D3D-F98E-1C02E0881CD3}"/>
                </a:ext>
              </a:extLst>
            </p:cNvPr>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6732;p53">
              <a:extLst>
                <a:ext uri="{FF2B5EF4-FFF2-40B4-BE49-F238E27FC236}">
                  <a16:creationId xmlns:a16="http://schemas.microsoft.com/office/drawing/2014/main" id="{D5855587-CEE2-4910-5FF9-612FAA7610B6}"/>
                </a:ext>
              </a:extLst>
            </p:cNvPr>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6733;p53">
              <a:extLst>
                <a:ext uri="{FF2B5EF4-FFF2-40B4-BE49-F238E27FC236}">
                  <a16:creationId xmlns:a16="http://schemas.microsoft.com/office/drawing/2014/main" id="{32D98EAC-A98C-B262-58C1-AC1A9991FB5C}"/>
                </a:ext>
              </a:extLst>
            </p:cNvPr>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6734;p53">
              <a:extLst>
                <a:ext uri="{FF2B5EF4-FFF2-40B4-BE49-F238E27FC236}">
                  <a16:creationId xmlns:a16="http://schemas.microsoft.com/office/drawing/2014/main" id="{673F102C-287E-2491-8EC1-0AD5DDD540AA}"/>
                </a:ext>
              </a:extLst>
            </p:cNvPr>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6735;p53">
              <a:extLst>
                <a:ext uri="{FF2B5EF4-FFF2-40B4-BE49-F238E27FC236}">
                  <a16:creationId xmlns:a16="http://schemas.microsoft.com/office/drawing/2014/main" id="{5DE78936-364E-1B37-D54C-D65B302F6BC8}"/>
                </a:ext>
              </a:extLst>
            </p:cNvPr>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6736;p53">
              <a:extLst>
                <a:ext uri="{FF2B5EF4-FFF2-40B4-BE49-F238E27FC236}">
                  <a16:creationId xmlns:a16="http://schemas.microsoft.com/office/drawing/2014/main" id="{5E5E1BF1-8918-0881-2315-08B87CC7470F}"/>
                </a:ext>
              </a:extLst>
            </p:cNvPr>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6738;p53">
              <a:extLst>
                <a:ext uri="{FF2B5EF4-FFF2-40B4-BE49-F238E27FC236}">
                  <a16:creationId xmlns:a16="http://schemas.microsoft.com/office/drawing/2014/main" id="{9ED93B5D-FA92-4002-580B-B9B83CA75651}"/>
                </a:ext>
              </a:extLst>
            </p:cNvPr>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6739;p53">
              <a:extLst>
                <a:ext uri="{FF2B5EF4-FFF2-40B4-BE49-F238E27FC236}">
                  <a16:creationId xmlns:a16="http://schemas.microsoft.com/office/drawing/2014/main" id="{227A20A2-7717-5528-E42A-F43466F2015C}"/>
                </a:ext>
              </a:extLst>
            </p:cNvPr>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6740;p53">
              <a:extLst>
                <a:ext uri="{FF2B5EF4-FFF2-40B4-BE49-F238E27FC236}">
                  <a16:creationId xmlns:a16="http://schemas.microsoft.com/office/drawing/2014/main" id="{7C0E22F6-8C19-A863-91D0-248A4713275B}"/>
                </a:ext>
              </a:extLst>
            </p:cNvPr>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6741;p53">
              <a:extLst>
                <a:ext uri="{FF2B5EF4-FFF2-40B4-BE49-F238E27FC236}">
                  <a16:creationId xmlns:a16="http://schemas.microsoft.com/office/drawing/2014/main" id="{0C530E32-AA6A-FC90-145D-75760D8ABD1D}"/>
                </a:ext>
              </a:extLst>
            </p:cNvPr>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6742;p53">
              <a:extLst>
                <a:ext uri="{FF2B5EF4-FFF2-40B4-BE49-F238E27FC236}">
                  <a16:creationId xmlns:a16="http://schemas.microsoft.com/office/drawing/2014/main" id="{35CE7511-EBD5-1EBB-4802-7C4CD2E91A8F}"/>
                </a:ext>
              </a:extLst>
            </p:cNvPr>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6743;p53">
              <a:extLst>
                <a:ext uri="{FF2B5EF4-FFF2-40B4-BE49-F238E27FC236}">
                  <a16:creationId xmlns:a16="http://schemas.microsoft.com/office/drawing/2014/main" id="{B9C9661D-37F8-2B39-633E-40082162D377}"/>
                </a:ext>
              </a:extLst>
            </p:cNvPr>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6744;p53">
              <a:extLst>
                <a:ext uri="{FF2B5EF4-FFF2-40B4-BE49-F238E27FC236}">
                  <a16:creationId xmlns:a16="http://schemas.microsoft.com/office/drawing/2014/main" id="{4282A54B-29E1-A997-F258-4519762406A0}"/>
                </a:ext>
              </a:extLst>
            </p:cNvPr>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6745;p53">
              <a:extLst>
                <a:ext uri="{FF2B5EF4-FFF2-40B4-BE49-F238E27FC236}">
                  <a16:creationId xmlns:a16="http://schemas.microsoft.com/office/drawing/2014/main" id="{F83C87C1-10B3-86CB-2B5D-CE49984BA45E}"/>
                </a:ext>
              </a:extLst>
            </p:cNvPr>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6746;p53">
              <a:extLst>
                <a:ext uri="{FF2B5EF4-FFF2-40B4-BE49-F238E27FC236}">
                  <a16:creationId xmlns:a16="http://schemas.microsoft.com/office/drawing/2014/main" id="{E5F20612-450D-8D96-C098-25A6D72449E7}"/>
                </a:ext>
              </a:extLst>
            </p:cNvPr>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6747;p53">
              <a:extLst>
                <a:ext uri="{FF2B5EF4-FFF2-40B4-BE49-F238E27FC236}">
                  <a16:creationId xmlns:a16="http://schemas.microsoft.com/office/drawing/2014/main" id="{4E86D09B-74E3-ADD4-5F63-EC9FA1204387}"/>
                </a:ext>
              </a:extLst>
            </p:cNvPr>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6748;p53">
              <a:extLst>
                <a:ext uri="{FF2B5EF4-FFF2-40B4-BE49-F238E27FC236}">
                  <a16:creationId xmlns:a16="http://schemas.microsoft.com/office/drawing/2014/main" id="{CE0DB8F0-A2C5-D2AC-4B1B-76D235DD1BDC}"/>
                </a:ext>
              </a:extLst>
            </p:cNvPr>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6749;p53">
              <a:extLst>
                <a:ext uri="{FF2B5EF4-FFF2-40B4-BE49-F238E27FC236}">
                  <a16:creationId xmlns:a16="http://schemas.microsoft.com/office/drawing/2014/main" id="{D77474D6-A4B8-41BB-A47D-4A8ABFFF4E34}"/>
                </a:ext>
              </a:extLst>
            </p:cNvPr>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6750;p53">
              <a:extLst>
                <a:ext uri="{FF2B5EF4-FFF2-40B4-BE49-F238E27FC236}">
                  <a16:creationId xmlns:a16="http://schemas.microsoft.com/office/drawing/2014/main" id="{00C23D01-BF1B-6D52-B11C-F6022C24445F}"/>
                </a:ext>
              </a:extLst>
            </p:cNvPr>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6751;p53">
              <a:extLst>
                <a:ext uri="{FF2B5EF4-FFF2-40B4-BE49-F238E27FC236}">
                  <a16:creationId xmlns:a16="http://schemas.microsoft.com/office/drawing/2014/main" id="{A8E12369-E254-5D9C-C304-610F3EC4ECC9}"/>
                </a:ext>
              </a:extLst>
            </p:cNvPr>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6752;p53">
              <a:extLst>
                <a:ext uri="{FF2B5EF4-FFF2-40B4-BE49-F238E27FC236}">
                  <a16:creationId xmlns:a16="http://schemas.microsoft.com/office/drawing/2014/main" id="{B9433119-A3E2-743E-F757-70CBB8E93756}"/>
                </a:ext>
              </a:extLst>
            </p:cNvPr>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6753;p53">
              <a:extLst>
                <a:ext uri="{FF2B5EF4-FFF2-40B4-BE49-F238E27FC236}">
                  <a16:creationId xmlns:a16="http://schemas.microsoft.com/office/drawing/2014/main" id="{140D071C-9581-73C5-C325-6BB90E5C8BDD}"/>
                </a:ext>
              </a:extLst>
            </p:cNvPr>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6754;p53">
              <a:extLst>
                <a:ext uri="{FF2B5EF4-FFF2-40B4-BE49-F238E27FC236}">
                  <a16:creationId xmlns:a16="http://schemas.microsoft.com/office/drawing/2014/main" id="{381BABE3-A2B9-D487-CE6B-8EF60EE1B05F}"/>
                </a:ext>
              </a:extLst>
            </p:cNvPr>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6755;p53">
              <a:extLst>
                <a:ext uri="{FF2B5EF4-FFF2-40B4-BE49-F238E27FC236}">
                  <a16:creationId xmlns:a16="http://schemas.microsoft.com/office/drawing/2014/main" id="{D436E62A-FBA8-71B7-0312-BC2CB5EDEA72}"/>
                </a:ext>
              </a:extLst>
            </p:cNvPr>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6756;p53">
              <a:extLst>
                <a:ext uri="{FF2B5EF4-FFF2-40B4-BE49-F238E27FC236}">
                  <a16:creationId xmlns:a16="http://schemas.microsoft.com/office/drawing/2014/main" id="{FBF4994B-73BC-F5F0-535A-489C310AB31C}"/>
                </a:ext>
              </a:extLst>
            </p:cNvPr>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6757;p53">
              <a:extLst>
                <a:ext uri="{FF2B5EF4-FFF2-40B4-BE49-F238E27FC236}">
                  <a16:creationId xmlns:a16="http://schemas.microsoft.com/office/drawing/2014/main" id="{86635FAA-3F6F-9D20-FA96-31A742750EEE}"/>
                </a:ext>
              </a:extLst>
            </p:cNvPr>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6758;p53">
              <a:extLst>
                <a:ext uri="{FF2B5EF4-FFF2-40B4-BE49-F238E27FC236}">
                  <a16:creationId xmlns:a16="http://schemas.microsoft.com/office/drawing/2014/main" id="{CFB0DAF8-F177-0D6C-BFDB-2BAA2C68006E}"/>
                </a:ext>
              </a:extLst>
            </p:cNvPr>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6759;p53">
              <a:extLst>
                <a:ext uri="{FF2B5EF4-FFF2-40B4-BE49-F238E27FC236}">
                  <a16:creationId xmlns:a16="http://schemas.microsoft.com/office/drawing/2014/main" id="{5571B8D7-E28B-C126-8C03-32B23E53AE4A}"/>
                </a:ext>
              </a:extLst>
            </p:cNvPr>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6760;p53">
              <a:extLst>
                <a:ext uri="{FF2B5EF4-FFF2-40B4-BE49-F238E27FC236}">
                  <a16:creationId xmlns:a16="http://schemas.microsoft.com/office/drawing/2014/main" id="{0523B075-B15E-C840-C9C0-979445201567}"/>
                </a:ext>
              </a:extLst>
            </p:cNvPr>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6761;p53">
              <a:extLst>
                <a:ext uri="{FF2B5EF4-FFF2-40B4-BE49-F238E27FC236}">
                  <a16:creationId xmlns:a16="http://schemas.microsoft.com/office/drawing/2014/main" id="{CF1295CB-DADB-C6BF-439B-75AB2258B517}"/>
                </a:ext>
              </a:extLst>
            </p:cNvPr>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6762;p53">
              <a:extLst>
                <a:ext uri="{FF2B5EF4-FFF2-40B4-BE49-F238E27FC236}">
                  <a16:creationId xmlns:a16="http://schemas.microsoft.com/office/drawing/2014/main" id="{9534AFA7-3BBD-31EA-53D7-EB16A689BA8F}"/>
                </a:ext>
              </a:extLst>
            </p:cNvPr>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6763;p53">
              <a:extLst>
                <a:ext uri="{FF2B5EF4-FFF2-40B4-BE49-F238E27FC236}">
                  <a16:creationId xmlns:a16="http://schemas.microsoft.com/office/drawing/2014/main" id="{14275472-7DE5-611F-0EF2-FCAD850DDDD7}"/>
                </a:ext>
              </a:extLst>
            </p:cNvPr>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6764;p53">
              <a:extLst>
                <a:ext uri="{FF2B5EF4-FFF2-40B4-BE49-F238E27FC236}">
                  <a16:creationId xmlns:a16="http://schemas.microsoft.com/office/drawing/2014/main" id="{72D85E36-D322-2CC6-1311-CFBA73AD1611}"/>
                </a:ext>
              </a:extLst>
            </p:cNvPr>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6765;p53">
              <a:extLst>
                <a:ext uri="{FF2B5EF4-FFF2-40B4-BE49-F238E27FC236}">
                  <a16:creationId xmlns:a16="http://schemas.microsoft.com/office/drawing/2014/main" id="{8A1193FA-7897-703C-6366-FA034F8990EA}"/>
                </a:ext>
              </a:extLst>
            </p:cNvPr>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6766;p53">
              <a:extLst>
                <a:ext uri="{FF2B5EF4-FFF2-40B4-BE49-F238E27FC236}">
                  <a16:creationId xmlns:a16="http://schemas.microsoft.com/office/drawing/2014/main" id="{B0D194EE-6946-3250-9B1A-3119B252C9EB}"/>
                </a:ext>
              </a:extLst>
            </p:cNvPr>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6767;p53">
              <a:extLst>
                <a:ext uri="{FF2B5EF4-FFF2-40B4-BE49-F238E27FC236}">
                  <a16:creationId xmlns:a16="http://schemas.microsoft.com/office/drawing/2014/main" id="{2BD7F959-211E-3816-52ED-A25D36D81B7D}"/>
                </a:ext>
              </a:extLst>
            </p:cNvPr>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6768;p53">
              <a:extLst>
                <a:ext uri="{FF2B5EF4-FFF2-40B4-BE49-F238E27FC236}">
                  <a16:creationId xmlns:a16="http://schemas.microsoft.com/office/drawing/2014/main" id="{8B2FE53B-2C7E-E93E-38DF-3B1B177978FC}"/>
                </a:ext>
              </a:extLst>
            </p:cNvPr>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6769;p53">
              <a:extLst>
                <a:ext uri="{FF2B5EF4-FFF2-40B4-BE49-F238E27FC236}">
                  <a16:creationId xmlns:a16="http://schemas.microsoft.com/office/drawing/2014/main" id="{50268277-A932-E41B-321A-F074B391FB51}"/>
                </a:ext>
              </a:extLst>
            </p:cNvPr>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6770;p53">
              <a:extLst>
                <a:ext uri="{FF2B5EF4-FFF2-40B4-BE49-F238E27FC236}">
                  <a16:creationId xmlns:a16="http://schemas.microsoft.com/office/drawing/2014/main" id="{ABAE9E03-026D-444F-A764-002F957984A9}"/>
                </a:ext>
              </a:extLst>
            </p:cNvPr>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6771;p53">
              <a:extLst>
                <a:ext uri="{FF2B5EF4-FFF2-40B4-BE49-F238E27FC236}">
                  <a16:creationId xmlns:a16="http://schemas.microsoft.com/office/drawing/2014/main" id="{E1DAB3C7-DEEE-A04A-011A-08047566A6A7}"/>
                </a:ext>
              </a:extLst>
            </p:cNvPr>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6772;p53">
              <a:extLst>
                <a:ext uri="{FF2B5EF4-FFF2-40B4-BE49-F238E27FC236}">
                  <a16:creationId xmlns:a16="http://schemas.microsoft.com/office/drawing/2014/main" id="{74B4283A-AE28-0CA6-E632-8F8962CE012F}"/>
                </a:ext>
              </a:extLst>
            </p:cNvPr>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6773;p53">
              <a:extLst>
                <a:ext uri="{FF2B5EF4-FFF2-40B4-BE49-F238E27FC236}">
                  <a16:creationId xmlns:a16="http://schemas.microsoft.com/office/drawing/2014/main" id="{12D4B976-9A48-08FE-591B-2C160D585E26}"/>
                </a:ext>
              </a:extLst>
            </p:cNvPr>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6774;p53">
              <a:extLst>
                <a:ext uri="{FF2B5EF4-FFF2-40B4-BE49-F238E27FC236}">
                  <a16:creationId xmlns:a16="http://schemas.microsoft.com/office/drawing/2014/main" id="{4D84A9A4-9015-2306-9F6C-AFB89D5896FF}"/>
                </a:ext>
              </a:extLst>
            </p:cNvPr>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6775;p53">
              <a:extLst>
                <a:ext uri="{FF2B5EF4-FFF2-40B4-BE49-F238E27FC236}">
                  <a16:creationId xmlns:a16="http://schemas.microsoft.com/office/drawing/2014/main" id="{F812E16E-0F91-DF54-417F-AF66ECC272D3}"/>
                </a:ext>
              </a:extLst>
            </p:cNvPr>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6776;p53">
              <a:extLst>
                <a:ext uri="{FF2B5EF4-FFF2-40B4-BE49-F238E27FC236}">
                  <a16:creationId xmlns:a16="http://schemas.microsoft.com/office/drawing/2014/main" id="{C92B2A68-20DE-FD91-CE6A-B9D1A92489C7}"/>
                </a:ext>
              </a:extLst>
            </p:cNvPr>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6777;p53">
              <a:extLst>
                <a:ext uri="{FF2B5EF4-FFF2-40B4-BE49-F238E27FC236}">
                  <a16:creationId xmlns:a16="http://schemas.microsoft.com/office/drawing/2014/main" id="{CBB97403-D866-20A6-771E-023140CCBDA9}"/>
                </a:ext>
              </a:extLst>
            </p:cNvPr>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6778;p53">
              <a:extLst>
                <a:ext uri="{FF2B5EF4-FFF2-40B4-BE49-F238E27FC236}">
                  <a16:creationId xmlns:a16="http://schemas.microsoft.com/office/drawing/2014/main" id="{CFA9FEFB-6AB5-B249-3894-D3A19BFB4432}"/>
                </a:ext>
              </a:extLst>
            </p:cNvPr>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6779;p53">
              <a:extLst>
                <a:ext uri="{FF2B5EF4-FFF2-40B4-BE49-F238E27FC236}">
                  <a16:creationId xmlns:a16="http://schemas.microsoft.com/office/drawing/2014/main" id="{2F25797D-8625-A79F-B3F7-1E2444F7AE0E}"/>
                </a:ext>
              </a:extLst>
            </p:cNvPr>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6780;p53">
              <a:extLst>
                <a:ext uri="{FF2B5EF4-FFF2-40B4-BE49-F238E27FC236}">
                  <a16:creationId xmlns:a16="http://schemas.microsoft.com/office/drawing/2014/main" id="{0A90A11D-7572-CD1C-1FA9-A6E3661B305D}"/>
                </a:ext>
              </a:extLst>
            </p:cNvPr>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6781;p53">
              <a:extLst>
                <a:ext uri="{FF2B5EF4-FFF2-40B4-BE49-F238E27FC236}">
                  <a16:creationId xmlns:a16="http://schemas.microsoft.com/office/drawing/2014/main" id="{D8398224-CF0D-4AFB-7E80-18EBE439A6E0}"/>
                </a:ext>
              </a:extLst>
            </p:cNvPr>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6782;p53">
              <a:extLst>
                <a:ext uri="{FF2B5EF4-FFF2-40B4-BE49-F238E27FC236}">
                  <a16:creationId xmlns:a16="http://schemas.microsoft.com/office/drawing/2014/main" id="{19906E8C-F171-49A6-6E89-3C993AD91AD2}"/>
                </a:ext>
              </a:extLst>
            </p:cNvPr>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6783;p53">
              <a:extLst>
                <a:ext uri="{FF2B5EF4-FFF2-40B4-BE49-F238E27FC236}">
                  <a16:creationId xmlns:a16="http://schemas.microsoft.com/office/drawing/2014/main" id="{E7834A2B-990D-5B62-5EC0-00A7732760C1}"/>
                </a:ext>
              </a:extLst>
            </p:cNvPr>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6784;p53">
              <a:extLst>
                <a:ext uri="{FF2B5EF4-FFF2-40B4-BE49-F238E27FC236}">
                  <a16:creationId xmlns:a16="http://schemas.microsoft.com/office/drawing/2014/main" id="{F432BD14-996A-DF3F-6A1B-1D4ADD2DE7B0}"/>
                </a:ext>
              </a:extLst>
            </p:cNvPr>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6785;p53">
              <a:extLst>
                <a:ext uri="{FF2B5EF4-FFF2-40B4-BE49-F238E27FC236}">
                  <a16:creationId xmlns:a16="http://schemas.microsoft.com/office/drawing/2014/main" id="{83CDF847-0797-DFC4-4E48-67CA10D87E99}"/>
                </a:ext>
              </a:extLst>
            </p:cNvPr>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6786;p53">
              <a:extLst>
                <a:ext uri="{FF2B5EF4-FFF2-40B4-BE49-F238E27FC236}">
                  <a16:creationId xmlns:a16="http://schemas.microsoft.com/office/drawing/2014/main" id="{ED1A8478-FD91-8ACD-84A9-FAAB5ED74539}"/>
                </a:ext>
              </a:extLst>
            </p:cNvPr>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6787;p53">
              <a:extLst>
                <a:ext uri="{FF2B5EF4-FFF2-40B4-BE49-F238E27FC236}">
                  <a16:creationId xmlns:a16="http://schemas.microsoft.com/office/drawing/2014/main" id="{63C01818-F708-2A64-C35D-250E6A3A167A}"/>
                </a:ext>
              </a:extLst>
            </p:cNvPr>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6788;p53">
              <a:extLst>
                <a:ext uri="{FF2B5EF4-FFF2-40B4-BE49-F238E27FC236}">
                  <a16:creationId xmlns:a16="http://schemas.microsoft.com/office/drawing/2014/main" id="{FD40360C-3146-3BF8-6245-3455A6D32BB7}"/>
                </a:ext>
              </a:extLst>
            </p:cNvPr>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6789;p53">
              <a:extLst>
                <a:ext uri="{FF2B5EF4-FFF2-40B4-BE49-F238E27FC236}">
                  <a16:creationId xmlns:a16="http://schemas.microsoft.com/office/drawing/2014/main" id="{48FCF993-805B-9EAC-60FF-210BB901E4A8}"/>
                </a:ext>
              </a:extLst>
            </p:cNvPr>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6790;p53">
              <a:extLst>
                <a:ext uri="{FF2B5EF4-FFF2-40B4-BE49-F238E27FC236}">
                  <a16:creationId xmlns:a16="http://schemas.microsoft.com/office/drawing/2014/main" id="{F5868958-24BC-02DE-24DB-044CD2D3C580}"/>
                </a:ext>
              </a:extLst>
            </p:cNvPr>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6791;p53">
              <a:extLst>
                <a:ext uri="{FF2B5EF4-FFF2-40B4-BE49-F238E27FC236}">
                  <a16:creationId xmlns:a16="http://schemas.microsoft.com/office/drawing/2014/main" id="{4B21C961-1A0D-52FB-A23E-C90C7DE4EC0B}"/>
                </a:ext>
              </a:extLst>
            </p:cNvPr>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6792;p53">
              <a:extLst>
                <a:ext uri="{FF2B5EF4-FFF2-40B4-BE49-F238E27FC236}">
                  <a16:creationId xmlns:a16="http://schemas.microsoft.com/office/drawing/2014/main" id="{54E12E21-92ED-9BB8-DDE5-D5A29FD30E03}"/>
                </a:ext>
              </a:extLst>
            </p:cNvPr>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6793;p53">
              <a:extLst>
                <a:ext uri="{FF2B5EF4-FFF2-40B4-BE49-F238E27FC236}">
                  <a16:creationId xmlns:a16="http://schemas.microsoft.com/office/drawing/2014/main" id="{A8ECE4EC-F659-AEFC-2CD4-F5A4EBDB895A}"/>
                </a:ext>
              </a:extLst>
            </p:cNvPr>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6794;p53">
              <a:extLst>
                <a:ext uri="{FF2B5EF4-FFF2-40B4-BE49-F238E27FC236}">
                  <a16:creationId xmlns:a16="http://schemas.microsoft.com/office/drawing/2014/main" id="{66115F48-184C-8F44-D09B-62DF5CE0F0AE}"/>
                </a:ext>
              </a:extLst>
            </p:cNvPr>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6795;p53">
              <a:extLst>
                <a:ext uri="{FF2B5EF4-FFF2-40B4-BE49-F238E27FC236}">
                  <a16:creationId xmlns:a16="http://schemas.microsoft.com/office/drawing/2014/main" id="{6AFE290E-4BA4-9993-92D7-4CCA79351677}"/>
                </a:ext>
              </a:extLst>
            </p:cNvPr>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6796;p53">
              <a:extLst>
                <a:ext uri="{FF2B5EF4-FFF2-40B4-BE49-F238E27FC236}">
                  <a16:creationId xmlns:a16="http://schemas.microsoft.com/office/drawing/2014/main" id="{7EFE1C72-3063-C1C5-334E-8920EEF19A97}"/>
                </a:ext>
              </a:extLst>
            </p:cNvPr>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6797;p53">
              <a:extLst>
                <a:ext uri="{FF2B5EF4-FFF2-40B4-BE49-F238E27FC236}">
                  <a16:creationId xmlns:a16="http://schemas.microsoft.com/office/drawing/2014/main" id="{9BC3534C-2BF3-C2C4-0F7A-98FAA19D700C}"/>
                </a:ext>
              </a:extLst>
            </p:cNvPr>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6798;p53">
              <a:extLst>
                <a:ext uri="{FF2B5EF4-FFF2-40B4-BE49-F238E27FC236}">
                  <a16:creationId xmlns:a16="http://schemas.microsoft.com/office/drawing/2014/main" id="{1DFBAEA5-06FC-D952-17D5-52A35BF9A490}"/>
                </a:ext>
              </a:extLst>
            </p:cNvPr>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6799;p53">
              <a:extLst>
                <a:ext uri="{FF2B5EF4-FFF2-40B4-BE49-F238E27FC236}">
                  <a16:creationId xmlns:a16="http://schemas.microsoft.com/office/drawing/2014/main" id="{CD075F7C-FB34-F6E4-495D-937106250D7D}"/>
                </a:ext>
              </a:extLst>
            </p:cNvPr>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6800;p53">
              <a:extLst>
                <a:ext uri="{FF2B5EF4-FFF2-40B4-BE49-F238E27FC236}">
                  <a16:creationId xmlns:a16="http://schemas.microsoft.com/office/drawing/2014/main" id="{7EE50F7E-64B5-00D4-9083-D6EAF6AEEA3E}"/>
                </a:ext>
              </a:extLst>
            </p:cNvPr>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6801;p53">
              <a:extLst>
                <a:ext uri="{FF2B5EF4-FFF2-40B4-BE49-F238E27FC236}">
                  <a16:creationId xmlns:a16="http://schemas.microsoft.com/office/drawing/2014/main" id="{9D3EAF01-F633-FC00-1B82-8A5DE431271E}"/>
                </a:ext>
              </a:extLst>
            </p:cNvPr>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6802;p53">
              <a:extLst>
                <a:ext uri="{FF2B5EF4-FFF2-40B4-BE49-F238E27FC236}">
                  <a16:creationId xmlns:a16="http://schemas.microsoft.com/office/drawing/2014/main" id="{11656561-AAD5-6B2F-4875-78AED84480B0}"/>
                </a:ext>
              </a:extLst>
            </p:cNvPr>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6803;p53">
              <a:extLst>
                <a:ext uri="{FF2B5EF4-FFF2-40B4-BE49-F238E27FC236}">
                  <a16:creationId xmlns:a16="http://schemas.microsoft.com/office/drawing/2014/main" id="{8C87A251-AA14-7AF0-735B-672A80FD13E3}"/>
                </a:ext>
              </a:extLst>
            </p:cNvPr>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6804;p53">
              <a:extLst>
                <a:ext uri="{FF2B5EF4-FFF2-40B4-BE49-F238E27FC236}">
                  <a16:creationId xmlns:a16="http://schemas.microsoft.com/office/drawing/2014/main" id="{7C679F71-E026-B131-791F-5329BB3EF36A}"/>
                </a:ext>
              </a:extLst>
            </p:cNvPr>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6805;p53">
              <a:extLst>
                <a:ext uri="{FF2B5EF4-FFF2-40B4-BE49-F238E27FC236}">
                  <a16:creationId xmlns:a16="http://schemas.microsoft.com/office/drawing/2014/main" id="{177D15E2-8A0F-19C1-750B-42D04852ACA9}"/>
                </a:ext>
              </a:extLst>
            </p:cNvPr>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6806;p53">
              <a:extLst>
                <a:ext uri="{FF2B5EF4-FFF2-40B4-BE49-F238E27FC236}">
                  <a16:creationId xmlns:a16="http://schemas.microsoft.com/office/drawing/2014/main" id="{7F7A5746-D937-526B-6693-ADD6CB5ED362}"/>
                </a:ext>
              </a:extLst>
            </p:cNvPr>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6807;p53">
              <a:extLst>
                <a:ext uri="{FF2B5EF4-FFF2-40B4-BE49-F238E27FC236}">
                  <a16:creationId xmlns:a16="http://schemas.microsoft.com/office/drawing/2014/main" id="{CAF9A865-4D82-B6E6-C45C-83853B3C1778}"/>
                </a:ext>
              </a:extLst>
            </p:cNvPr>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6808;p53">
              <a:extLst>
                <a:ext uri="{FF2B5EF4-FFF2-40B4-BE49-F238E27FC236}">
                  <a16:creationId xmlns:a16="http://schemas.microsoft.com/office/drawing/2014/main" id="{5D21C6D7-049E-CB4F-E331-9D9A22DC7322}"/>
                </a:ext>
              </a:extLst>
            </p:cNvPr>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6809;p53">
              <a:extLst>
                <a:ext uri="{FF2B5EF4-FFF2-40B4-BE49-F238E27FC236}">
                  <a16:creationId xmlns:a16="http://schemas.microsoft.com/office/drawing/2014/main" id="{F6262A0B-05F4-1D64-4A0D-FA3DF44F1167}"/>
                </a:ext>
              </a:extLst>
            </p:cNvPr>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6810;p53">
              <a:extLst>
                <a:ext uri="{FF2B5EF4-FFF2-40B4-BE49-F238E27FC236}">
                  <a16:creationId xmlns:a16="http://schemas.microsoft.com/office/drawing/2014/main" id="{DF142BBA-AD47-2A18-09E2-933BAAB45A64}"/>
                </a:ext>
              </a:extLst>
            </p:cNvPr>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6811;p53">
              <a:extLst>
                <a:ext uri="{FF2B5EF4-FFF2-40B4-BE49-F238E27FC236}">
                  <a16:creationId xmlns:a16="http://schemas.microsoft.com/office/drawing/2014/main" id="{80600125-EB12-71C6-A90F-2911A70BD6C0}"/>
                </a:ext>
              </a:extLst>
            </p:cNvPr>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6812;p53">
              <a:extLst>
                <a:ext uri="{FF2B5EF4-FFF2-40B4-BE49-F238E27FC236}">
                  <a16:creationId xmlns:a16="http://schemas.microsoft.com/office/drawing/2014/main" id="{81947CB5-EEBC-8B46-C25E-6E5C4038DEA8}"/>
                </a:ext>
              </a:extLst>
            </p:cNvPr>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6813;p53">
              <a:extLst>
                <a:ext uri="{FF2B5EF4-FFF2-40B4-BE49-F238E27FC236}">
                  <a16:creationId xmlns:a16="http://schemas.microsoft.com/office/drawing/2014/main" id="{FD22D6D3-3F7B-D243-FF9E-309C24DA5DDD}"/>
                </a:ext>
              </a:extLst>
            </p:cNvPr>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6814;p53">
              <a:extLst>
                <a:ext uri="{FF2B5EF4-FFF2-40B4-BE49-F238E27FC236}">
                  <a16:creationId xmlns:a16="http://schemas.microsoft.com/office/drawing/2014/main" id="{02BDE23F-7D96-61D0-1EA2-94DD2DA22A53}"/>
                </a:ext>
              </a:extLst>
            </p:cNvPr>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6815;p53">
              <a:extLst>
                <a:ext uri="{FF2B5EF4-FFF2-40B4-BE49-F238E27FC236}">
                  <a16:creationId xmlns:a16="http://schemas.microsoft.com/office/drawing/2014/main" id="{49C0EA9C-4312-9813-13A5-3AF15B5D6FCC}"/>
                </a:ext>
              </a:extLst>
            </p:cNvPr>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6816;p53">
              <a:extLst>
                <a:ext uri="{FF2B5EF4-FFF2-40B4-BE49-F238E27FC236}">
                  <a16:creationId xmlns:a16="http://schemas.microsoft.com/office/drawing/2014/main" id="{A9E17D12-EE31-3F3C-5EA1-61603563B24F}"/>
                </a:ext>
              </a:extLst>
            </p:cNvPr>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6817;p53">
              <a:extLst>
                <a:ext uri="{FF2B5EF4-FFF2-40B4-BE49-F238E27FC236}">
                  <a16:creationId xmlns:a16="http://schemas.microsoft.com/office/drawing/2014/main" id="{1B47EB39-E068-B7D9-AD33-50AB8DF55C73}"/>
                </a:ext>
              </a:extLst>
            </p:cNvPr>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6818;p53">
              <a:extLst>
                <a:ext uri="{FF2B5EF4-FFF2-40B4-BE49-F238E27FC236}">
                  <a16:creationId xmlns:a16="http://schemas.microsoft.com/office/drawing/2014/main" id="{E2CD4221-82C1-75FF-2695-1D6EFE56A64D}"/>
                </a:ext>
              </a:extLst>
            </p:cNvPr>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6819;p53">
              <a:extLst>
                <a:ext uri="{FF2B5EF4-FFF2-40B4-BE49-F238E27FC236}">
                  <a16:creationId xmlns:a16="http://schemas.microsoft.com/office/drawing/2014/main" id="{8CFC53D0-3DA5-A022-589F-DAAFB002CB77}"/>
                </a:ext>
              </a:extLst>
            </p:cNvPr>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6820;p53">
              <a:extLst>
                <a:ext uri="{FF2B5EF4-FFF2-40B4-BE49-F238E27FC236}">
                  <a16:creationId xmlns:a16="http://schemas.microsoft.com/office/drawing/2014/main" id="{F4B34B46-A8BD-E8CA-D397-0B2EF16A8243}"/>
                </a:ext>
              </a:extLst>
            </p:cNvPr>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6821;p53">
              <a:extLst>
                <a:ext uri="{FF2B5EF4-FFF2-40B4-BE49-F238E27FC236}">
                  <a16:creationId xmlns:a16="http://schemas.microsoft.com/office/drawing/2014/main" id="{CCEF4FCE-8250-74A7-CB55-D273C74DF779}"/>
                </a:ext>
              </a:extLst>
            </p:cNvPr>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6822;p53">
              <a:extLst>
                <a:ext uri="{FF2B5EF4-FFF2-40B4-BE49-F238E27FC236}">
                  <a16:creationId xmlns:a16="http://schemas.microsoft.com/office/drawing/2014/main" id="{63A5BD8A-0B53-29E2-651E-482EAA92A341}"/>
                </a:ext>
              </a:extLst>
            </p:cNvPr>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6823;p53">
              <a:extLst>
                <a:ext uri="{FF2B5EF4-FFF2-40B4-BE49-F238E27FC236}">
                  <a16:creationId xmlns:a16="http://schemas.microsoft.com/office/drawing/2014/main" id="{56BD7A0D-DDBE-B787-905B-07D895481C80}"/>
                </a:ext>
              </a:extLst>
            </p:cNvPr>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6824;p53">
              <a:extLst>
                <a:ext uri="{FF2B5EF4-FFF2-40B4-BE49-F238E27FC236}">
                  <a16:creationId xmlns:a16="http://schemas.microsoft.com/office/drawing/2014/main" id="{7AF6E2A0-223F-240F-DB9E-3C82D0E0C8D9}"/>
                </a:ext>
              </a:extLst>
            </p:cNvPr>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6825;p53">
              <a:extLst>
                <a:ext uri="{FF2B5EF4-FFF2-40B4-BE49-F238E27FC236}">
                  <a16:creationId xmlns:a16="http://schemas.microsoft.com/office/drawing/2014/main" id="{945F5062-E5B1-3E6C-0E1D-D3E97C7D53D2}"/>
                </a:ext>
              </a:extLst>
            </p:cNvPr>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6826;p53">
              <a:extLst>
                <a:ext uri="{FF2B5EF4-FFF2-40B4-BE49-F238E27FC236}">
                  <a16:creationId xmlns:a16="http://schemas.microsoft.com/office/drawing/2014/main" id="{9C0F3237-A093-9D7F-2CEC-34B85F226B51}"/>
                </a:ext>
              </a:extLst>
            </p:cNvPr>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6827;p53">
              <a:extLst>
                <a:ext uri="{FF2B5EF4-FFF2-40B4-BE49-F238E27FC236}">
                  <a16:creationId xmlns:a16="http://schemas.microsoft.com/office/drawing/2014/main" id="{81BE7175-F1F8-AE7B-E8C4-B35A6ECEAE12}"/>
                </a:ext>
              </a:extLst>
            </p:cNvPr>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6828;p53">
              <a:extLst>
                <a:ext uri="{FF2B5EF4-FFF2-40B4-BE49-F238E27FC236}">
                  <a16:creationId xmlns:a16="http://schemas.microsoft.com/office/drawing/2014/main" id="{FA1559ED-977D-5C39-4E01-7D456BD1177C}"/>
                </a:ext>
              </a:extLst>
            </p:cNvPr>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6829;p53">
              <a:extLst>
                <a:ext uri="{FF2B5EF4-FFF2-40B4-BE49-F238E27FC236}">
                  <a16:creationId xmlns:a16="http://schemas.microsoft.com/office/drawing/2014/main" id="{9A752B67-5BA8-6194-2FA6-CAFDCD48A5E7}"/>
                </a:ext>
              </a:extLst>
            </p:cNvPr>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6830;p53">
              <a:extLst>
                <a:ext uri="{FF2B5EF4-FFF2-40B4-BE49-F238E27FC236}">
                  <a16:creationId xmlns:a16="http://schemas.microsoft.com/office/drawing/2014/main" id="{7EDC8364-49CC-0E21-C94C-A09A02B70592}"/>
                </a:ext>
              </a:extLst>
            </p:cNvPr>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6831;p53">
              <a:extLst>
                <a:ext uri="{FF2B5EF4-FFF2-40B4-BE49-F238E27FC236}">
                  <a16:creationId xmlns:a16="http://schemas.microsoft.com/office/drawing/2014/main" id="{06ADB1BC-6851-E4D5-9919-8782506A0566}"/>
                </a:ext>
              </a:extLst>
            </p:cNvPr>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6832;p53">
              <a:extLst>
                <a:ext uri="{FF2B5EF4-FFF2-40B4-BE49-F238E27FC236}">
                  <a16:creationId xmlns:a16="http://schemas.microsoft.com/office/drawing/2014/main" id="{C19595EC-BF2B-2139-BF61-5F0BD317E470}"/>
                </a:ext>
              </a:extLst>
            </p:cNvPr>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6833;p53">
              <a:extLst>
                <a:ext uri="{FF2B5EF4-FFF2-40B4-BE49-F238E27FC236}">
                  <a16:creationId xmlns:a16="http://schemas.microsoft.com/office/drawing/2014/main" id="{23ECCDAE-0A3D-4199-812A-E32B07D2211D}"/>
                </a:ext>
              </a:extLst>
            </p:cNvPr>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6834;p53">
              <a:extLst>
                <a:ext uri="{FF2B5EF4-FFF2-40B4-BE49-F238E27FC236}">
                  <a16:creationId xmlns:a16="http://schemas.microsoft.com/office/drawing/2014/main" id="{568547CC-AF59-0823-B2AE-0F30989845C4}"/>
                </a:ext>
              </a:extLst>
            </p:cNvPr>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6835;p53">
              <a:extLst>
                <a:ext uri="{FF2B5EF4-FFF2-40B4-BE49-F238E27FC236}">
                  <a16:creationId xmlns:a16="http://schemas.microsoft.com/office/drawing/2014/main" id="{3D8FE68A-E7A9-A4CC-19DB-25ED09293D99}"/>
                </a:ext>
              </a:extLst>
            </p:cNvPr>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6836;p53">
              <a:extLst>
                <a:ext uri="{FF2B5EF4-FFF2-40B4-BE49-F238E27FC236}">
                  <a16:creationId xmlns:a16="http://schemas.microsoft.com/office/drawing/2014/main" id="{ECDA7B46-050C-B92C-680F-85F428911211}"/>
                </a:ext>
              </a:extLst>
            </p:cNvPr>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6837;p53">
              <a:extLst>
                <a:ext uri="{FF2B5EF4-FFF2-40B4-BE49-F238E27FC236}">
                  <a16:creationId xmlns:a16="http://schemas.microsoft.com/office/drawing/2014/main" id="{58CB3446-B6E5-0260-72F7-15FB0A7AC63B}"/>
                </a:ext>
              </a:extLst>
            </p:cNvPr>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6838;p53">
              <a:extLst>
                <a:ext uri="{FF2B5EF4-FFF2-40B4-BE49-F238E27FC236}">
                  <a16:creationId xmlns:a16="http://schemas.microsoft.com/office/drawing/2014/main" id="{56A71C4E-C635-F91A-6B33-9EB11730FA8A}"/>
                </a:ext>
              </a:extLst>
            </p:cNvPr>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6839;p53">
              <a:extLst>
                <a:ext uri="{FF2B5EF4-FFF2-40B4-BE49-F238E27FC236}">
                  <a16:creationId xmlns:a16="http://schemas.microsoft.com/office/drawing/2014/main" id="{30AE63A8-4F24-457B-2253-038309BAC7BB}"/>
                </a:ext>
              </a:extLst>
            </p:cNvPr>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6840;p53">
              <a:extLst>
                <a:ext uri="{FF2B5EF4-FFF2-40B4-BE49-F238E27FC236}">
                  <a16:creationId xmlns:a16="http://schemas.microsoft.com/office/drawing/2014/main" id="{477FA71C-9593-DC82-F615-A7EEA425BF34}"/>
                </a:ext>
              </a:extLst>
            </p:cNvPr>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6841;p53">
              <a:extLst>
                <a:ext uri="{FF2B5EF4-FFF2-40B4-BE49-F238E27FC236}">
                  <a16:creationId xmlns:a16="http://schemas.microsoft.com/office/drawing/2014/main" id="{C8F15404-0656-D1D6-F828-C7B060B50C8E}"/>
                </a:ext>
              </a:extLst>
            </p:cNvPr>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6842;p53">
              <a:extLst>
                <a:ext uri="{FF2B5EF4-FFF2-40B4-BE49-F238E27FC236}">
                  <a16:creationId xmlns:a16="http://schemas.microsoft.com/office/drawing/2014/main" id="{51E494DC-3466-5176-DA6A-1F30E348E2C0}"/>
                </a:ext>
              </a:extLst>
            </p:cNvPr>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6843;p53">
              <a:extLst>
                <a:ext uri="{FF2B5EF4-FFF2-40B4-BE49-F238E27FC236}">
                  <a16:creationId xmlns:a16="http://schemas.microsoft.com/office/drawing/2014/main" id="{FB4D33B2-F22F-5B07-F0A5-87B0D48B7A7A}"/>
                </a:ext>
              </a:extLst>
            </p:cNvPr>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6844;p53">
              <a:extLst>
                <a:ext uri="{FF2B5EF4-FFF2-40B4-BE49-F238E27FC236}">
                  <a16:creationId xmlns:a16="http://schemas.microsoft.com/office/drawing/2014/main" id="{16E1609E-5559-6BA9-5CB1-6A61A82B60D4}"/>
                </a:ext>
              </a:extLst>
            </p:cNvPr>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6845;p53">
              <a:extLst>
                <a:ext uri="{FF2B5EF4-FFF2-40B4-BE49-F238E27FC236}">
                  <a16:creationId xmlns:a16="http://schemas.microsoft.com/office/drawing/2014/main" id="{83DB8F7A-C3D8-BC62-0DB2-CA139059ADCF}"/>
                </a:ext>
              </a:extLst>
            </p:cNvPr>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6846;p53">
              <a:extLst>
                <a:ext uri="{FF2B5EF4-FFF2-40B4-BE49-F238E27FC236}">
                  <a16:creationId xmlns:a16="http://schemas.microsoft.com/office/drawing/2014/main" id="{95A0D7E3-F3B6-06F9-3AC0-2E6125A049A4}"/>
                </a:ext>
              </a:extLst>
            </p:cNvPr>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6847;p53">
              <a:extLst>
                <a:ext uri="{FF2B5EF4-FFF2-40B4-BE49-F238E27FC236}">
                  <a16:creationId xmlns:a16="http://schemas.microsoft.com/office/drawing/2014/main" id="{3D11EAF6-EA5C-691A-B0D6-49FC395F4D7F}"/>
                </a:ext>
              </a:extLst>
            </p:cNvPr>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6848;p53">
              <a:extLst>
                <a:ext uri="{FF2B5EF4-FFF2-40B4-BE49-F238E27FC236}">
                  <a16:creationId xmlns:a16="http://schemas.microsoft.com/office/drawing/2014/main" id="{6278CBBE-FC5D-CCE9-FA44-0B9BD58E2568}"/>
                </a:ext>
              </a:extLst>
            </p:cNvPr>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6849;p53">
              <a:extLst>
                <a:ext uri="{FF2B5EF4-FFF2-40B4-BE49-F238E27FC236}">
                  <a16:creationId xmlns:a16="http://schemas.microsoft.com/office/drawing/2014/main" id="{0AAB5295-C7F6-8B1B-991A-4C0B3D31FC37}"/>
                </a:ext>
              </a:extLst>
            </p:cNvPr>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6850;p53">
              <a:extLst>
                <a:ext uri="{FF2B5EF4-FFF2-40B4-BE49-F238E27FC236}">
                  <a16:creationId xmlns:a16="http://schemas.microsoft.com/office/drawing/2014/main" id="{49F6FB8B-D5AE-8385-6E21-7285136F67FD}"/>
                </a:ext>
              </a:extLst>
            </p:cNvPr>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6851;p53">
              <a:extLst>
                <a:ext uri="{FF2B5EF4-FFF2-40B4-BE49-F238E27FC236}">
                  <a16:creationId xmlns:a16="http://schemas.microsoft.com/office/drawing/2014/main" id="{368DA32C-F346-376F-2DAA-0E16AB805AF9}"/>
                </a:ext>
              </a:extLst>
            </p:cNvPr>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6852;p53">
              <a:extLst>
                <a:ext uri="{FF2B5EF4-FFF2-40B4-BE49-F238E27FC236}">
                  <a16:creationId xmlns:a16="http://schemas.microsoft.com/office/drawing/2014/main" id="{EE76E33E-F34F-6A91-7AEF-DA11A4A05584}"/>
                </a:ext>
              </a:extLst>
            </p:cNvPr>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6853;p53">
              <a:extLst>
                <a:ext uri="{FF2B5EF4-FFF2-40B4-BE49-F238E27FC236}">
                  <a16:creationId xmlns:a16="http://schemas.microsoft.com/office/drawing/2014/main" id="{617D06B6-66AC-0BF6-B2E3-E28A48642DBD}"/>
                </a:ext>
              </a:extLst>
            </p:cNvPr>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6854;p53">
              <a:extLst>
                <a:ext uri="{FF2B5EF4-FFF2-40B4-BE49-F238E27FC236}">
                  <a16:creationId xmlns:a16="http://schemas.microsoft.com/office/drawing/2014/main" id="{C8A3B4C6-0146-4C5F-9FC1-EB0C64E2757A}"/>
                </a:ext>
              </a:extLst>
            </p:cNvPr>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6855;p53">
              <a:extLst>
                <a:ext uri="{FF2B5EF4-FFF2-40B4-BE49-F238E27FC236}">
                  <a16:creationId xmlns:a16="http://schemas.microsoft.com/office/drawing/2014/main" id="{46099BB1-ABC3-A9A2-EB28-6F511E8C6B8E}"/>
                </a:ext>
              </a:extLst>
            </p:cNvPr>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6856;p53">
              <a:extLst>
                <a:ext uri="{FF2B5EF4-FFF2-40B4-BE49-F238E27FC236}">
                  <a16:creationId xmlns:a16="http://schemas.microsoft.com/office/drawing/2014/main" id="{D3264F12-8043-965D-88C8-0A3F9C65886E}"/>
                </a:ext>
              </a:extLst>
            </p:cNvPr>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6857;p53">
              <a:extLst>
                <a:ext uri="{FF2B5EF4-FFF2-40B4-BE49-F238E27FC236}">
                  <a16:creationId xmlns:a16="http://schemas.microsoft.com/office/drawing/2014/main" id="{EDB0A9CD-523A-19C0-D8C4-D8992F49482C}"/>
                </a:ext>
              </a:extLst>
            </p:cNvPr>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6858;p53">
              <a:extLst>
                <a:ext uri="{FF2B5EF4-FFF2-40B4-BE49-F238E27FC236}">
                  <a16:creationId xmlns:a16="http://schemas.microsoft.com/office/drawing/2014/main" id="{82F3D619-3064-C151-0BBB-7D3100F5F6E3}"/>
                </a:ext>
              </a:extLst>
            </p:cNvPr>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6859;p53">
              <a:extLst>
                <a:ext uri="{FF2B5EF4-FFF2-40B4-BE49-F238E27FC236}">
                  <a16:creationId xmlns:a16="http://schemas.microsoft.com/office/drawing/2014/main" id="{B6C22E1E-0EE2-37C1-D53C-20B39B51A40C}"/>
                </a:ext>
              </a:extLst>
            </p:cNvPr>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6860;p53">
              <a:extLst>
                <a:ext uri="{FF2B5EF4-FFF2-40B4-BE49-F238E27FC236}">
                  <a16:creationId xmlns:a16="http://schemas.microsoft.com/office/drawing/2014/main" id="{74A0CD09-7C1F-51F0-95EF-5E8FB216C4C5}"/>
                </a:ext>
              </a:extLst>
            </p:cNvPr>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6861;p53">
              <a:extLst>
                <a:ext uri="{FF2B5EF4-FFF2-40B4-BE49-F238E27FC236}">
                  <a16:creationId xmlns:a16="http://schemas.microsoft.com/office/drawing/2014/main" id="{9651ECD6-D7AF-3A49-A1BB-DBB42C146181}"/>
                </a:ext>
              </a:extLst>
            </p:cNvPr>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6862;p53">
              <a:extLst>
                <a:ext uri="{FF2B5EF4-FFF2-40B4-BE49-F238E27FC236}">
                  <a16:creationId xmlns:a16="http://schemas.microsoft.com/office/drawing/2014/main" id="{A798C0BB-60D3-F6C3-DFBD-75A7AED14B33}"/>
                </a:ext>
              </a:extLst>
            </p:cNvPr>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6863;p53">
              <a:extLst>
                <a:ext uri="{FF2B5EF4-FFF2-40B4-BE49-F238E27FC236}">
                  <a16:creationId xmlns:a16="http://schemas.microsoft.com/office/drawing/2014/main" id="{7FA55891-C659-F20E-86CF-8C26B438338E}"/>
                </a:ext>
              </a:extLst>
            </p:cNvPr>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6864;p53">
              <a:extLst>
                <a:ext uri="{FF2B5EF4-FFF2-40B4-BE49-F238E27FC236}">
                  <a16:creationId xmlns:a16="http://schemas.microsoft.com/office/drawing/2014/main" id="{9ED53BBD-19EC-3408-5DD4-7E686EC1DA42}"/>
                </a:ext>
              </a:extLst>
            </p:cNvPr>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6865;p53">
              <a:extLst>
                <a:ext uri="{FF2B5EF4-FFF2-40B4-BE49-F238E27FC236}">
                  <a16:creationId xmlns:a16="http://schemas.microsoft.com/office/drawing/2014/main" id="{B1570F1B-78E7-199D-B6EE-C86CB3C1F9A5}"/>
                </a:ext>
              </a:extLst>
            </p:cNvPr>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6866;p53">
              <a:extLst>
                <a:ext uri="{FF2B5EF4-FFF2-40B4-BE49-F238E27FC236}">
                  <a16:creationId xmlns:a16="http://schemas.microsoft.com/office/drawing/2014/main" id="{D9390FE1-27A4-E603-08B7-89E4088848FB}"/>
                </a:ext>
              </a:extLst>
            </p:cNvPr>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6867;p53">
              <a:extLst>
                <a:ext uri="{FF2B5EF4-FFF2-40B4-BE49-F238E27FC236}">
                  <a16:creationId xmlns:a16="http://schemas.microsoft.com/office/drawing/2014/main" id="{F2C232EF-8CFD-9CEE-F76B-7985D29CD890}"/>
                </a:ext>
              </a:extLst>
            </p:cNvPr>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6868;p53">
              <a:extLst>
                <a:ext uri="{FF2B5EF4-FFF2-40B4-BE49-F238E27FC236}">
                  <a16:creationId xmlns:a16="http://schemas.microsoft.com/office/drawing/2014/main" id="{1B9B5E70-D5E8-C1B5-A8C2-E1648EA51B52}"/>
                </a:ext>
              </a:extLst>
            </p:cNvPr>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6869;p53">
              <a:extLst>
                <a:ext uri="{FF2B5EF4-FFF2-40B4-BE49-F238E27FC236}">
                  <a16:creationId xmlns:a16="http://schemas.microsoft.com/office/drawing/2014/main" id="{41B666EE-73D2-DE44-0D54-143EB5B65C6A}"/>
                </a:ext>
              </a:extLst>
            </p:cNvPr>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6870;p53">
              <a:extLst>
                <a:ext uri="{FF2B5EF4-FFF2-40B4-BE49-F238E27FC236}">
                  <a16:creationId xmlns:a16="http://schemas.microsoft.com/office/drawing/2014/main" id="{47A75EA9-D2B1-EB9D-60BF-442CB088726F}"/>
                </a:ext>
              </a:extLst>
            </p:cNvPr>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6871;p53">
              <a:extLst>
                <a:ext uri="{FF2B5EF4-FFF2-40B4-BE49-F238E27FC236}">
                  <a16:creationId xmlns:a16="http://schemas.microsoft.com/office/drawing/2014/main" id="{C897A13E-0D7C-0796-EDA9-4571BE75B6AF}"/>
                </a:ext>
              </a:extLst>
            </p:cNvPr>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6872;p53">
              <a:extLst>
                <a:ext uri="{FF2B5EF4-FFF2-40B4-BE49-F238E27FC236}">
                  <a16:creationId xmlns:a16="http://schemas.microsoft.com/office/drawing/2014/main" id="{CA5EB704-E770-EA04-9A98-2BAA77EDA910}"/>
                </a:ext>
              </a:extLst>
            </p:cNvPr>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6873;p53">
              <a:extLst>
                <a:ext uri="{FF2B5EF4-FFF2-40B4-BE49-F238E27FC236}">
                  <a16:creationId xmlns:a16="http://schemas.microsoft.com/office/drawing/2014/main" id="{20833FAB-F7BF-E55D-E803-3BFA4A57E632}"/>
                </a:ext>
              </a:extLst>
            </p:cNvPr>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6874;p53">
              <a:extLst>
                <a:ext uri="{FF2B5EF4-FFF2-40B4-BE49-F238E27FC236}">
                  <a16:creationId xmlns:a16="http://schemas.microsoft.com/office/drawing/2014/main" id="{6077AD7E-C0DB-1868-9AB0-26010F57CB06}"/>
                </a:ext>
              </a:extLst>
            </p:cNvPr>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6875;p53">
              <a:extLst>
                <a:ext uri="{FF2B5EF4-FFF2-40B4-BE49-F238E27FC236}">
                  <a16:creationId xmlns:a16="http://schemas.microsoft.com/office/drawing/2014/main" id="{5FA25C8A-05B6-4D90-2976-6EEDDB8770E5}"/>
                </a:ext>
              </a:extLst>
            </p:cNvPr>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6876;p53">
              <a:extLst>
                <a:ext uri="{FF2B5EF4-FFF2-40B4-BE49-F238E27FC236}">
                  <a16:creationId xmlns:a16="http://schemas.microsoft.com/office/drawing/2014/main" id="{DC5C1EB3-1BD2-3B36-D77E-0A8F5F002178}"/>
                </a:ext>
              </a:extLst>
            </p:cNvPr>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6877;p53">
              <a:extLst>
                <a:ext uri="{FF2B5EF4-FFF2-40B4-BE49-F238E27FC236}">
                  <a16:creationId xmlns:a16="http://schemas.microsoft.com/office/drawing/2014/main" id="{F842ABC4-A79D-00E6-409E-BFAD68D50100}"/>
                </a:ext>
              </a:extLst>
            </p:cNvPr>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6878;p53">
              <a:extLst>
                <a:ext uri="{FF2B5EF4-FFF2-40B4-BE49-F238E27FC236}">
                  <a16:creationId xmlns:a16="http://schemas.microsoft.com/office/drawing/2014/main" id="{CDA45FD7-9CA5-8ABF-FD15-CDAC462454AC}"/>
                </a:ext>
              </a:extLst>
            </p:cNvPr>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6879;p53">
              <a:extLst>
                <a:ext uri="{FF2B5EF4-FFF2-40B4-BE49-F238E27FC236}">
                  <a16:creationId xmlns:a16="http://schemas.microsoft.com/office/drawing/2014/main" id="{0D8E5682-BE1B-B783-41E8-84BF5C7A2070}"/>
                </a:ext>
              </a:extLst>
            </p:cNvPr>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6880;p53">
              <a:extLst>
                <a:ext uri="{FF2B5EF4-FFF2-40B4-BE49-F238E27FC236}">
                  <a16:creationId xmlns:a16="http://schemas.microsoft.com/office/drawing/2014/main" id="{E39EB098-4F97-CC79-55E0-CC41C0294BC1}"/>
                </a:ext>
              </a:extLst>
            </p:cNvPr>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6881;p53">
              <a:extLst>
                <a:ext uri="{FF2B5EF4-FFF2-40B4-BE49-F238E27FC236}">
                  <a16:creationId xmlns:a16="http://schemas.microsoft.com/office/drawing/2014/main" id="{E4A1F5F7-95F9-4EF0-D4D7-BA2DF47D7003}"/>
                </a:ext>
              </a:extLst>
            </p:cNvPr>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6882;p53">
              <a:extLst>
                <a:ext uri="{FF2B5EF4-FFF2-40B4-BE49-F238E27FC236}">
                  <a16:creationId xmlns:a16="http://schemas.microsoft.com/office/drawing/2014/main" id="{48F0CE97-BC6E-84E6-CFA5-A8ED397658E9}"/>
                </a:ext>
              </a:extLst>
            </p:cNvPr>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6883;p53">
              <a:extLst>
                <a:ext uri="{FF2B5EF4-FFF2-40B4-BE49-F238E27FC236}">
                  <a16:creationId xmlns:a16="http://schemas.microsoft.com/office/drawing/2014/main" id="{17622E58-A35B-42A3-F6C0-7D0466DB20F9}"/>
                </a:ext>
              </a:extLst>
            </p:cNvPr>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6884;p53">
              <a:extLst>
                <a:ext uri="{FF2B5EF4-FFF2-40B4-BE49-F238E27FC236}">
                  <a16:creationId xmlns:a16="http://schemas.microsoft.com/office/drawing/2014/main" id="{6FCFEBFF-ECCE-4410-EE69-C9DCCD8D8785}"/>
                </a:ext>
              </a:extLst>
            </p:cNvPr>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6885;p53">
              <a:extLst>
                <a:ext uri="{FF2B5EF4-FFF2-40B4-BE49-F238E27FC236}">
                  <a16:creationId xmlns:a16="http://schemas.microsoft.com/office/drawing/2014/main" id="{FEC59A99-DF56-73DD-2E97-4EEAE621C823}"/>
                </a:ext>
              </a:extLst>
            </p:cNvPr>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6886;p53">
              <a:extLst>
                <a:ext uri="{FF2B5EF4-FFF2-40B4-BE49-F238E27FC236}">
                  <a16:creationId xmlns:a16="http://schemas.microsoft.com/office/drawing/2014/main" id="{17B5DD27-6482-9BDE-9332-B6758EB20EAB}"/>
                </a:ext>
              </a:extLst>
            </p:cNvPr>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6887;p53">
              <a:extLst>
                <a:ext uri="{FF2B5EF4-FFF2-40B4-BE49-F238E27FC236}">
                  <a16:creationId xmlns:a16="http://schemas.microsoft.com/office/drawing/2014/main" id="{3B6D7677-218F-8653-E73E-671C0DC134CF}"/>
                </a:ext>
              </a:extLst>
            </p:cNvPr>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6888;p53">
              <a:extLst>
                <a:ext uri="{FF2B5EF4-FFF2-40B4-BE49-F238E27FC236}">
                  <a16:creationId xmlns:a16="http://schemas.microsoft.com/office/drawing/2014/main" id="{960EBE31-3160-9D94-934E-9002710BF61F}"/>
                </a:ext>
              </a:extLst>
            </p:cNvPr>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6889;p53">
              <a:extLst>
                <a:ext uri="{FF2B5EF4-FFF2-40B4-BE49-F238E27FC236}">
                  <a16:creationId xmlns:a16="http://schemas.microsoft.com/office/drawing/2014/main" id="{E64F5AED-4C9A-949C-B908-5A3EC3D46F14}"/>
                </a:ext>
              </a:extLst>
            </p:cNvPr>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6890;p53">
              <a:extLst>
                <a:ext uri="{FF2B5EF4-FFF2-40B4-BE49-F238E27FC236}">
                  <a16:creationId xmlns:a16="http://schemas.microsoft.com/office/drawing/2014/main" id="{5DAADA90-2151-70E0-8658-36B3A75B47FE}"/>
                </a:ext>
              </a:extLst>
            </p:cNvPr>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6891;p53">
              <a:extLst>
                <a:ext uri="{FF2B5EF4-FFF2-40B4-BE49-F238E27FC236}">
                  <a16:creationId xmlns:a16="http://schemas.microsoft.com/office/drawing/2014/main" id="{EF9C5388-A15E-02BC-3DB2-B352D2C8D6C6}"/>
                </a:ext>
              </a:extLst>
            </p:cNvPr>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6892;p53">
              <a:extLst>
                <a:ext uri="{FF2B5EF4-FFF2-40B4-BE49-F238E27FC236}">
                  <a16:creationId xmlns:a16="http://schemas.microsoft.com/office/drawing/2014/main" id="{AA3C087C-E139-C396-DF3F-3264FDA119EE}"/>
                </a:ext>
              </a:extLst>
            </p:cNvPr>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6893;p53">
              <a:extLst>
                <a:ext uri="{FF2B5EF4-FFF2-40B4-BE49-F238E27FC236}">
                  <a16:creationId xmlns:a16="http://schemas.microsoft.com/office/drawing/2014/main" id="{EE9FFF11-8FEA-82E4-ED62-541E4C22B1E0}"/>
                </a:ext>
              </a:extLst>
            </p:cNvPr>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6894;p53">
              <a:extLst>
                <a:ext uri="{FF2B5EF4-FFF2-40B4-BE49-F238E27FC236}">
                  <a16:creationId xmlns:a16="http://schemas.microsoft.com/office/drawing/2014/main" id="{3C2240A7-A0B2-5893-693D-CC63BF1A3D8B}"/>
                </a:ext>
              </a:extLst>
            </p:cNvPr>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6895;p53">
              <a:extLst>
                <a:ext uri="{FF2B5EF4-FFF2-40B4-BE49-F238E27FC236}">
                  <a16:creationId xmlns:a16="http://schemas.microsoft.com/office/drawing/2014/main" id="{B707BD47-369C-F4C1-0D0C-DF4D4BD833C7}"/>
                </a:ext>
              </a:extLst>
            </p:cNvPr>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6896;p53">
              <a:extLst>
                <a:ext uri="{FF2B5EF4-FFF2-40B4-BE49-F238E27FC236}">
                  <a16:creationId xmlns:a16="http://schemas.microsoft.com/office/drawing/2014/main" id="{300692AB-E10F-6F85-D789-7D0BF6E20236}"/>
                </a:ext>
              </a:extLst>
            </p:cNvPr>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6897;p53">
              <a:extLst>
                <a:ext uri="{FF2B5EF4-FFF2-40B4-BE49-F238E27FC236}">
                  <a16:creationId xmlns:a16="http://schemas.microsoft.com/office/drawing/2014/main" id="{1A97B8AA-9930-449C-EC51-1A3897252F09}"/>
                </a:ext>
              </a:extLst>
            </p:cNvPr>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6898;p53">
              <a:extLst>
                <a:ext uri="{FF2B5EF4-FFF2-40B4-BE49-F238E27FC236}">
                  <a16:creationId xmlns:a16="http://schemas.microsoft.com/office/drawing/2014/main" id="{1C57D105-307A-8978-7E81-0EBB31EC1226}"/>
                </a:ext>
              </a:extLst>
            </p:cNvPr>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6899;p53">
              <a:extLst>
                <a:ext uri="{FF2B5EF4-FFF2-40B4-BE49-F238E27FC236}">
                  <a16:creationId xmlns:a16="http://schemas.microsoft.com/office/drawing/2014/main" id="{0816AD48-ECE9-029A-1C82-037E9A88EBD9}"/>
                </a:ext>
              </a:extLst>
            </p:cNvPr>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6900;p53">
              <a:extLst>
                <a:ext uri="{FF2B5EF4-FFF2-40B4-BE49-F238E27FC236}">
                  <a16:creationId xmlns:a16="http://schemas.microsoft.com/office/drawing/2014/main" id="{B52ABF20-F323-3F42-3AF6-FF50718BBDCF}"/>
                </a:ext>
              </a:extLst>
            </p:cNvPr>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6901;p53">
              <a:extLst>
                <a:ext uri="{FF2B5EF4-FFF2-40B4-BE49-F238E27FC236}">
                  <a16:creationId xmlns:a16="http://schemas.microsoft.com/office/drawing/2014/main" id="{A210F74C-36DF-0554-FC44-F7E1BE28141F}"/>
                </a:ext>
              </a:extLst>
            </p:cNvPr>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6902;p53">
              <a:extLst>
                <a:ext uri="{FF2B5EF4-FFF2-40B4-BE49-F238E27FC236}">
                  <a16:creationId xmlns:a16="http://schemas.microsoft.com/office/drawing/2014/main" id="{91646FAB-624F-786C-1A1F-7ED46C26FD61}"/>
                </a:ext>
              </a:extLst>
            </p:cNvPr>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6903;p53">
              <a:extLst>
                <a:ext uri="{FF2B5EF4-FFF2-40B4-BE49-F238E27FC236}">
                  <a16:creationId xmlns:a16="http://schemas.microsoft.com/office/drawing/2014/main" id="{81A1D0F3-6702-A9A4-D80C-EC7F5EB8DE74}"/>
                </a:ext>
              </a:extLst>
            </p:cNvPr>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6904;p53">
              <a:extLst>
                <a:ext uri="{FF2B5EF4-FFF2-40B4-BE49-F238E27FC236}">
                  <a16:creationId xmlns:a16="http://schemas.microsoft.com/office/drawing/2014/main" id="{886EC176-71DD-1D37-FC67-2C8C54DE8F72}"/>
                </a:ext>
              </a:extLst>
            </p:cNvPr>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6905;p53">
              <a:extLst>
                <a:ext uri="{FF2B5EF4-FFF2-40B4-BE49-F238E27FC236}">
                  <a16:creationId xmlns:a16="http://schemas.microsoft.com/office/drawing/2014/main" id="{1043D038-8072-9146-A77D-FE988A9E9862}"/>
                </a:ext>
              </a:extLst>
            </p:cNvPr>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6906;p53">
              <a:extLst>
                <a:ext uri="{FF2B5EF4-FFF2-40B4-BE49-F238E27FC236}">
                  <a16:creationId xmlns:a16="http://schemas.microsoft.com/office/drawing/2014/main" id="{3FF2B7CC-7F4B-F46B-741D-95A58AC81749}"/>
                </a:ext>
              </a:extLst>
            </p:cNvPr>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6907;p53">
              <a:extLst>
                <a:ext uri="{FF2B5EF4-FFF2-40B4-BE49-F238E27FC236}">
                  <a16:creationId xmlns:a16="http://schemas.microsoft.com/office/drawing/2014/main" id="{4D743DB5-7D21-E76A-693E-CE2ED2D649A3}"/>
                </a:ext>
              </a:extLst>
            </p:cNvPr>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6908;p53">
              <a:extLst>
                <a:ext uri="{FF2B5EF4-FFF2-40B4-BE49-F238E27FC236}">
                  <a16:creationId xmlns:a16="http://schemas.microsoft.com/office/drawing/2014/main" id="{B1E03283-9301-305B-7904-BF1B77798BA5}"/>
                </a:ext>
              </a:extLst>
            </p:cNvPr>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6909;p53">
              <a:extLst>
                <a:ext uri="{FF2B5EF4-FFF2-40B4-BE49-F238E27FC236}">
                  <a16:creationId xmlns:a16="http://schemas.microsoft.com/office/drawing/2014/main" id="{BFCC5179-0315-11EE-21AD-E1D02C2B677E}"/>
                </a:ext>
              </a:extLst>
            </p:cNvPr>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6910;p53">
              <a:extLst>
                <a:ext uri="{FF2B5EF4-FFF2-40B4-BE49-F238E27FC236}">
                  <a16:creationId xmlns:a16="http://schemas.microsoft.com/office/drawing/2014/main" id="{27F84896-83FA-ED53-09DB-B88C53C95BC7}"/>
                </a:ext>
              </a:extLst>
            </p:cNvPr>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6911;p53">
              <a:extLst>
                <a:ext uri="{FF2B5EF4-FFF2-40B4-BE49-F238E27FC236}">
                  <a16:creationId xmlns:a16="http://schemas.microsoft.com/office/drawing/2014/main" id="{168B5E4B-DB70-4091-D392-B3D66A2D33EB}"/>
                </a:ext>
              </a:extLst>
            </p:cNvPr>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6912;p53">
              <a:extLst>
                <a:ext uri="{FF2B5EF4-FFF2-40B4-BE49-F238E27FC236}">
                  <a16:creationId xmlns:a16="http://schemas.microsoft.com/office/drawing/2014/main" id="{E9955CB0-0445-6CF9-8525-7164FDF62591}"/>
                </a:ext>
              </a:extLst>
            </p:cNvPr>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6913;p53">
              <a:extLst>
                <a:ext uri="{FF2B5EF4-FFF2-40B4-BE49-F238E27FC236}">
                  <a16:creationId xmlns:a16="http://schemas.microsoft.com/office/drawing/2014/main" id="{9B0D1B7B-B1A0-7C28-A990-17F69DD09030}"/>
                </a:ext>
              </a:extLst>
            </p:cNvPr>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6914;p53">
              <a:extLst>
                <a:ext uri="{FF2B5EF4-FFF2-40B4-BE49-F238E27FC236}">
                  <a16:creationId xmlns:a16="http://schemas.microsoft.com/office/drawing/2014/main" id="{696CD6A2-6D5B-DD9E-B35F-6BEC8FF9BCF4}"/>
                </a:ext>
              </a:extLst>
            </p:cNvPr>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6915;p53">
              <a:extLst>
                <a:ext uri="{FF2B5EF4-FFF2-40B4-BE49-F238E27FC236}">
                  <a16:creationId xmlns:a16="http://schemas.microsoft.com/office/drawing/2014/main" id="{5C273BB9-A770-1EAF-E298-3B8DFC923401}"/>
                </a:ext>
              </a:extLst>
            </p:cNvPr>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6916;p53">
              <a:extLst>
                <a:ext uri="{FF2B5EF4-FFF2-40B4-BE49-F238E27FC236}">
                  <a16:creationId xmlns:a16="http://schemas.microsoft.com/office/drawing/2014/main" id="{F70525AF-B3CF-36CA-4222-A904E1B2EEF8}"/>
                </a:ext>
              </a:extLst>
            </p:cNvPr>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6917;p53">
              <a:extLst>
                <a:ext uri="{FF2B5EF4-FFF2-40B4-BE49-F238E27FC236}">
                  <a16:creationId xmlns:a16="http://schemas.microsoft.com/office/drawing/2014/main" id="{294F8938-2A30-B0F9-AD17-2EF616E6C62E}"/>
                </a:ext>
              </a:extLst>
            </p:cNvPr>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6918;p53">
              <a:extLst>
                <a:ext uri="{FF2B5EF4-FFF2-40B4-BE49-F238E27FC236}">
                  <a16:creationId xmlns:a16="http://schemas.microsoft.com/office/drawing/2014/main" id="{615D9E34-B37F-8333-21D7-6D29551543B0}"/>
                </a:ext>
              </a:extLst>
            </p:cNvPr>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6919;p53">
              <a:extLst>
                <a:ext uri="{FF2B5EF4-FFF2-40B4-BE49-F238E27FC236}">
                  <a16:creationId xmlns:a16="http://schemas.microsoft.com/office/drawing/2014/main" id="{1BB305EA-8BB2-512E-95FE-72841B71E6EC}"/>
                </a:ext>
              </a:extLst>
            </p:cNvPr>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6920;p53">
              <a:extLst>
                <a:ext uri="{FF2B5EF4-FFF2-40B4-BE49-F238E27FC236}">
                  <a16:creationId xmlns:a16="http://schemas.microsoft.com/office/drawing/2014/main" id="{B1918B9A-2A81-BB8D-2D5D-195A799FCC77}"/>
                </a:ext>
              </a:extLst>
            </p:cNvPr>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6921;p53">
              <a:extLst>
                <a:ext uri="{FF2B5EF4-FFF2-40B4-BE49-F238E27FC236}">
                  <a16:creationId xmlns:a16="http://schemas.microsoft.com/office/drawing/2014/main" id="{218F2F22-F4A8-35D6-3EBB-B373F8E27D4B}"/>
                </a:ext>
              </a:extLst>
            </p:cNvPr>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6922;p53">
              <a:extLst>
                <a:ext uri="{FF2B5EF4-FFF2-40B4-BE49-F238E27FC236}">
                  <a16:creationId xmlns:a16="http://schemas.microsoft.com/office/drawing/2014/main" id="{C5A5DE04-F49D-9E1F-A3E7-16BFBE244E38}"/>
                </a:ext>
              </a:extLst>
            </p:cNvPr>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6923;p53">
              <a:extLst>
                <a:ext uri="{FF2B5EF4-FFF2-40B4-BE49-F238E27FC236}">
                  <a16:creationId xmlns:a16="http://schemas.microsoft.com/office/drawing/2014/main" id="{FCF0622D-CB0F-E8A3-DDB7-87A4CEB2F380}"/>
                </a:ext>
              </a:extLst>
            </p:cNvPr>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6924;p53">
              <a:extLst>
                <a:ext uri="{FF2B5EF4-FFF2-40B4-BE49-F238E27FC236}">
                  <a16:creationId xmlns:a16="http://schemas.microsoft.com/office/drawing/2014/main" id="{8BC5EBBE-3372-35DA-7C7D-67DFF3B894A4}"/>
                </a:ext>
              </a:extLst>
            </p:cNvPr>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6925;p53">
              <a:extLst>
                <a:ext uri="{FF2B5EF4-FFF2-40B4-BE49-F238E27FC236}">
                  <a16:creationId xmlns:a16="http://schemas.microsoft.com/office/drawing/2014/main" id="{18987EF3-CBA4-92C9-6642-AEACD01E57EC}"/>
                </a:ext>
              </a:extLst>
            </p:cNvPr>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6926;p53">
              <a:extLst>
                <a:ext uri="{FF2B5EF4-FFF2-40B4-BE49-F238E27FC236}">
                  <a16:creationId xmlns:a16="http://schemas.microsoft.com/office/drawing/2014/main" id="{30A9DEE2-5D55-3D12-7A93-7B3699256A3A}"/>
                </a:ext>
              </a:extLst>
            </p:cNvPr>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6927;p53">
              <a:extLst>
                <a:ext uri="{FF2B5EF4-FFF2-40B4-BE49-F238E27FC236}">
                  <a16:creationId xmlns:a16="http://schemas.microsoft.com/office/drawing/2014/main" id="{FE680B46-CCB7-4439-9C4D-3B31C81F38FF}"/>
                </a:ext>
              </a:extLst>
            </p:cNvPr>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6928;p53">
              <a:extLst>
                <a:ext uri="{FF2B5EF4-FFF2-40B4-BE49-F238E27FC236}">
                  <a16:creationId xmlns:a16="http://schemas.microsoft.com/office/drawing/2014/main" id="{1B8B17B0-D04D-1658-D1A8-D229C25D4D41}"/>
                </a:ext>
              </a:extLst>
            </p:cNvPr>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6929;p53">
              <a:extLst>
                <a:ext uri="{FF2B5EF4-FFF2-40B4-BE49-F238E27FC236}">
                  <a16:creationId xmlns:a16="http://schemas.microsoft.com/office/drawing/2014/main" id="{0C9FD56A-6528-9A86-6805-9E2ED68FC0D9}"/>
                </a:ext>
              </a:extLst>
            </p:cNvPr>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6930;p53">
              <a:extLst>
                <a:ext uri="{FF2B5EF4-FFF2-40B4-BE49-F238E27FC236}">
                  <a16:creationId xmlns:a16="http://schemas.microsoft.com/office/drawing/2014/main" id="{BBF4802D-0610-623B-01C5-6676C808439B}"/>
                </a:ext>
              </a:extLst>
            </p:cNvPr>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6931;p53">
              <a:extLst>
                <a:ext uri="{FF2B5EF4-FFF2-40B4-BE49-F238E27FC236}">
                  <a16:creationId xmlns:a16="http://schemas.microsoft.com/office/drawing/2014/main" id="{8A0EB048-548C-B32B-9756-A431D488A4E7}"/>
                </a:ext>
              </a:extLst>
            </p:cNvPr>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6932;p53">
              <a:extLst>
                <a:ext uri="{FF2B5EF4-FFF2-40B4-BE49-F238E27FC236}">
                  <a16:creationId xmlns:a16="http://schemas.microsoft.com/office/drawing/2014/main" id="{B3D0E58F-F33D-6D0D-531D-3B7C4BBF8877}"/>
                </a:ext>
              </a:extLst>
            </p:cNvPr>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6933;p53">
              <a:extLst>
                <a:ext uri="{FF2B5EF4-FFF2-40B4-BE49-F238E27FC236}">
                  <a16:creationId xmlns:a16="http://schemas.microsoft.com/office/drawing/2014/main" id="{4E15E527-A860-B320-14B1-5B8175B99892}"/>
                </a:ext>
              </a:extLst>
            </p:cNvPr>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6934;p53">
              <a:extLst>
                <a:ext uri="{FF2B5EF4-FFF2-40B4-BE49-F238E27FC236}">
                  <a16:creationId xmlns:a16="http://schemas.microsoft.com/office/drawing/2014/main" id="{A94CCB36-41F0-185E-7615-1A9BD0AB04D4}"/>
                </a:ext>
              </a:extLst>
            </p:cNvPr>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6935;p53">
              <a:extLst>
                <a:ext uri="{FF2B5EF4-FFF2-40B4-BE49-F238E27FC236}">
                  <a16:creationId xmlns:a16="http://schemas.microsoft.com/office/drawing/2014/main" id="{9539A5EB-204E-9F76-1663-94EFDDBB74CE}"/>
                </a:ext>
              </a:extLst>
            </p:cNvPr>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6936;p53">
              <a:extLst>
                <a:ext uri="{FF2B5EF4-FFF2-40B4-BE49-F238E27FC236}">
                  <a16:creationId xmlns:a16="http://schemas.microsoft.com/office/drawing/2014/main" id="{7EC37AE6-4863-304F-52FC-EA8F7F1CCD38}"/>
                </a:ext>
              </a:extLst>
            </p:cNvPr>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6937;p53">
              <a:extLst>
                <a:ext uri="{FF2B5EF4-FFF2-40B4-BE49-F238E27FC236}">
                  <a16:creationId xmlns:a16="http://schemas.microsoft.com/office/drawing/2014/main" id="{E55D8530-24FC-5AF4-A286-617FDD3460AA}"/>
                </a:ext>
              </a:extLst>
            </p:cNvPr>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6938;p53">
              <a:extLst>
                <a:ext uri="{FF2B5EF4-FFF2-40B4-BE49-F238E27FC236}">
                  <a16:creationId xmlns:a16="http://schemas.microsoft.com/office/drawing/2014/main" id="{55D88686-7DEC-3697-E357-34933532412F}"/>
                </a:ext>
              </a:extLst>
            </p:cNvPr>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6939;p53">
              <a:extLst>
                <a:ext uri="{FF2B5EF4-FFF2-40B4-BE49-F238E27FC236}">
                  <a16:creationId xmlns:a16="http://schemas.microsoft.com/office/drawing/2014/main" id="{CEE11986-FA25-E2AE-8375-97EF7979C1FC}"/>
                </a:ext>
              </a:extLst>
            </p:cNvPr>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6940;p53">
              <a:extLst>
                <a:ext uri="{FF2B5EF4-FFF2-40B4-BE49-F238E27FC236}">
                  <a16:creationId xmlns:a16="http://schemas.microsoft.com/office/drawing/2014/main" id="{6491CC39-44A2-85E9-2E7E-F331B0505CDB}"/>
                </a:ext>
              </a:extLst>
            </p:cNvPr>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6941;p53">
              <a:extLst>
                <a:ext uri="{FF2B5EF4-FFF2-40B4-BE49-F238E27FC236}">
                  <a16:creationId xmlns:a16="http://schemas.microsoft.com/office/drawing/2014/main" id="{D8C7FA25-2F2C-67CC-7F66-319F9BEF05A1}"/>
                </a:ext>
              </a:extLst>
            </p:cNvPr>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6942;p53">
              <a:extLst>
                <a:ext uri="{FF2B5EF4-FFF2-40B4-BE49-F238E27FC236}">
                  <a16:creationId xmlns:a16="http://schemas.microsoft.com/office/drawing/2014/main" id="{A4A987D3-0970-69EA-1D54-A085AE6AE193}"/>
                </a:ext>
              </a:extLst>
            </p:cNvPr>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6943;p53">
              <a:extLst>
                <a:ext uri="{FF2B5EF4-FFF2-40B4-BE49-F238E27FC236}">
                  <a16:creationId xmlns:a16="http://schemas.microsoft.com/office/drawing/2014/main" id="{5CB3D482-9B8E-9C0F-FB3D-B33870DD4DC4}"/>
                </a:ext>
              </a:extLst>
            </p:cNvPr>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6944;p53">
              <a:extLst>
                <a:ext uri="{FF2B5EF4-FFF2-40B4-BE49-F238E27FC236}">
                  <a16:creationId xmlns:a16="http://schemas.microsoft.com/office/drawing/2014/main" id="{3832AFDB-93D1-CB8C-4CCD-0AB08E6534A8}"/>
                </a:ext>
              </a:extLst>
            </p:cNvPr>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6945;p53">
              <a:extLst>
                <a:ext uri="{FF2B5EF4-FFF2-40B4-BE49-F238E27FC236}">
                  <a16:creationId xmlns:a16="http://schemas.microsoft.com/office/drawing/2014/main" id="{302BC69E-01B9-BEB9-C379-B02F9F805EAB}"/>
                </a:ext>
              </a:extLst>
            </p:cNvPr>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6946;p53">
              <a:extLst>
                <a:ext uri="{FF2B5EF4-FFF2-40B4-BE49-F238E27FC236}">
                  <a16:creationId xmlns:a16="http://schemas.microsoft.com/office/drawing/2014/main" id="{C73B9F27-30CE-8F43-F5C4-54AB6CFEF251}"/>
                </a:ext>
              </a:extLst>
            </p:cNvPr>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6947;p53">
              <a:extLst>
                <a:ext uri="{FF2B5EF4-FFF2-40B4-BE49-F238E27FC236}">
                  <a16:creationId xmlns:a16="http://schemas.microsoft.com/office/drawing/2014/main" id="{07D05794-4FFF-29BC-8CAF-DB18646B31DF}"/>
                </a:ext>
              </a:extLst>
            </p:cNvPr>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6948;p53">
              <a:extLst>
                <a:ext uri="{FF2B5EF4-FFF2-40B4-BE49-F238E27FC236}">
                  <a16:creationId xmlns:a16="http://schemas.microsoft.com/office/drawing/2014/main" id="{E386E2EC-C7C1-9FFC-2A46-4D88B55EB6B1}"/>
                </a:ext>
              </a:extLst>
            </p:cNvPr>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6949;p53">
              <a:extLst>
                <a:ext uri="{FF2B5EF4-FFF2-40B4-BE49-F238E27FC236}">
                  <a16:creationId xmlns:a16="http://schemas.microsoft.com/office/drawing/2014/main" id="{B8275F9A-F40D-568C-6CD3-FC2D9B7FB117}"/>
                </a:ext>
              </a:extLst>
            </p:cNvPr>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6950;p53">
              <a:extLst>
                <a:ext uri="{FF2B5EF4-FFF2-40B4-BE49-F238E27FC236}">
                  <a16:creationId xmlns:a16="http://schemas.microsoft.com/office/drawing/2014/main" id="{DE62B3CD-F220-65E0-5279-4B9886F4093C}"/>
                </a:ext>
              </a:extLst>
            </p:cNvPr>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6951;p53">
              <a:extLst>
                <a:ext uri="{FF2B5EF4-FFF2-40B4-BE49-F238E27FC236}">
                  <a16:creationId xmlns:a16="http://schemas.microsoft.com/office/drawing/2014/main" id="{C83AE16C-640C-C717-8169-4A80F1FA7EE2}"/>
                </a:ext>
              </a:extLst>
            </p:cNvPr>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6952;p53">
              <a:extLst>
                <a:ext uri="{FF2B5EF4-FFF2-40B4-BE49-F238E27FC236}">
                  <a16:creationId xmlns:a16="http://schemas.microsoft.com/office/drawing/2014/main" id="{79DA601B-F1D3-BB27-A351-D2112449065A}"/>
                </a:ext>
              </a:extLst>
            </p:cNvPr>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6953;p53">
              <a:extLst>
                <a:ext uri="{FF2B5EF4-FFF2-40B4-BE49-F238E27FC236}">
                  <a16:creationId xmlns:a16="http://schemas.microsoft.com/office/drawing/2014/main" id="{2B4E6527-908F-F464-193A-CBF8877EB224}"/>
                </a:ext>
              </a:extLst>
            </p:cNvPr>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6954;p53">
              <a:extLst>
                <a:ext uri="{FF2B5EF4-FFF2-40B4-BE49-F238E27FC236}">
                  <a16:creationId xmlns:a16="http://schemas.microsoft.com/office/drawing/2014/main" id="{633E38CF-AE06-F981-52CF-A9EF199D604F}"/>
                </a:ext>
              </a:extLst>
            </p:cNvPr>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6955;p53">
              <a:extLst>
                <a:ext uri="{FF2B5EF4-FFF2-40B4-BE49-F238E27FC236}">
                  <a16:creationId xmlns:a16="http://schemas.microsoft.com/office/drawing/2014/main" id="{431365E9-3CE5-4C58-4B8D-84E3CEA28F1C}"/>
                </a:ext>
              </a:extLst>
            </p:cNvPr>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6956;p53">
              <a:extLst>
                <a:ext uri="{FF2B5EF4-FFF2-40B4-BE49-F238E27FC236}">
                  <a16:creationId xmlns:a16="http://schemas.microsoft.com/office/drawing/2014/main" id="{C6C68E23-8A71-345C-2E87-5FCECC8734B2}"/>
                </a:ext>
              </a:extLst>
            </p:cNvPr>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6957;p53">
              <a:extLst>
                <a:ext uri="{FF2B5EF4-FFF2-40B4-BE49-F238E27FC236}">
                  <a16:creationId xmlns:a16="http://schemas.microsoft.com/office/drawing/2014/main" id="{EC42B5A2-6715-5E86-4D25-5F9A87532E38}"/>
                </a:ext>
              </a:extLst>
            </p:cNvPr>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6958;p53">
              <a:extLst>
                <a:ext uri="{FF2B5EF4-FFF2-40B4-BE49-F238E27FC236}">
                  <a16:creationId xmlns:a16="http://schemas.microsoft.com/office/drawing/2014/main" id="{C64DF0D8-0571-BF8B-B7BD-F3AE6E738F7D}"/>
                </a:ext>
              </a:extLst>
            </p:cNvPr>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6959;p53">
              <a:extLst>
                <a:ext uri="{FF2B5EF4-FFF2-40B4-BE49-F238E27FC236}">
                  <a16:creationId xmlns:a16="http://schemas.microsoft.com/office/drawing/2014/main" id="{44D8F020-82C1-FE90-71AD-89E908E6CF26}"/>
                </a:ext>
              </a:extLst>
            </p:cNvPr>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6960;p53">
              <a:extLst>
                <a:ext uri="{FF2B5EF4-FFF2-40B4-BE49-F238E27FC236}">
                  <a16:creationId xmlns:a16="http://schemas.microsoft.com/office/drawing/2014/main" id="{76F568E9-E591-FAC5-B0A8-33CB6EE95C70}"/>
                </a:ext>
              </a:extLst>
            </p:cNvPr>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6961;p53">
              <a:extLst>
                <a:ext uri="{FF2B5EF4-FFF2-40B4-BE49-F238E27FC236}">
                  <a16:creationId xmlns:a16="http://schemas.microsoft.com/office/drawing/2014/main" id="{774A67D2-A734-7557-178C-F1A441438182}"/>
                </a:ext>
              </a:extLst>
            </p:cNvPr>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6962;p53">
              <a:extLst>
                <a:ext uri="{FF2B5EF4-FFF2-40B4-BE49-F238E27FC236}">
                  <a16:creationId xmlns:a16="http://schemas.microsoft.com/office/drawing/2014/main" id="{D23FEC6E-5548-9DAE-4311-E862DFD7F2B2}"/>
                </a:ext>
              </a:extLst>
            </p:cNvPr>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6963;p53">
              <a:extLst>
                <a:ext uri="{FF2B5EF4-FFF2-40B4-BE49-F238E27FC236}">
                  <a16:creationId xmlns:a16="http://schemas.microsoft.com/office/drawing/2014/main" id="{20D1760D-5310-56EB-CE51-EA2389F12437}"/>
                </a:ext>
              </a:extLst>
            </p:cNvPr>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6964;p53">
              <a:extLst>
                <a:ext uri="{FF2B5EF4-FFF2-40B4-BE49-F238E27FC236}">
                  <a16:creationId xmlns:a16="http://schemas.microsoft.com/office/drawing/2014/main" id="{9CB9EAA9-5F2B-A687-5724-2616082DD646}"/>
                </a:ext>
              </a:extLst>
            </p:cNvPr>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6965;p53">
              <a:extLst>
                <a:ext uri="{FF2B5EF4-FFF2-40B4-BE49-F238E27FC236}">
                  <a16:creationId xmlns:a16="http://schemas.microsoft.com/office/drawing/2014/main" id="{0BF3EB56-2134-45B1-AB96-AE5B4B9C71BD}"/>
                </a:ext>
              </a:extLst>
            </p:cNvPr>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6966;p53">
              <a:extLst>
                <a:ext uri="{FF2B5EF4-FFF2-40B4-BE49-F238E27FC236}">
                  <a16:creationId xmlns:a16="http://schemas.microsoft.com/office/drawing/2014/main" id="{EFCE8AD4-B3A4-7958-D557-2F06CC672063}"/>
                </a:ext>
              </a:extLst>
            </p:cNvPr>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6967;p53">
              <a:extLst>
                <a:ext uri="{FF2B5EF4-FFF2-40B4-BE49-F238E27FC236}">
                  <a16:creationId xmlns:a16="http://schemas.microsoft.com/office/drawing/2014/main" id="{9CBE6702-2B8E-6098-23EA-FF00EA7A1DAD}"/>
                </a:ext>
              </a:extLst>
            </p:cNvPr>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6968;p53">
              <a:extLst>
                <a:ext uri="{FF2B5EF4-FFF2-40B4-BE49-F238E27FC236}">
                  <a16:creationId xmlns:a16="http://schemas.microsoft.com/office/drawing/2014/main" id="{AFA854FF-0F58-C74E-205C-FC18787DDC7C}"/>
                </a:ext>
              </a:extLst>
            </p:cNvPr>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6969;p53">
              <a:extLst>
                <a:ext uri="{FF2B5EF4-FFF2-40B4-BE49-F238E27FC236}">
                  <a16:creationId xmlns:a16="http://schemas.microsoft.com/office/drawing/2014/main" id="{831B8488-A1B9-4127-63EE-E6CE3E7351E5}"/>
                </a:ext>
              </a:extLst>
            </p:cNvPr>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6970;p53">
              <a:extLst>
                <a:ext uri="{FF2B5EF4-FFF2-40B4-BE49-F238E27FC236}">
                  <a16:creationId xmlns:a16="http://schemas.microsoft.com/office/drawing/2014/main" id="{F23748E8-0B46-0DFB-B983-18AD677C7FCD}"/>
                </a:ext>
              </a:extLst>
            </p:cNvPr>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6971;p53">
              <a:extLst>
                <a:ext uri="{FF2B5EF4-FFF2-40B4-BE49-F238E27FC236}">
                  <a16:creationId xmlns:a16="http://schemas.microsoft.com/office/drawing/2014/main" id="{F3360060-DD03-C578-992E-B4D2682C3B15}"/>
                </a:ext>
              </a:extLst>
            </p:cNvPr>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6972;p53">
              <a:extLst>
                <a:ext uri="{FF2B5EF4-FFF2-40B4-BE49-F238E27FC236}">
                  <a16:creationId xmlns:a16="http://schemas.microsoft.com/office/drawing/2014/main" id="{65DDD149-8D73-200F-6096-89BF390B0AA5}"/>
                </a:ext>
              </a:extLst>
            </p:cNvPr>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6973;p53">
              <a:extLst>
                <a:ext uri="{FF2B5EF4-FFF2-40B4-BE49-F238E27FC236}">
                  <a16:creationId xmlns:a16="http://schemas.microsoft.com/office/drawing/2014/main" id="{59EDF8EE-0A27-A82A-DE1D-AB08569FEEB0}"/>
                </a:ext>
              </a:extLst>
            </p:cNvPr>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6974;p53">
              <a:extLst>
                <a:ext uri="{FF2B5EF4-FFF2-40B4-BE49-F238E27FC236}">
                  <a16:creationId xmlns:a16="http://schemas.microsoft.com/office/drawing/2014/main" id="{3404A7D9-FB0E-8EB0-A6D0-246AA8434CF0}"/>
                </a:ext>
              </a:extLst>
            </p:cNvPr>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6975;p53">
              <a:extLst>
                <a:ext uri="{FF2B5EF4-FFF2-40B4-BE49-F238E27FC236}">
                  <a16:creationId xmlns:a16="http://schemas.microsoft.com/office/drawing/2014/main" id="{87CB5368-3CBD-0B52-5B5A-7F47FC34F426}"/>
                </a:ext>
              </a:extLst>
            </p:cNvPr>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6976;p53">
              <a:extLst>
                <a:ext uri="{FF2B5EF4-FFF2-40B4-BE49-F238E27FC236}">
                  <a16:creationId xmlns:a16="http://schemas.microsoft.com/office/drawing/2014/main" id="{A54DCA06-34D3-A454-AFF4-F7E53821682C}"/>
                </a:ext>
              </a:extLst>
            </p:cNvPr>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6977;p53">
              <a:extLst>
                <a:ext uri="{FF2B5EF4-FFF2-40B4-BE49-F238E27FC236}">
                  <a16:creationId xmlns:a16="http://schemas.microsoft.com/office/drawing/2014/main" id="{763A0866-665E-0ACA-32F9-3DAFD6B98E08}"/>
                </a:ext>
              </a:extLst>
            </p:cNvPr>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6978;p53">
              <a:extLst>
                <a:ext uri="{FF2B5EF4-FFF2-40B4-BE49-F238E27FC236}">
                  <a16:creationId xmlns:a16="http://schemas.microsoft.com/office/drawing/2014/main" id="{619F458B-0C33-67AF-DBA8-423428E29307}"/>
                </a:ext>
              </a:extLst>
            </p:cNvPr>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6979;p53">
              <a:extLst>
                <a:ext uri="{FF2B5EF4-FFF2-40B4-BE49-F238E27FC236}">
                  <a16:creationId xmlns:a16="http://schemas.microsoft.com/office/drawing/2014/main" id="{695C4281-109F-8C29-35F9-990FAC757DD4}"/>
                </a:ext>
              </a:extLst>
            </p:cNvPr>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6980;p53">
              <a:extLst>
                <a:ext uri="{FF2B5EF4-FFF2-40B4-BE49-F238E27FC236}">
                  <a16:creationId xmlns:a16="http://schemas.microsoft.com/office/drawing/2014/main" id="{E4E88CE6-C2EC-D8CC-81FE-578F64E3270F}"/>
                </a:ext>
              </a:extLst>
            </p:cNvPr>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6981;p53">
              <a:extLst>
                <a:ext uri="{FF2B5EF4-FFF2-40B4-BE49-F238E27FC236}">
                  <a16:creationId xmlns:a16="http://schemas.microsoft.com/office/drawing/2014/main" id="{F4109022-86FA-F1D2-C1B7-CFC2D6395039}"/>
                </a:ext>
              </a:extLst>
            </p:cNvPr>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6982;p53">
              <a:extLst>
                <a:ext uri="{FF2B5EF4-FFF2-40B4-BE49-F238E27FC236}">
                  <a16:creationId xmlns:a16="http://schemas.microsoft.com/office/drawing/2014/main" id="{5F39163D-355B-B2B5-EEDF-6B82A08F541F}"/>
                </a:ext>
              </a:extLst>
            </p:cNvPr>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6983;p53">
              <a:extLst>
                <a:ext uri="{FF2B5EF4-FFF2-40B4-BE49-F238E27FC236}">
                  <a16:creationId xmlns:a16="http://schemas.microsoft.com/office/drawing/2014/main" id="{4B440A72-7528-75EE-A9F2-B43210A1258C}"/>
                </a:ext>
              </a:extLst>
            </p:cNvPr>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6984;p53">
              <a:extLst>
                <a:ext uri="{FF2B5EF4-FFF2-40B4-BE49-F238E27FC236}">
                  <a16:creationId xmlns:a16="http://schemas.microsoft.com/office/drawing/2014/main" id="{FF20CF54-83D5-A269-72E9-7E9A28ED8D57}"/>
                </a:ext>
              </a:extLst>
            </p:cNvPr>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6985;p53">
              <a:extLst>
                <a:ext uri="{FF2B5EF4-FFF2-40B4-BE49-F238E27FC236}">
                  <a16:creationId xmlns:a16="http://schemas.microsoft.com/office/drawing/2014/main" id="{25520642-52FB-6F04-C668-BFE7543FD954}"/>
                </a:ext>
              </a:extLst>
            </p:cNvPr>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6986;p53">
              <a:extLst>
                <a:ext uri="{FF2B5EF4-FFF2-40B4-BE49-F238E27FC236}">
                  <a16:creationId xmlns:a16="http://schemas.microsoft.com/office/drawing/2014/main" id="{C5C9F503-AB59-C2D5-3210-C3CB71E33FE3}"/>
                </a:ext>
              </a:extLst>
            </p:cNvPr>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6987;p53">
              <a:extLst>
                <a:ext uri="{FF2B5EF4-FFF2-40B4-BE49-F238E27FC236}">
                  <a16:creationId xmlns:a16="http://schemas.microsoft.com/office/drawing/2014/main" id="{6E3A031D-8B70-FBE8-93ED-64F5480B65F8}"/>
                </a:ext>
              </a:extLst>
            </p:cNvPr>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6988;p53">
              <a:extLst>
                <a:ext uri="{FF2B5EF4-FFF2-40B4-BE49-F238E27FC236}">
                  <a16:creationId xmlns:a16="http://schemas.microsoft.com/office/drawing/2014/main" id="{C0D04637-8523-52B7-469B-C27988556E36}"/>
                </a:ext>
              </a:extLst>
            </p:cNvPr>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6989;p53">
              <a:extLst>
                <a:ext uri="{FF2B5EF4-FFF2-40B4-BE49-F238E27FC236}">
                  <a16:creationId xmlns:a16="http://schemas.microsoft.com/office/drawing/2014/main" id="{F7E3EBBF-C306-BA97-17A4-BA0FE76288B9}"/>
                </a:ext>
              </a:extLst>
            </p:cNvPr>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6990;p53">
              <a:extLst>
                <a:ext uri="{FF2B5EF4-FFF2-40B4-BE49-F238E27FC236}">
                  <a16:creationId xmlns:a16="http://schemas.microsoft.com/office/drawing/2014/main" id="{ECA29CE7-3C41-5824-F95C-146DF385B01F}"/>
                </a:ext>
              </a:extLst>
            </p:cNvPr>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6991;p53">
              <a:extLst>
                <a:ext uri="{FF2B5EF4-FFF2-40B4-BE49-F238E27FC236}">
                  <a16:creationId xmlns:a16="http://schemas.microsoft.com/office/drawing/2014/main" id="{B8D54A63-153D-37FE-7A28-D86B81B433C7}"/>
                </a:ext>
              </a:extLst>
            </p:cNvPr>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6992;p53">
              <a:extLst>
                <a:ext uri="{FF2B5EF4-FFF2-40B4-BE49-F238E27FC236}">
                  <a16:creationId xmlns:a16="http://schemas.microsoft.com/office/drawing/2014/main" id="{6AA532E4-5961-94E5-B556-2688FCF525C9}"/>
                </a:ext>
              </a:extLst>
            </p:cNvPr>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6993;p53">
              <a:extLst>
                <a:ext uri="{FF2B5EF4-FFF2-40B4-BE49-F238E27FC236}">
                  <a16:creationId xmlns:a16="http://schemas.microsoft.com/office/drawing/2014/main" id="{F640CBDF-9EAB-1DA2-1FB1-D3AD902D4602}"/>
                </a:ext>
              </a:extLst>
            </p:cNvPr>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6994;p53">
              <a:extLst>
                <a:ext uri="{FF2B5EF4-FFF2-40B4-BE49-F238E27FC236}">
                  <a16:creationId xmlns:a16="http://schemas.microsoft.com/office/drawing/2014/main" id="{E4B22C98-D0E1-FC15-3BBE-F0EA525F3EF1}"/>
                </a:ext>
              </a:extLst>
            </p:cNvPr>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6995;p53">
              <a:extLst>
                <a:ext uri="{FF2B5EF4-FFF2-40B4-BE49-F238E27FC236}">
                  <a16:creationId xmlns:a16="http://schemas.microsoft.com/office/drawing/2014/main" id="{974D1F5B-DDEC-8A5F-9428-5A4ABA2FA3B0}"/>
                </a:ext>
              </a:extLst>
            </p:cNvPr>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6996;p53">
              <a:extLst>
                <a:ext uri="{FF2B5EF4-FFF2-40B4-BE49-F238E27FC236}">
                  <a16:creationId xmlns:a16="http://schemas.microsoft.com/office/drawing/2014/main" id="{140DA33B-A99C-86D4-456A-59C7EA576C4B}"/>
                </a:ext>
              </a:extLst>
            </p:cNvPr>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6997;p53">
              <a:extLst>
                <a:ext uri="{FF2B5EF4-FFF2-40B4-BE49-F238E27FC236}">
                  <a16:creationId xmlns:a16="http://schemas.microsoft.com/office/drawing/2014/main" id="{73A2E76A-E31A-3885-48C4-663E2747DA14}"/>
                </a:ext>
              </a:extLst>
            </p:cNvPr>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6998;p53">
              <a:extLst>
                <a:ext uri="{FF2B5EF4-FFF2-40B4-BE49-F238E27FC236}">
                  <a16:creationId xmlns:a16="http://schemas.microsoft.com/office/drawing/2014/main" id="{07BE8986-A566-FD27-4D04-3D7E20617F3B}"/>
                </a:ext>
              </a:extLst>
            </p:cNvPr>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6999;p53">
              <a:extLst>
                <a:ext uri="{FF2B5EF4-FFF2-40B4-BE49-F238E27FC236}">
                  <a16:creationId xmlns:a16="http://schemas.microsoft.com/office/drawing/2014/main" id="{D57F2B5B-6210-6FB0-986E-4FD625735FC9}"/>
                </a:ext>
              </a:extLst>
            </p:cNvPr>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7000;p53">
              <a:extLst>
                <a:ext uri="{FF2B5EF4-FFF2-40B4-BE49-F238E27FC236}">
                  <a16:creationId xmlns:a16="http://schemas.microsoft.com/office/drawing/2014/main" id="{C4D15FB9-5C10-1720-9FA6-902E3D61B2E8}"/>
                </a:ext>
              </a:extLst>
            </p:cNvPr>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7001;p53">
              <a:extLst>
                <a:ext uri="{FF2B5EF4-FFF2-40B4-BE49-F238E27FC236}">
                  <a16:creationId xmlns:a16="http://schemas.microsoft.com/office/drawing/2014/main" id="{443822A8-13A4-6EE0-A83A-A0AEF2EBE251}"/>
                </a:ext>
              </a:extLst>
            </p:cNvPr>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7002;p53">
              <a:extLst>
                <a:ext uri="{FF2B5EF4-FFF2-40B4-BE49-F238E27FC236}">
                  <a16:creationId xmlns:a16="http://schemas.microsoft.com/office/drawing/2014/main" id="{185DDB59-3188-E8B0-2007-0B1B9FDE5A98}"/>
                </a:ext>
              </a:extLst>
            </p:cNvPr>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7003;p53">
              <a:extLst>
                <a:ext uri="{FF2B5EF4-FFF2-40B4-BE49-F238E27FC236}">
                  <a16:creationId xmlns:a16="http://schemas.microsoft.com/office/drawing/2014/main" id="{21835B51-0560-4EBC-ABAF-22659B378F00}"/>
                </a:ext>
              </a:extLst>
            </p:cNvPr>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7004;p53">
              <a:extLst>
                <a:ext uri="{FF2B5EF4-FFF2-40B4-BE49-F238E27FC236}">
                  <a16:creationId xmlns:a16="http://schemas.microsoft.com/office/drawing/2014/main" id="{0D8B5729-1004-1E4D-4783-2019A01077D2}"/>
                </a:ext>
              </a:extLst>
            </p:cNvPr>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7005;p53">
              <a:extLst>
                <a:ext uri="{FF2B5EF4-FFF2-40B4-BE49-F238E27FC236}">
                  <a16:creationId xmlns:a16="http://schemas.microsoft.com/office/drawing/2014/main" id="{24BCBEEF-0A13-4274-D6F9-459E278A37C8}"/>
                </a:ext>
              </a:extLst>
            </p:cNvPr>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7006;p53">
              <a:extLst>
                <a:ext uri="{FF2B5EF4-FFF2-40B4-BE49-F238E27FC236}">
                  <a16:creationId xmlns:a16="http://schemas.microsoft.com/office/drawing/2014/main" id="{C0361376-DAA5-C522-4C69-F1607F7F4D28}"/>
                </a:ext>
              </a:extLst>
            </p:cNvPr>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7007;p53">
              <a:extLst>
                <a:ext uri="{FF2B5EF4-FFF2-40B4-BE49-F238E27FC236}">
                  <a16:creationId xmlns:a16="http://schemas.microsoft.com/office/drawing/2014/main" id="{3CADED1A-E31B-31BE-A11C-53BD2D9AAE79}"/>
                </a:ext>
              </a:extLst>
            </p:cNvPr>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7008;p53">
              <a:extLst>
                <a:ext uri="{FF2B5EF4-FFF2-40B4-BE49-F238E27FC236}">
                  <a16:creationId xmlns:a16="http://schemas.microsoft.com/office/drawing/2014/main" id="{E784AAFC-36DD-F8DC-5391-3B1A48D349BF}"/>
                </a:ext>
              </a:extLst>
            </p:cNvPr>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7009;p53">
              <a:extLst>
                <a:ext uri="{FF2B5EF4-FFF2-40B4-BE49-F238E27FC236}">
                  <a16:creationId xmlns:a16="http://schemas.microsoft.com/office/drawing/2014/main" id="{127BD187-048B-BA31-B3B1-00DF87FAFEA6}"/>
                </a:ext>
              </a:extLst>
            </p:cNvPr>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7010;p53">
              <a:extLst>
                <a:ext uri="{FF2B5EF4-FFF2-40B4-BE49-F238E27FC236}">
                  <a16:creationId xmlns:a16="http://schemas.microsoft.com/office/drawing/2014/main" id="{4DF633AD-D5B0-B347-A85E-9C876E67A2C7}"/>
                </a:ext>
              </a:extLst>
            </p:cNvPr>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7011;p53">
              <a:extLst>
                <a:ext uri="{FF2B5EF4-FFF2-40B4-BE49-F238E27FC236}">
                  <a16:creationId xmlns:a16="http://schemas.microsoft.com/office/drawing/2014/main" id="{6320BD2E-E1B5-1656-861F-50641BB8FB60}"/>
                </a:ext>
              </a:extLst>
            </p:cNvPr>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7012;p53">
              <a:extLst>
                <a:ext uri="{FF2B5EF4-FFF2-40B4-BE49-F238E27FC236}">
                  <a16:creationId xmlns:a16="http://schemas.microsoft.com/office/drawing/2014/main" id="{B5497A43-3192-19D1-4DC9-C2ECE37916DC}"/>
                </a:ext>
              </a:extLst>
            </p:cNvPr>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7013;p53">
              <a:extLst>
                <a:ext uri="{FF2B5EF4-FFF2-40B4-BE49-F238E27FC236}">
                  <a16:creationId xmlns:a16="http://schemas.microsoft.com/office/drawing/2014/main" id="{EC857827-20FD-D9E1-C5C7-49802787D964}"/>
                </a:ext>
              </a:extLst>
            </p:cNvPr>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7014;p53">
              <a:extLst>
                <a:ext uri="{FF2B5EF4-FFF2-40B4-BE49-F238E27FC236}">
                  <a16:creationId xmlns:a16="http://schemas.microsoft.com/office/drawing/2014/main" id="{2E39C7F9-8A97-0560-4CC0-95353488E2ED}"/>
                </a:ext>
              </a:extLst>
            </p:cNvPr>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7015;p53">
              <a:extLst>
                <a:ext uri="{FF2B5EF4-FFF2-40B4-BE49-F238E27FC236}">
                  <a16:creationId xmlns:a16="http://schemas.microsoft.com/office/drawing/2014/main" id="{5997A4B3-239C-9E9D-0C2F-FF9F2ED0A20A}"/>
                </a:ext>
              </a:extLst>
            </p:cNvPr>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7016;p53">
              <a:extLst>
                <a:ext uri="{FF2B5EF4-FFF2-40B4-BE49-F238E27FC236}">
                  <a16:creationId xmlns:a16="http://schemas.microsoft.com/office/drawing/2014/main" id="{C9D2C9C8-BC23-544A-4DED-9450740538F7}"/>
                </a:ext>
              </a:extLst>
            </p:cNvPr>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7017;p53">
              <a:extLst>
                <a:ext uri="{FF2B5EF4-FFF2-40B4-BE49-F238E27FC236}">
                  <a16:creationId xmlns:a16="http://schemas.microsoft.com/office/drawing/2014/main" id="{DA2D43DD-B676-DCAF-6EA1-959F4A9EA2C6}"/>
                </a:ext>
              </a:extLst>
            </p:cNvPr>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7018;p53">
              <a:extLst>
                <a:ext uri="{FF2B5EF4-FFF2-40B4-BE49-F238E27FC236}">
                  <a16:creationId xmlns:a16="http://schemas.microsoft.com/office/drawing/2014/main" id="{02390C5C-E176-0E35-A78E-5DB05EE131B8}"/>
                </a:ext>
              </a:extLst>
            </p:cNvPr>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7019;p53">
              <a:extLst>
                <a:ext uri="{FF2B5EF4-FFF2-40B4-BE49-F238E27FC236}">
                  <a16:creationId xmlns:a16="http://schemas.microsoft.com/office/drawing/2014/main" id="{2E439B5E-DC1D-9CAD-BE3B-3D290D9AEB11}"/>
                </a:ext>
              </a:extLst>
            </p:cNvPr>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7020;p53">
              <a:extLst>
                <a:ext uri="{FF2B5EF4-FFF2-40B4-BE49-F238E27FC236}">
                  <a16:creationId xmlns:a16="http://schemas.microsoft.com/office/drawing/2014/main" id="{D8EC9BCD-844A-6BBF-C3B4-E44D4B2BBFBE}"/>
                </a:ext>
              </a:extLst>
            </p:cNvPr>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7021;p53">
              <a:extLst>
                <a:ext uri="{FF2B5EF4-FFF2-40B4-BE49-F238E27FC236}">
                  <a16:creationId xmlns:a16="http://schemas.microsoft.com/office/drawing/2014/main" id="{2523CFAE-6C81-FEBB-F48A-49D4B4A5CDB5}"/>
                </a:ext>
              </a:extLst>
            </p:cNvPr>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7022;p53">
              <a:extLst>
                <a:ext uri="{FF2B5EF4-FFF2-40B4-BE49-F238E27FC236}">
                  <a16:creationId xmlns:a16="http://schemas.microsoft.com/office/drawing/2014/main" id="{7BFCDF07-6762-9E36-0E07-3E8B37E0CA03}"/>
                </a:ext>
              </a:extLst>
            </p:cNvPr>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7023;p53">
              <a:extLst>
                <a:ext uri="{FF2B5EF4-FFF2-40B4-BE49-F238E27FC236}">
                  <a16:creationId xmlns:a16="http://schemas.microsoft.com/office/drawing/2014/main" id="{4A415698-BA1B-4359-D851-B46905FC3D53}"/>
                </a:ext>
              </a:extLst>
            </p:cNvPr>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7024;p53">
              <a:extLst>
                <a:ext uri="{FF2B5EF4-FFF2-40B4-BE49-F238E27FC236}">
                  <a16:creationId xmlns:a16="http://schemas.microsoft.com/office/drawing/2014/main" id="{0365F3FE-56CF-D614-2C6A-936E6C8501ED}"/>
                </a:ext>
              </a:extLst>
            </p:cNvPr>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7025;p53">
              <a:extLst>
                <a:ext uri="{FF2B5EF4-FFF2-40B4-BE49-F238E27FC236}">
                  <a16:creationId xmlns:a16="http://schemas.microsoft.com/office/drawing/2014/main" id="{62AFC482-0BB2-2303-F722-5B298E2851FD}"/>
                </a:ext>
              </a:extLst>
            </p:cNvPr>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7026;p53">
              <a:extLst>
                <a:ext uri="{FF2B5EF4-FFF2-40B4-BE49-F238E27FC236}">
                  <a16:creationId xmlns:a16="http://schemas.microsoft.com/office/drawing/2014/main" id="{135DD0BB-7B17-9F4B-C4AA-62F7445C44A2}"/>
                </a:ext>
              </a:extLst>
            </p:cNvPr>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7027;p53">
              <a:extLst>
                <a:ext uri="{FF2B5EF4-FFF2-40B4-BE49-F238E27FC236}">
                  <a16:creationId xmlns:a16="http://schemas.microsoft.com/office/drawing/2014/main" id="{892CBA58-CD3F-21A9-26C4-58753532B7CE}"/>
                </a:ext>
              </a:extLst>
            </p:cNvPr>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7028;p53">
              <a:extLst>
                <a:ext uri="{FF2B5EF4-FFF2-40B4-BE49-F238E27FC236}">
                  <a16:creationId xmlns:a16="http://schemas.microsoft.com/office/drawing/2014/main" id="{0A3C6027-7C94-C79B-9901-114A757813D2}"/>
                </a:ext>
              </a:extLst>
            </p:cNvPr>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7029;p53">
              <a:extLst>
                <a:ext uri="{FF2B5EF4-FFF2-40B4-BE49-F238E27FC236}">
                  <a16:creationId xmlns:a16="http://schemas.microsoft.com/office/drawing/2014/main" id="{3FB0743D-E0D2-EB0A-45BF-91E5AE7170C6}"/>
                </a:ext>
              </a:extLst>
            </p:cNvPr>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7030;p53">
              <a:extLst>
                <a:ext uri="{FF2B5EF4-FFF2-40B4-BE49-F238E27FC236}">
                  <a16:creationId xmlns:a16="http://schemas.microsoft.com/office/drawing/2014/main" id="{DD8C5A35-6B68-B724-62BF-252CF9B1D5DB}"/>
                </a:ext>
              </a:extLst>
            </p:cNvPr>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7031;p53">
              <a:extLst>
                <a:ext uri="{FF2B5EF4-FFF2-40B4-BE49-F238E27FC236}">
                  <a16:creationId xmlns:a16="http://schemas.microsoft.com/office/drawing/2014/main" id="{EAACA000-E163-7222-C5E2-8792AC0956EC}"/>
                </a:ext>
              </a:extLst>
            </p:cNvPr>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7032;p53">
              <a:extLst>
                <a:ext uri="{FF2B5EF4-FFF2-40B4-BE49-F238E27FC236}">
                  <a16:creationId xmlns:a16="http://schemas.microsoft.com/office/drawing/2014/main" id="{5CBD9BAD-6C17-1E4A-D5BF-46CCC7022097}"/>
                </a:ext>
              </a:extLst>
            </p:cNvPr>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7033;p53">
              <a:extLst>
                <a:ext uri="{FF2B5EF4-FFF2-40B4-BE49-F238E27FC236}">
                  <a16:creationId xmlns:a16="http://schemas.microsoft.com/office/drawing/2014/main" id="{48246A82-3AF1-AD4D-4151-E8178E847981}"/>
                </a:ext>
              </a:extLst>
            </p:cNvPr>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7034;p53">
              <a:extLst>
                <a:ext uri="{FF2B5EF4-FFF2-40B4-BE49-F238E27FC236}">
                  <a16:creationId xmlns:a16="http://schemas.microsoft.com/office/drawing/2014/main" id="{E3C3E0B1-78E1-F10B-D34E-39E367801678}"/>
                </a:ext>
              </a:extLst>
            </p:cNvPr>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7035;p53">
              <a:extLst>
                <a:ext uri="{FF2B5EF4-FFF2-40B4-BE49-F238E27FC236}">
                  <a16:creationId xmlns:a16="http://schemas.microsoft.com/office/drawing/2014/main" id="{1CFE9B59-9199-8002-EDD5-5F0375FBFF10}"/>
                </a:ext>
              </a:extLst>
            </p:cNvPr>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7036;p53">
              <a:extLst>
                <a:ext uri="{FF2B5EF4-FFF2-40B4-BE49-F238E27FC236}">
                  <a16:creationId xmlns:a16="http://schemas.microsoft.com/office/drawing/2014/main" id="{99239204-8C01-DCF7-2B80-EC5C59DD4089}"/>
                </a:ext>
              </a:extLst>
            </p:cNvPr>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7037;p53">
              <a:extLst>
                <a:ext uri="{FF2B5EF4-FFF2-40B4-BE49-F238E27FC236}">
                  <a16:creationId xmlns:a16="http://schemas.microsoft.com/office/drawing/2014/main" id="{73F78E12-E1A4-7EB1-0D32-5B8DC1A48476}"/>
                </a:ext>
              </a:extLst>
            </p:cNvPr>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7038;p53">
              <a:extLst>
                <a:ext uri="{FF2B5EF4-FFF2-40B4-BE49-F238E27FC236}">
                  <a16:creationId xmlns:a16="http://schemas.microsoft.com/office/drawing/2014/main" id="{6F682400-E2C2-5829-090A-089241FF9374}"/>
                </a:ext>
              </a:extLst>
            </p:cNvPr>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7039;p53">
              <a:extLst>
                <a:ext uri="{FF2B5EF4-FFF2-40B4-BE49-F238E27FC236}">
                  <a16:creationId xmlns:a16="http://schemas.microsoft.com/office/drawing/2014/main" id="{814928E0-BC16-5487-8063-E3F24A78F0E6}"/>
                </a:ext>
              </a:extLst>
            </p:cNvPr>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7040;p53">
              <a:extLst>
                <a:ext uri="{FF2B5EF4-FFF2-40B4-BE49-F238E27FC236}">
                  <a16:creationId xmlns:a16="http://schemas.microsoft.com/office/drawing/2014/main" id="{8DD528DB-9C34-C2E9-90A5-2393E3B47B81}"/>
                </a:ext>
              </a:extLst>
            </p:cNvPr>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7041;p53">
              <a:extLst>
                <a:ext uri="{FF2B5EF4-FFF2-40B4-BE49-F238E27FC236}">
                  <a16:creationId xmlns:a16="http://schemas.microsoft.com/office/drawing/2014/main" id="{0DD8156F-859F-EA3C-5B1F-CC3CE8066A7F}"/>
                </a:ext>
              </a:extLst>
            </p:cNvPr>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7042;p53">
              <a:extLst>
                <a:ext uri="{FF2B5EF4-FFF2-40B4-BE49-F238E27FC236}">
                  <a16:creationId xmlns:a16="http://schemas.microsoft.com/office/drawing/2014/main" id="{040DC98F-7137-4298-9221-0894233744B8}"/>
                </a:ext>
              </a:extLst>
            </p:cNvPr>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7043;p53">
              <a:extLst>
                <a:ext uri="{FF2B5EF4-FFF2-40B4-BE49-F238E27FC236}">
                  <a16:creationId xmlns:a16="http://schemas.microsoft.com/office/drawing/2014/main" id="{56D68715-4F8B-F2DC-FBD3-C33255CFCEA0}"/>
                </a:ext>
              </a:extLst>
            </p:cNvPr>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7044;p53">
              <a:extLst>
                <a:ext uri="{FF2B5EF4-FFF2-40B4-BE49-F238E27FC236}">
                  <a16:creationId xmlns:a16="http://schemas.microsoft.com/office/drawing/2014/main" id="{F70D78B3-94A4-0CF7-AD5D-2FC5BEFEB080}"/>
                </a:ext>
              </a:extLst>
            </p:cNvPr>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7045;p53">
              <a:extLst>
                <a:ext uri="{FF2B5EF4-FFF2-40B4-BE49-F238E27FC236}">
                  <a16:creationId xmlns:a16="http://schemas.microsoft.com/office/drawing/2014/main" id="{9C9FC820-1154-1124-EB54-58615CEC66A9}"/>
                </a:ext>
              </a:extLst>
            </p:cNvPr>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7046;p53">
              <a:extLst>
                <a:ext uri="{FF2B5EF4-FFF2-40B4-BE49-F238E27FC236}">
                  <a16:creationId xmlns:a16="http://schemas.microsoft.com/office/drawing/2014/main" id="{6E0F08BA-BD08-9EB3-56CB-9AA1A6B7D405}"/>
                </a:ext>
              </a:extLst>
            </p:cNvPr>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7047;p53">
              <a:extLst>
                <a:ext uri="{FF2B5EF4-FFF2-40B4-BE49-F238E27FC236}">
                  <a16:creationId xmlns:a16="http://schemas.microsoft.com/office/drawing/2014/main" id="{4F98B2EC-C03B-91AB-7B7C-E9123B78E480}"/>
                </a:ext>
              </a:extLst>
            </p:cNvPr>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7048;p53">
              <a:extLst>
                <a:ext uri="{FF2B5EF4-FFF2-40B4-BE49-F238E27FC236}">
                  <a16:creationId xmlns:a16="http://schemas.microsoft.com/office/drawing/2014/main" id="{88CC4166-8B88-326B-7872-F91FF5427AC2}"/>
                </a:ext>
              </a:extLst>
            </p:cNvPr>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7049;p53">
              <a:extLst>
                <a:ext uri="{FF2B5EF4-FFF2-40B4-BE49-F238E27FC236}">
                  <a16:creationId xmlns:a16="http://schemas.microsoft.com/office/drawing/2014/main" id="{7D2BE250-F21B-F2A3-7BA1-4C659BBD7D36}"/>
                </a:ext>
              </a:extLst>
            </p:cNvPr>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7050;p53">
              <a:extLst>
                <a:ext uri="{FF2B5EF4-FFF2-40B4-BE49-F238E27FC236}">
                  <a16:creationId xmlns:a16="http://schemas.microsoft.com/office/drawing/2014/main" id="{CF42AF84-5FA1-BEF0-5A29-CB04171F1CE7}"/>
                </a:ext>
              </a:extLst>
            </p:cNvPr>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7051;p53">
              <a:extLst>
                <a:ext uri="{FF2B5EF4-FFF2-40B4-BE49-F238E27FC236}">
                  <a16:creationId xmlns:a16="http://schemas.microsoft.com/office/drawing/2014/main" id="{321F33AD-7D49-51A1-C68C-E2DAF83DB8FB}"/>
                </a:ext>
              </a:extLst>
            </p:cNvPr>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7052;p53">
              <a:extLst>
                <a:ext uri="{FF2B5EF4-FFF2-40B4-BE49-F238E27FC236}">
                  <a16:creationId xmlns:a16="http://schemas.microsoft.com/office/drawing/2014/main" id="{361D358D-E17E-16F5-EA26-96E4C8F9BE38}"/>
                </a:ext>
              </a:extLst>
            </p:cNvPr>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7053;p53">
              <a:extLst>
                <a:ext uri="{FF2B5EF4-FFF2-40B4-BE49-F238E27FC236}">
                  <a16:creationId xmlns:a16="http://schemas.microsoft.com/office/drawing/2014/main" id="{E458433A-ADAD-8FC8-8FC8-B18605A48AC4}"/>
                </a:ext>
              </a:extLst>
            </p:cNvPr>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7054;p53">
              <a:extLst>
                <a:ext uri="{FF2B5EF4-FFF2-40B4-BE49-F238E27FC236}">
                  <a16:creationId xmlns:a16="http://schemas.microsoft.com/office/drawing/2014/main" id="{90FCAF0C-DFBB-0E6B-9505-447B1317E8F1}"/>
                </a:ext>
              </a:extLst>
            </p:cNvPr>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7055;p53">
              <a:extLst>
                <a:ext uri="{FF2B5EF4-FFF2-40B4-BE49-F238E27FC236}">
                  <a16:creationId xmlns:a16="http://schemas.microsoft.com/office/drawing/2014/main" id="{418871D1-2D62-8025-6AE4-B26880E02863}"/>
                </a:ext>
              </a:extLst>
            </p:cNvPr>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7056;p53">
              <a:extLst>
                <a:ext uri="{FF2B5EF4-FFF2-40B4-BE49-F238E27FC236}">
                  <a16:creationId xmlns:a16="http://schemas.microsoft.com/office/drawing/2014/main" id="{9217060E-EF45-6810-F9A9-FDB05D7BEA12}"/>
                </a:ext>
              </a:extLst>
            </p:cNvPr>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7057;p53">
              <a:extLst>
                <a:ext uri="{FF2B5EF4-FFF2-40B4-BE49-F238E27FC236}">
                  <a16:creationId xmlns:a16="http://schemas.microsoft.com/office/drawing/2014/main" id="{5B5F118E-6712-B9B2-F460-BF61BD341CFD}"/>
                </a:ext>
              </a:extLst>
            </p:cNvPr>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7058;p53">
              <a:extLst>
                <a:ext uri="{FF2B5EF4-FFF2-40B4-BE49-F238E27FC236}">
                  <a16:creationId xmlns:a16="http://schemas.microsoft.com/office/drawing/2014/main" id="{5A1AF4EB-7BE9-A643-82A4-16CCDE85A53D}"/>
                </a:ext>
              </a:extLst>
            </p:cNvPr>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7059;p53">
              <a:extLst>
                <a:ext uri="{FF2B5EF4-FFF2-40B4-BE49-F238E27FC236}">
                  <a16:creationId xmlns:a16="http://schemas.microsoft.com/office/drawing/2014/main" id="{E204D656-570F-26E2-CF20-770BF3240C0B}"/>
                </a:ext>
              </a:extLst>
            </p:cNvPr>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7060;p53">
              <a:extLst>
                <a:ext uri="{FF2B5EF4-FFF2-40B4-BE49-F238E27FC236}">
                  <a16:creationId xmlns:a16="http://schemas.microsoft.com/office/drawing/2014/main" id="{2E74B7F3-0865-2D56-C54B-5EBA3B8939B8}"/>
                </a:ext>
              </a:extLst>
            </p:cNvPr>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7061;p53">
              <a:extLst>
                <a:ext uri="{FF2B5EF4-FFF2-40B4-BE49-F238E27FC236}">
                  <a16:creationId xmlns:a16="http://schemas.microsoft.com/office/drawing/2014/main" id="{277CACBB-DED8-3747-C589-82562F7AD577}"/>
                </a:ext>
              </a:extLst>
            </p:cNvPr>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7062;p53">
              <a:extLst>
                <a:ext uri="{FF2B5EF4-FFF2-40B4-BE49-F238E27FC236}">
                  <a16:creationId xmlns:a16="http://schemas.microsoft.com/office/drawing/2014/main" id="{709D2E55-1671-739B-75F1-5159AA7A3E98}"/>
                </a:ext>
              </a:extLst>
            </p:cNvPr>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7063;p53">
              <a:extLst>
                <a:ext uri="{FF2B5EF4-FFF2-40B4-BE49-F238E27FC236}">
                  <a16:creationId xmlns:a16="http://schemas.microsoft.com/office/drawing/2014/main" id="{6461E59C-11B2-064F-1228-12231560B33B}"/>
                </a:ext>
              </a:extLst>
            </p:cNvPr>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7064;p53">
              <a:extLst>
                <a:ext uri="{FF2B5EF4-FFF2-40B4-BE49-F238E27FC236}">
                  <a16:creationId xmlns:a16="http://schemas.microsoft.com/office/drawing/2014/main" id="{22783795-51C3-D9A4-0DB2-BF936C7EA130}"/>
                </a:ext>
              </a:extLst>
            </p:cNvPr>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7065;p53">
              <a:extLst>
                <a:ext uri="{FF2B5EF4-FFF2-40B4-BE49-F238E27FC236}">
                  <a16:creationId xmlns:a16="http://schemas.microsoft.com/office/drawing/2014/main" id="{54043352-6B17-D32D-1AE0-7D36EF1945D2}"/>
                </a:ext>
              </a:extLst>
            </p:cNvPr>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7066;p53">
              <a:extLst>
                <a:ext uri="{FF2B5EF4-FFF2-40B4-BE49-F238E27FC236}">
                  <a16:creationId xmlns:a16="http://schemas.microsoft.com/office/drawing/2014/main" id="{591C6458-3406-6558-1687-53905EF6FAA2}"/>
                </a:ext>
              </a:extLst>
            </p:cNvPr>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7067;p53">
              <a:extLst>
                <a:ext uri="{FF2B5EF4-FFF2-40B4-BE49-F238E27FC236}">
                  <a16:creationId xmlns:a16="http://schemas.microsoft.com/office/drawing/2014/main" id="{6B158477-C12A-65BE-B4C2-1312A423A78A}"/>
                </a:ext>
              </a:extLst>
            </p:cNvPr>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7068;p53">
              <a:extLst>
                <a:ext uri="{FF2B5EF4-FFF2-40B4-BE49-F238E27FC236}">
                  <a16:creationId xmlns:a16="http://schemas.microsoft.com/office/drawing/2014/main" id="{0ADE0B30-A108-5A5E-59FC-A64C5C2DA7F4}"/>
                </a:ext>
              </a:extLst>
            </p:cNvPr>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7069;p53">
              <a:extLst>
                <a:ext uri="{FF2B5EF4-FFF2-40B4-BE49-F238E27FC236}">
                  <a16:creationId xmlns:a16="http://schemas.microsoft.com/office/drawing/2014/main" id="{38C9D7E6-C1EE-8537-6D37-EE41693D12A3}"/>
                </a:ext>
              </a:extLst>
            </p:cNvPr>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7070;p53">
              <a:extLst>
                <a:ext uri="{FF2B5EF4-FFF2-40B4-BE49-F238E27FC236}">
                  <a16:creationId xmlns:a16="http://schemas.microsoft.com/office/drawing/2014/main" id="{79710332-6FC9-882E-5932-4956D66F502A}"/>
                </a:ext>
              </a:extLst>
            </p:cNvPr>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7071;p53">
              <a:extLst>
                <a:ext uri="{FF2B5EF4-FFF2-40B4-BE49-F238E27FC236}">
                  <a16:creationId xmlns:a16="http://schemas.microsoft.com/office/drawing/2014/main" id="{5C6F92B1-8DC1-CCC0-00BC-57DDE32C8655}"/>
                </a:ext>
              </a:extLst>
            </p:cNvPr>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7072;p53">
              <a:extLst>
                <a:ext uri="{FF2B5EF4-FFF2-40B4-BE49-F238E27FC236}">
                  <a16:creationId xmlns:a16="http://schemas.microsoft.com/office/drawing/2014/main" id="{B2326E1C-A1B2-BE63-C92E-DC18C541691F}"/>
                </a:ext>
              </a:extLst>
            </p:cNvPr>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7073;p53">
              <a:extLst>
                <a:ext uri="{FF2B5EF4-FFF2-40B4-BE49-F238E27FC236}">
                  <a16:creationId xmlns:a16="http://schemas.microsoft.com/office/drawing/2014/main" id="{5F178406-D430-1C9D-3E2C-FD374F69BD2B}"/>
                </a:ext>
              </a:extLst>
            </p:cNvPr>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7074;p53">
              <a:extLst>
                <a:ext uri="{FF2B5EF4-FFF2-40B4-BE49-F238E27FC236}">
                  <a16:creationId xmlns:a16="http://schemas.microsoft.com/office/drawing/2014/main" id="{0DABDD3B-73CE-AAC8-40CA-F89B4EC0FDFC}"/>
                </a:ext>
              </a:extLst>
            </p:cNvPr>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7075;p53">
              <a:extLst>
                <a:ext uri="{FF2B5EF4-FFF2-40B4-BE49-F238E27FC236}">
                  <a16:creationId xmlns:a16="http://schemas.microsoft.com/office/drawing/2014/main" id="{82F32ABA-505D-B284-4CCA-FB865DC7547C}"/>
                </a:ext>
              </a:extLst>
            </p:cNvPr>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7076;p53">
              <a:extLst>
                <a:ext uri="{FF2B5EF4-FFF2-40B4-BE49-F238E27FC236}">
                  <a16:creationId xmlns:a16="http://schemas.microsoft.com/office/drawing/2014/main" id="{29191FE2-F4D4-E120-927F-3E3AFED5EB26}"/>
                </a:ext>
              </a:extLst>
            </p:cNvPr>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7077;p53">
              <a:extLst>
                <a:ext uri="{FF2B5EF4-FFF2-40B4-BE49-F238E27FC236}">
                  <a16:creationId xmlns:a16="http://schemas.microsoft.com/office/drawing/2014/main" id="{09B638C1-E189-E4A4-E3E6-EB1DCD4FA6AA}"/>
                </a:ext>
              </a:extLst>
            </p:cNvPr>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7078;p53">
              <a:extLst>
                <a:ext uri="{FF2B5EF4-FFF2-40B4-BE49-F238E27FC236}">
                  <a16:creationId xmlns:a16="http://schemas.microsoft.com/office/drawing/2014/main" id="{B128D185-56FF-F5F5-ACA0-FCBBAD62D907}"/>
                </a:ext>
              </a:extLst>
            </p:cNvPr>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7079;p53">
              <a:extLst>
                <a:ext uri="{FF2B5EF4-FFF2-40B4-BE49-F238E27FC236}">
                  <a16:creationId xmlns:a16="http://schemas.microsoft.com/office/drawing/2014/main" id="{32788AF1-9547-11C4-6CD4-82A812DD18D0}"/>
                </a:ext>
              </a:extLst>
            </p:cNvPr>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7080;p53">
              <a:extLst>
                <a:ext uri="{FF2B5EF4-FFF2-40B4-BE49-F238E27FC236}">
                  <a16:creationId xmlns:a16="http://schemas.microsoft.com/office/drawing/2014/main" id="{7300ABD4-7C50-88E2-D16B-D73DEE3211DA}"/>
                </a:ext>
              </a:extLst>
            </p:cNvPr>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7081;p53">
              <a:extLst>
                <a:ext uri="{FF2B5EF4-FFF2-40B4-BE49-F238E27FC236}">
                  <a16:creationId xmlns:a16="http://schemas.microsoft.com/office/drawing/2014/main" id="{DFD729D0-DE46-D3AF-C2AA-A912DAD42CAD}"/>
                </a:ext>
              </a:extLst>
            </p:cNvPr>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7082;p53">
              <a:extLst>
                <a:ext uri="{FF2B5EF4-FFF2-40B4-BE49-F238E27FC236}">
                  <a16:creationId xmlns:a16="http://schemas.microsoft.com/office/drawing/2014/main" id="{5502F9C9-DED6-6161-F235-01EB54AB7596}"/>
                </a:ext>
              </a:extLst>
            </p:cNvPr>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7083;p53">
              <a:extLst>
                <a:ext uri="{FF2B5EF4-FFF2-40B4-BE49-F238E27FC236}">
                  <a16:creationId xmlns:a16="http://schemas.microsoft.com/office/drawing/2014/main" id="{9AFA3652-5E2B-9AA6-FE1F-AA9DCAFC3B61}"/>
                </a:ext>
              </a:extLst>
            </p:cNvPr>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7084;p53">
              <a:extLst>
                <a:ext uri="{FF2B5EF4-FFF2-40B4-BE49-F238E27FC236}">
                  <a16:creationId xmlns:a16="http://schemas.microsoft.com/office/drawing/2014/main" id="{A7206A07-2BB7-9145-8366-4EC2C436A702}"/>
                </a:ext>
              </a:extLst>
            </p:cNvPr>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7085;p53">
              <a:extLst>
                <a:ext uri="{FF2B5EF4-FFF2-40B4-BE49-F238E27FC236}">
                  <a16:creationId xmlns:a16="http://schemas.microsoft.com/office/drawing/2014/main" id="{2521378F-7FDE-D4A2-8667-B9AFAB3852AD}"/>
                </a:ext>
              </a:extLst>
            </p:cNvPr>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7086;p53">
              <a:extLst>
                <a:ext uri="{FF2B5EF4-FFF2-40B4-BE49-F238E27FC236}">
                  <a16:creationId xmlns:a16="http://schemas.microsoft.com/office/drawing/2014/main" id="{16D1D109-450F-4C3F-F1F7-415953BC2F9C}"/>
                </a:ext>
              </a:extLst>
            </p:cNvPr>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7087;p53">
              <a:extLst>
                <a:ext uri="{FF2B5EF4-FFF2-40B4-BE49-F238E27FC236}">
                  <a16:creationId xmlns:a16="http://schemas.microsoft.com/office/drawing/2014/main" id="{9C33D080-F1D5-AF36-1BC2-3C96ED6C9786}"/>
                </a:ext>
              </a:extLst>
            </p:cNvPr>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7088;p53">
              <a:extLst>
                <a:ext uri="{FF2B5EF4-FFF2-40B4-BE49-F238E27FC236}">
                  <a16:creationId xmlns:a16="http://schemas.microsoft.com/office/drawing/2014/main" id="{1E8CD2E0-4638-EB28-183D-283D81484331}"/>
                </a:ext>
              </a:extLst>
            </p:cNvPr>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7089;p53">
              <a:extLst>
                <a:ext uri="{FF2B5EF4-FFF2-40B4-BE49-F238E27FC236}">
                  <a16:creationId xmlns:a16="http://schemas.microsoft.com/office/drawing/2014/main" id="{D4619EA1-9D55-571F-723E-406CD7FD787D}"/>
                </a:ext>
              </a:extLst>
            </p:cNvPr>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7090;p53">
              <a:extLst>
                <a:ext uri="{FF2B5EF4-FFF2-40B4-BE49-F238E27FC236}">
                  <a16:creationId xmlns:a16="http://schemas.microsoft.com/office/drawing/2014/main" id="{274E34E7-FEC8-32CF-23AC-D1404274DD4F}"/>
                </a:ext>
              </a:extLst>
            </p:cNvPr>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7091;p53">
              <a:extLst>
                <a:ext uri="{FF2B5EF4-FFF2-40B4-BE49-F238E27FC236}">
                  <a16:creationId xmlns:a16="http://schemas.microsoft.com/office/drawing/2014/main" id="{BF82DA71-A95D-1C81-81FC-34EE3197E5BA}"/>
                </a:ext>
              </a:extLst>
            </p:cNvPr>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7092;p53">
              <a:extLst>
                <a:ext uri="{FF2B5EF4-FFF2-40B4-BE49-F238E27FC236}">
                  <a16:creationId xmlns:a16="http://schemas.microsoft.com/office/drawing/2014/main" id="{7A76373D-874D-A707-7562-BBA3E022F2A8}"/>
                </a:ext>
              </a:extLst>
            </p:cNvPr>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7093;p53">
              <a:extLst>
                <a:ext uri="{FF2B5EF4-FFF2-40B4-BE49-F238E27FC236}">
                  <a16:creationId xmlns:a16="http://schemas.microsoft.com/office/drawing/2014/main" id="{6FF8527F-11CF-F384-ADF6-4B93ACB0E4CE}"/>
                </a:ext>
              </a:extLst>
            </p:cNvPr>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7094;p53">
              <a:extLst>
                <a:ext uri="{FF2B5EF4-FFF2-40B4-BE49-F238E27FC236}">
                  <a16:creationId xmlns:a16="http://schemas.microsoft.com/office/drawing/2014/main" id="{B3B5475C-CABF-1894-2155-4876A3298E32}"/>
                </a:ext>
              </a:extLst>
            </p:cNvPr>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7095;p53">
              <a:extLst>
                <a:ext uri="{FF2B5EF4-FFF2-40B4-BE49-F238E27FC236}">
                  <a16:creationId xmlns:a16="http://schemas.microsoft.com/office/drawing/2014/main" id="{88727E04-B0C6-1677-DD82-26E313BC34F1}"/>
                </a:ext>
              </a:extLst>
            </p:cNvPr>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7096;p53">
              <a:extLst>
                <a:ext uri="{FF2B5EF4-FFF2-40B4-BE49-F238E27FC236}">
                  <a16:creationId xmlns:a16="http://schemas.microsoft.com/office/drawing/2014/main" id="{AC2FB1A3-9575-3C2A-472B-0B5A57980B62}"/>
                </a:ext>
              </a:extLst>
            </p:cNvPr>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7097;p53">
              <a:extLst>
                <a:ext uri="{FF2B5EF4-FFF2-40B4-BE49-F238E27FC236}">
                  <a16:creationId xmlns:a16="http://schemas.microsoft.com/office/drawing/2014/main" id="{D207F8BC-0142-51F2-FA8A-6D6D72253053}"/>
                </a:ext>
              </a:extLst>
            </p:cNvPr>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7098;p53">
              <a:extLst>
                <a:ext uri="{FF2B5EF4-FFF2-40B4-BE49-F238E27FC236}">
                  <a16:creationId xmlns:a16="http://schemas.microsoft.com/office/drawing/2014/main" id="{B03AA021-4995-B250-C8BC-6B6DBF2FEAFF}"/>
                </a:ext>
              </a:extLst>
            </p:cNvPr>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7099;p53">
              <a:extLst>
                <a:ext uri="{FF2B5EF4-FFF2-40B4-BE49-F238E27FC236}">
                  <a16:creationId xmlns:a16="http://schemas.microsoft.com/office/drawing/2014/main" id="{366C0F03-B0F3-E3C5-6DB9-79BE2DE5A399}"/>
                </a:ext>
              </a:extLst>
            </p:cNvPr>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7100;p53">
              <a:extLst>
                <a:ext uri="{FF2B5EF4-FFF2-40B4-BE49-F238E27FC236}">
                  <a16:creationId xmlns:a16="http://schemas.microsoft.com/office/drawing/2014/main" id="{7CAF3DAF-D42D-694A-B19F-4E2A2479E641}"/>
                </a:ext>
              </a:extLst>
            </p:cNvPr>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7101;p53">
              <a:extLst>
                <a:ext uri="{FF2B5EF4-FFF2-40B4-BE49-F238E27FC236}">
                  <a16:creationId xmlns:a16="http://schemas.microsoft.com/office/drawing/2014/main" id="{1A62C4D3-717F-B445-D12B-7D6A9508E142}"/>
                </a:ext>
              </a:extLst>
            </p:cNvPr>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7102;p53">
              <a:extLst>
                <a:ext uri="{FF2B5EF4-FFF2-40B4-BE49-F238E27FC236}">
                  <a16:creationId xmlns:a16="http://schemas.microsoft.com/office/drawing/2014/main" id="{5F3EF8BC-38FE-5636-8B8F-0DDA5385CA99}"/>
                </a:ext>
              </a:extLst>
            </p:cNvPr>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7103;p53">
              <a:extLst>
                <a:ext uri="{FF2B5EF4-FFF2-40B4-BE49-F238E27FC236}">
                  <a16:creationId xmlns:a16="http://schemas.microsoft.com/office/drawing/2014/main" id="{9F8613F8-55FB-7C38-2BBD-5B266CBCB9F6}"/>
                </a:ext>
              </a:extLst>
            </p:cNvPr>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7104;p53">
              <a:extLst>
                <a:ext uri="{FF2B5EF4-FFF2-40B4-BE49-F238E27FC236}">
                  <a16:creationId xmlns:a16="http://schemas.microsoft.com/office/drawing/2014/main" id="{BCC9253D-35BA-D86B-2B08-41386AE314ED}"/>
                </a:ext>
              </a:extLst>
            </p:cNvPr>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7105;p53">
              <a:extLst>
                <a:ext uri="{FF2B5EF4-FFF2-40B4-BE49-F238E27FC236}">
                  <a16:creationId xmlns:a16="http://schemas.microsoft.com/office/drawing/2014/main" id="{67377DDE-225E-ABD9-8088-F0785661C4AB}"/>
                </a:ext>
              </a:extLst>
            </p:cNvPr>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7106;p53">
              <a:extLst>
                <a:ext uri="{FF2B5EF4-FFF2-40B4-BE49-F238E27FC236}">
                  <a16:creationId xmlns:a16="http://schemas.microsoft.com/office/drawing/2014/main" id="{0F1000E4-4046-F78C-0783-7AAC28C14385}"/>
                </a:ext>
              </a:extLst>
            </p:cNvPr>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7107;p53">
              <a:extLst>
                <a:ext uri="{FF2B5EF4-FFF2-40B4-BE49-F238E27FC236}">
                  <a16:creationId xmlns:a16="http://schemas.microsoft.com/office/drawing/2014/main" id="{9F239A03-BE1C-4F8E-74DE-86E15B238FCD}"/>
                </a:ext>
              </a:extLst>
            </p:cNvPr>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7108;p53">
              <a:extLst>
                <a:ext uri="{FF2B5EF4-FFF2-40B4-BE49-F238E27FC236}">
                  <a16:creationId xmlns:a16="http://schemas.microsoft.com/office/drawing/2014/main" id="{93416E34-0368-F212-8BCD-C0E0696BC89C}"/>
                </a:ext>
              </a:extLst>
            </p:cNvPr>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7109;p53">
              <a:extLst>
                <a:ext uri="{FF2B5EF4-FFF2-40B4-BE49-F238E27FC236}">
                  <a16:creationId xmlns:a16="http://schemas.microsoft.com/office/drawing/2014/main" id="{48CA9D74-8321-E5B3-B384-C44F1E667B13}"/>
                </a:ext>
              </a:extLst>
            </p:cNvPr>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7110;p53">
              <a:extLst>
                <a:ext uri="{FF2B5EF4-FFF2-40B4-BE49-F238E27FC236}">
                  <a16:creationId xmlns:a16="http://schemas.microsoft.com/office/drawing/2014/main" id="{74444D39-2619-3A45-ED35-2971F613639F}"/>
                </a:ext>
              </a:extLst>
            </p:cNvPr>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7111;p53">
              <a:extLst>
                <a:ext uri="{FF2B5EF4-FFF2-40B4-BE49-F238E27FC236}">
                  <a16:creationId xmlns:a16="http://schemas.microsoft.com/office/drawing/2014/main" id="{5B04A178-F3AB-27CA-C651-5473804CE31E}"/>
                </a:ext>
              </a:extLst>
            </p:cNvPr>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7112;p53">
              <a:extLst>
                <a:ext uri="{FF2B5EF4-FFF2-40B4-BE49-F238E27FC236}">
                  <a16:creationId xmlns:a16="http://schemas.microsoft.com/office/drawing/2014/main" id="{A2B14BE0-0307-D198-01AA-25D3FCC5C0C4}"/>
                </a:ext>
              </a:extLst>
            </p:cNvPr>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7113;p53">
              <a:extLst>
                <a:ext uri="{FF2B5EF4-FFF2-40B4-BE49-F238E27FC236}">
                  <a16:creationId xmlns:a16="http://schemas.microsoft.com/office/drawing/2014/main" id="{39B4BD6B-DE79-9748-AADF-AAB5CC8E2550}"/>
                </a:ext>
              </a:extLst>
            </p:cNvPr>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7114;p53">
              <a:extLst>
                <a:ext uri="{FF2B5EF4-FFF2-40B4-BE49-F238E27FC236}">
                  <a16:creationId xmlns:a16="http://schemas.microsoft.com/office/drawing/2014/main" id="{954B3708-513E-A797-BA3B-29D1B904D7A4}"/>
                </a:ext>
              </a:extLst>
            </p:cNvPr>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7115;p53">
              <a:extLst>
                <a:ext uri="{FF2B5EF4-FFF2-40B4-BE49-F238E27FC236}">
                  <a16:creationId xmlns:a16="http://schemas.microsoft.com/office/drawing/2014/main" id="{382D915E-1FB5-BC1A-0E23-25764424DBE5}"/>
                </a:ext>
              </a:extLst>
            </p:cNvPr>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7116;p53">
              <a:extLst>
                <a:ext uri="{FF2B5EF4-FFF2-40B4-BE49-F238E27FC236}">
                  <a16:creationId xmlns:a16="http://schemas.microsoft.com/office/drawing/2014/main" id="{1A1A6171-5240-42C7-1FE8-434D9B83A571}"/>
                </a:ext>
              </a:extLst>
            </p:cNvPr>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7117;p53">
              <a:extLst>
                <a:ext uri="{FF2B5EF4-FFF2-40B4-BE49-F238E27FC236}">
                  <a16:creationId xmlns:a16="http://schemas.microsoft.com/office/drawing/2014/main" id="{D9C747F6-314B-2B19-579A-7D4CE044BE0A}"/>
                </a:ext>
              </a:extLst>
            </p:cNvPr>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7118;p53">
              <a:extLst>
                <a:ext uri="{FF2B5EF4-FFF2-40B4-BE49-F238E27FC236}">
                  <a16:creationId xmlns:a16="http://schemas.microsoft.com/office/drawing/2014/main" id="{9E9B0083-2BDB-D5BA-A3B4-22ECA6A88F28}"/>
                </a:ext>
              </a:extLst>
            </p:cNvPr>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7119;p53">
              <a:extLst>
                <a:ext uri="{FF2B5EF4-FFF2-40B4-BE49-F238E27FC236}">
                  <a16:creationId xmlns:a16="http://schemas.microsoft.com/office/drawing/2014/main" id="{4CAA77B1-A396-855A-09F9-85AB115FB9AC}"/>
                </a:ext>
              </a:extLst>
            </p:cNvPr>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7120;p53">
              <a:extLst>
                <a:ext uri="{FF2B5EF4-FFF2-40B4-BE49-F238E27FC236}">
                  <a16:creationId xmlns:a16="http://schemas.microsoft.com/office/drawing/2014/main" id="{E3249A7D-976B-E10A-3162-4D411282A94F}"/>
                </a:ext>
              </a:extLst>
            </p:cNvPr>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7121;p53">
              <a:extLst>
                <a:ext uri="{FF2B5EF4-FFF2-40B4-BE49-F238E27FC236}">
                  <a16:creationId xmlns:a16="http://schemas.microsoft.com/office/drawing/2014/main" id="{9667CD76-5949-91EF-37C6-A7996A5E7CF8}"/>
                </a:ext>
              </a:extLst>
            </p:cNvPr>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7122;p53">
              <a:extLst>
                <a:ext uri="{FF2B5EF4-FFF2-40B4-BE49-F238E27FC236}">
                  <a16:creationId xmlns:a16="http://schemas.microsoft.com/office/drawing/2014/main" id="{EBED87CA-C0D8-741B-7115-AB8F80529F59}"/>
                </a:ext>
              </a:extLst>
            </p:cNvPr>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7123;p53">
              <a:extLst>
                <a:ext uri="{FF2B5EF4-FFF2-40B4-BE49-F238E27FC236}">
                  <a16:creationId xmlns:a16="http://schemas.microsoft.com/office/drawing/2014/main" id="{1B292159-654E-269F-64F1-46BDE815936B}"/>
                </a:ext>
              </a:extLst>
            </p:cNvPr>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7124;p53">
              <a:extLst>
                <a:ext uri="{FF2B5EF4-FFF2-40B4-BE49-F238E27FC236}">
                  <a16:creationId xmlns:a16="http://schemas.microsoft.com/office/drawing/2014/main" id="{5296FD78-D358-DF7B-E2C2-CD844B43C16F}"/>
                </a:ext>
              </a:extLst>
            </p:cNvPr>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7125;p53">
              <a:extLst>
                <a:ext uri="{FF2B5EF4-FFF2-40B4-BE49-F238E27FC236}">
                  <a16:creationId xmlns:a16="http://schemas.microsoft.com/office/drawing/2014/main" id="{7088B505-CD17-1E0C-6E90-9B08273A0466}"/>
                </a:ext>
              </a:extLst>
            </p:cNvPr>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7126;p53">
              <a:extLst>
                <a:ext uri="{FF2B5EF4-FFF2-40B4-BE49-F238E27FC236}">
                  <a16:creationId xmlns:a16="http://schemas.microsoft.com/office/drawing/2014/main" id="{D6F16A7E-05A8-90B1-37E2-6C4F8FA39C2A}"/>
                </a:ext>
              </a:extLst>
            </p:cNvPr>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7127;p53">
              <a:extLst>
                <a:ext uri="{FF2B5EF4-FFF2-40B4-BE49-F238E27FC236}">
                  <a16:creationId xmlns:a16="http://schemas.microsoft.com/office/drawing/2014/main" id="{3CA33B88-CB38-FBCD-BEC3-551D058596CE}"/>
                </a:ext>
              </a:extLst>
            </p:cNvPr>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7128;p53">
              <a:extLst>
                <a:ext uri="{FF2B5EF4-FFF2-40B4-BE49-F238E27FC236}">
                  <a16:creationId xmlns:a16="http://schemas.microsoft.com/office/drawing/2014/main" id="{ECCC98C2-4003-EE7E-6F5C-5CAEFACA7821}"/>
                </a:ext>
              </a:extLst>
            </p:cNvPr>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7129;p53">
              <a:extLst>
                <a:ext uri="{FF2B5EF4-FFF2-40B4-BE49-F238E27FC236}">
                  <a16:creationId xmlns:a16="http://schemas.microsoft.com/office/drawing/2014/main" id="{1A03CBA5-FCE2-9C87-BD4D-496EF8A0060E}"/>
                </a:ext>
              </a:extLst>
            </p:cNvPr>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7130;p53">
              <a:extLst>
                <a:ext uri="{FF2B5EF4-FFF2-40B4-BE49-F238E27FC236}">
                  <a16:creationId xmlns:a16="http://schemas.microsoft.com/office/drawing/2014/main" id="{DD2BA55F-A611-BB86-5879-073BF3394F92}"/>
                </a:ext>
              </a:extLst>
            </p:cNvPr>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7131;p53">
              <a:extLst>
                <a:ext uri="{FF2B5EF4-FFF2-40B4-BE49-F238E27FC236}">
                  <a16:creationId xmlns:a16="http://schemas.microsoft.com/office/drawing/2014/main" id="{11261103-F3EE-610B-F3C8-1C04C51B9C02}"/>
                </a:ext>
              </a:extLst>
            </p:cNvPr>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7132;p53">
              <a:extLst>
                <a:ext uri="{FF2B5EF4-FFF2-40B4-BE49-F238E27FC236}">
                  <a16:creationId xmlns:a16="http://schemas.microsoft.com/office/drawing/2014/main" id="{0BA8B3E8-C8F7-5705-AC99-B592B30280D6}"/>
                </a:ext>
              </a:extLst>
            </p:cNvPr>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7133;p53">
              <a:extLst>
                <a:ext uri="{FF2B5EF4-FFF2-40B4-BE49-F238E27FC236}">
                  <a16:creationId xmlns:a16="http://schemas.microsoft.com/office/drawing/2014/main" id="{7A9F53B9-24F7-06D7-F369-23506F0D6C4E}"/>
                </a:ext>
              </a:extLst>
            </p:cNvPr>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7134;p53">
              <a:extLst>
                <a:ext uri="{FF2B5EF4-FFF2-40B4-BE49-F238E27FC236}">
                  <a16:creationId xmlns:a16="http://schemas.microsoft.com/office/drawing/2014/main" id="{823D15A0-989E-8B20-6D6A-9A427CE143C3}"/>
                </a:ext>
              </a:extLst>
            </p:cNvPr>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7135;p53">
              <a:extLst>
                <a:ext uri="{FF2B5EF4-FFF2-40B4-BE49-F238E27FC236}">
                  <a16:creationId xmlns:a16="http://schemas.microsoft.com/office/drawing/2014/main" id="{4462E3D6-C2FE-4FB1-3176-ACEBF834FF06}"/>
                </a:ext>
              </a:extLst>
            </p:cNvPr>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7136;p53">
              <a:extLst>
                <a:ext uri="{FF2B5EF4-FFF2-40B4-BE49-F238E27FC236}">
                  <a16:creationId xmlns:a16="http://schemas.microsoft.com/office/drawing/2014/main" id="{82960E94-1127-836A-C9A7-801A7F969789}"/>
                </a:ext>
              </a:extLst>
            </p:cNvPr>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7137;p53">
              <a:extLst>
                <a:ext uri="{FF2B5EF4-FFF2-40B4-BE49-F238E27FC236}">
                  <a16:creationId xmlns:a16="http://schemas.microsoft.com/office/drawing/2014/main" id="{DEBB84E7-D98F-C3A1-802D-E63661228970}"/>
                </a:ext>
              </a:extLst>
            </p:cNvPr>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7138;p53">
              <a:extLst>
                <a:ext uri="{FF2B5EF4-FFF2-40B4-BE49-F238E27FC236}">
                  <a16:creationId xmlns:a16="http://schemas.microsoft.com/office/drawing/2014/main" id="{BEBF2AEE-D671-A583-4539-E9E3F1C9010A}"/>
                </a:ext>
              </a:extLst>
            </p:cNvPr>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7139;p53">
              <a:extLst>
                <a:ext uri="{FF2B5EF4-FFF2-40B4-BE49-F238E27FC236}">
                  <a16:creationId xmlns:a16="http://schemas.microsoft.com/office/drawing/2014/main" id="{7590B33D-B5A5-71F9-0DF4-035E7BF7A6CF}"/>
                </a:ext>
              </a:extLst>
            </p:cNvPr>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7140;p53">
              <a:extLst>
                <a:ext uri="{FF2B5EF4-FFF2-40B4-BE49-F238E27FC236}">
                  <a16:creationId xmlns:a16="http://schemas.microsoft.com/office/drawing/2014/main" id="{F8697C94-4159-BA46-19F6-51FB9ED6FE1F}"/>
                </a:ext>
              </a:extLst>
            </p:cNvPr>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7141;p53">
              <a:extLst>
                <a:ext uri="{FF2B5EF4-FFF2-40B4-BE49-F238E27FC236}">
                  <a16:creationId xmlns:a16="http://schemas.microsoft.com/office/drawing/2014/main" id="{559A73B3-95DC-76FC-148C-30D93F0D1BBC}"/>
                </a:ext>
              </a:extLst>
            </p:cNvPr>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7142;p53">
              <a:extLst>
                <a:ext uri="{FF2B5EF4-FFF2-40B4-BE49-F238E27FC236}">
                  <a16:creationId xmlns:a16="http://schemas.microsoft.com/office/drawing/2014/main" id="{49060E07-BAB0-AF72-9616-4305DFB6FAD8}"/>
                </a:ext>
              </a:extLst>
            </p:cNvPr>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7143;p53">
              <a:extLst>
                <a:ext uri="{FF2B5EF4-FFF2-40B4-BE49-F238E27FC236}">
                  <a16:creationId xmlns:a16="http://schemas.microsoft.com/office/drawing/2014/main" id="{AEA1B187-69A6-0621-DD74-D930E910F02C}"/>
                </a:ext>
              </a:extLst>
            </p:cNvPr>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7144;p53">
              <a:extLst>
                <a:ext uri="{FF2B5EF4-FFF2-40B4-BE49-F238E27FC236}">
                  <a16:creationId xmlns:a16="http://schemas.microsoft.com/office/drawing/2014/main" id="{DFBF370A-3CE8-2B6F-CEB5-AC9C262F3E15}"/>
                </a:ext>
              </a:extLst>
            </p:cNvPr>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7145;p53">
              <a:extLst>
                <a:ext uri="{FF2B5EF4-FFF2-40B4-BE49-F238E27FC236}">
                  <a16:creationId xmlns:a16="http://schemas.microsoft.com/office/drawing/2014/main" id="{85942882-DF3C-17D4-0BC0-DDD13D5F355D}"/>
                </a:ext>
              </a:extLst>
            </p:cNvPr>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7146;p53">
              <a:extLst>
                <a:ext uri="{FF2B5EF4-FFF2-40B4-BE49-F238E27FC236}">
                  <a16:creationId xmlns:a16="http://schemas.microsoft.com/office/drawing/2014/main" id="{4D0CE122-A18F-2EDB-54FC-19AA0AB4948A}"/>
                </a:ext>
              </a:extLst>
            </p:cNvPr>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7147;p53">
              <a:extLst>
                <a:ext uri="{FF2B5EF4-FFF2-40B4-BE49-F238E27FC236}">
                  <a16:creationId xmlns:a16="http://schemas.microsoft.com/office/drawing/2014/main" id="{D10AE284-D311-5EE6-1A49-F4CBA69F442B}"/>
                </a:ext>
              </a:extLst>
            </p:cNvPr>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7148;p53">
              <a:extLst>
                <a:ext uri="{FF2B5EF4-FFF2-40B4-BE49-F238E27FC236}">
                  <a16:creationId xmlns:a16="http://schemas.microsoft.com/office/drawing/2014/main" id="{B8D34053-48B7-BCBA-56E3-523D7DB38BB8}"/>
                </a:ext>
              </a:extLst>
            </p:cNvPr>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7149;p53">
              <a:extLst>
                <a:ext uri="{FF2B5EF4-FFF2-40B4-BE49-F238E27FC236}">
                  <a16:creationId xmlns:a16="http://schemas.microsoft.com/office/drawing/2014/main" id="{AAA997F2-AECE-CB10-0284-932830C80D7A}"/>
                </a:ext>
              </a:extLst>
            </p:cNvPr>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7150;p53">
              <a:extLst>
                <a:ext uri="{FF2B5EF4-FFF2-40B4-BE49-F238E27FC236}">
                  <a16:creationId xmlns:a16="http://schemas.microsoft.com/office/drawing/2014/main" id="{03D1DECD-71C3-B351-5E0D-0E5AFC9D7307}"/>
                </a:ext>
              </a:extLst>
            </p:cNvPr>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7151;p53">
              <a:extLst>
                <a:ext uri="{FF2B5EF4-FFF2-40B4-BE49-F238E27FC236}">
                  <a16:creationId xmlns:a16="http://schemas.microsoft.com/office/drawing/2014/main" id="{B7FFF338-238C-DCFB-9560-48B6CC37C173}"/>
                </a:ext>
              </a:extLst>
            </p:cNvPr>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7152;p53">
              <a:extLst>
                <a:ext uri="{FF2B5EF4-FFF2-40B4-BE49-F238E27FC236}">
                  <a16:creationId xmlns:a16="http://schemas.microsoft.com/office/drawing/2014/main" id="{ABFC968E-58FA-2386-A07D-889FA5852AA7}"/>
                </a:ext>
              </a:extLst>
            </p:cNvPr>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7153;p53">
              <a:extLst>
                <a:ext uri="{FF2B5EF4-FFF2-40B4-BE49-F238E27FC236}">
                  <a16:creationId xmlns:a16="http://schemas.microsoft.com/office/drawing/2014/main" id="{F06D66BA-3814-17FB-2D9D-7A73E87778AD}"/>
                </a:ext>
              </a:extLst>
            </p:cNvPr>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7154;p53">
              <a:extLst>
                <a:ext uri="{FF2B5EF4-FFF2-40B4-BE49-F238E27FC236}">
                  <a16:creationId xmlns:a16="http://schemas.microsoft.com/office/drawing/2014/main" id="{89339774-C403-7BFD-0245-E9B7B47753A4}"/>
                </a:ext>
              </a:extLst>
            </p:cNvPr>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7155;p53">
              <a:extLst>
                <a:ext uri="{FF2B5EF4-FFF2-40B4-BE49-F238E27FC236}">
                  <a16:creationId xmlns:a16="http://schemas.microsoft.com/office/drawing/2014/main" id="{39F3BC58-23B1-2092-7138-60F52404E6C3}"/>
                </a:ext>
              </a:extLst>
            </p:cNvPr>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7156;p53">
              <a:extLst>
                <a:ext uri="{FF2B5EF4-FFF2-40B4-BE49-F238E27FC236}">
                  <a16:creationId xmlns:a16="http://schemas.microsoft.com/office/drawing/2014/main" id="{C01C9500-F21E-ECD8-AF87-1BA868BAA16E}"/>
                </a:ext>
              </a:extLst>
            </p:cNvPr>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7157;p53">
              <a:extLst>
                <a:ext uri="{FF2B5EF4-FFF2-40B4-BE49-F238E27FC236}">
                  <a16:creationId xmlns:a16="http://schemas.microsoft.com/office/drawing/2014/main" id="{E3DBB131-8480-252D-0326-75F7A454A02B}"/>
                </a:ext>
              </a:extLst>
            </p:cNvPr>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7158;p53">
              <a:extLst>
                <a:ext uri="{FF2B5EF4-FFF2-40B4-BE49-F238E27FC236}">
                  <a16:creationId xmlns:a16="http://schemas.microsoft.com/office/drawing/2014/main" id="{7ECAF422-14BA-3BD2-24B9-9505E142A0A5}"/>
                </a:ext>
              </a:extLst>
            </p:cNvPr>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7159;p53">
              <a:extLst>
                <a:ext uri="{FF2B5EF4-FFF2-40B4-BE49-F238E27FC236}">
                  <a16:creationId xmlns:a16="http://schemas.microsoft.com/office/drawing/2014/main" id="{00877CE9-386A-C695-E98E-57DBC9F13A42}"/>
                </a:ext>
              </a:extLst>
            </p:cNvPr>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7160;p53">
              <a:extLst>
                <a:ext uri="{FF2B5EF4-FFF2-40B4-BE49-F238E27FC236}">
                  <a16:creationId xmlns:a16="http://schemas.microsoft.com/office/drawing/2014/main" id="{9317D5F4-B748-AB83-F0B8-4FF31822ACE4}"/>
                </a:ext>
              </a:extLst>
            </p:cNvPr>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7161;p53">
              <a:extLst>
                <a:ext uri="{FF2B5EF4-FFF2-40B4-BE49-F238E27FC236}">
                  <a16:creationId xmlns:a16="http://schemas.microsoft.com/office/drawing/2014/main" id="{D554DC79-6BB8-69BB-BC25-47F5C717245F}"/>
                </a:ext>
              </a:extLst>
            </p:cNvPr>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7162;p53">
              <a:extLst>
                <a:ext uri="{FF2B5EF4-FFF2-40B4-BE49-F238E27FC236}">
                  <a16:creationId xmlns:a16="http://schemas.microsoft.com/office/drawing/2014/main" id="{FAA5CE73-7C32-CA54-A71A-C82020FE753A}"/>
                </a:ext>
              </a:extLst>
            </p:cNvPr>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7163;p53">
              <a:extLst>
                <a:ext uri="{FF2B5EF4-FFF2-40B4-BE49-F238E27FC236}">
                  <a16:creationId xmlns:a16="http://schemas.microsoft.com/office/drawing/2014/main" id="{D8C07AF5-60D4-902C-AB66-828303E1EE67}"/>
                </a:ext>
              </a:extLst>
            </p:cNvPr>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7164;p53">
              <a:extLst>
                <a:ext uri="{FF2B5EF4-FFF2-40B4-BE49-F238E27FC236}">
                  <a16:creationId xmlns:a16="http://schemas.microsoft.com/office/drawing/2014/main" id="{C4458E4D-EA00-F8FB-0C55-C03805B3DF18}"/>
                </a:ext>
              </a:extLst>
            </p:cNvPr>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7165;p53">
              <a:extLst>
                <a:ext uri="{FF2B5EF4-FFF2-40B4-BE49-F238E27FC236}">
                  <a16:creationId xmlns:a16="http://schemas.microsoft.com/office/drawing/2014/main" id="{ED70823D-DD73-AD2E-F399-4FE08DFA2E2F}"/>
                </a:ext>
              </a:extLst>
            </p:cNvPr>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7166;p53">
              <a:extLst>
                <a:ext uri="{FF2B5EF4-FFF2-40B4-BE49-F238E27FC236}">
                  <a16:creationId xmlns:a16="http://schemas.microsoft.com/office/drawing/2014/main" id="{34625941-4A26-B87E-4C44-8B1A61621D29}"/>
                </a:ext>
              </a:extLst>
            </p:cNvPr>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7167;p53">
              <a:extLst>
                <a:ext uri="{FF2B5EF4-FFF2-40B4-BE49-F238E27FC236}">
                  <a16:creationId xmlns:a16="http://schemas.microsoft.com/office/drawing/2014/main" id="{0FD1E45F-3F6D-6BE3-B679-D766EE7D9B92}"/>
                </a:ext>
              </a:extLst>
            </p:cNvPr>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7168;p53">
              <a:extLst>
                <a:ext uri="{FF2B5EF4-FFF2-40B4-BE49-F238E27FC236}">
                  <a16:creationId xmlns:a16="http://schemas.microsoft.com/office/drawing/2014/main" id="{3415DDEB-9E28-92FC-ACC1-923FD094C6BE}"/>
                </a:ext>
              </a:extLst>
            </p:cNvPr>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7169;p53">
              <a:extLst>
                <a:ext uri="{FF2B5EF4-FFF2-40B4-BE49-F238E27FC236}">
                  <a16:creationId xmlns:a16="http://schemas.microsoft.com/office/drawing/2014/main" id="{72A0681E-DE01-A200-B785-245D674097F0}"/>
                </a:ext>
              </a:extLst>
            </p:cNvPr>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7170;p53">
              <a:extLst>
                <a:ext uri="{FF2B5EF4-FFF2-40B4-BE49-F238E27FC236}">
                  <a16:creationId xmlns:a16="http://schemas.microsoft.com/office/drawing/2014/main" id="{62CC9B32-C612-9C62-513F-28149FAED89E}"/>
                </a:ext>
              </a:extLst>
            </p:cNvPr>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7171;p53">
              <a:extLst>
                <a:ext uri="{FF2B5EF4-FFF2-40B4-BE49-F238E27FC236}">
                  <a16:creationId xmlns:a16="http://schemas.microsoft.com/office/drawing/2014/main" id="{FB16F0BB-E0F9-7300-19C7-58894974D16A}"/>
                </a:ext>
              </a:extLst>
            </p:cNvPr>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7172;p53">
              <a:extLst>
                <a:ext uri="{FF2B5EF4-FFF2-40B4-BE49-F238E27FC236}">
                  <a16:creationId xmlns:a16="http://schemas.microsoft.com/office/drawing/2014/main" id="{9DE1C553-7983-3217-B318-657DB64FC248}"/>
                </a:ext>
              </a:extLst>
            </p:cNvPr>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7173;p53">
              <a:extLst>
                <a:ext uri="{FF2B5EF4-FFF2-40B4-BE49-F238E27FC236}">
                  <a16:creationId xmlns:a16="http://schemas.microsoft.com/office/drawing/2014/main" id="{1E5FC09A-134D-0A94-D239-4A943EEE6828}"/>
                </a:ext>
              </a:extLst>
            </p:cNvPr>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7174;p53">
              <a:extLst>
                <a:ext uri="{FF2B5EF4-FFF2-40B4-BE49-F238E27FC236}">
                  <a16:creationId xmlns:a16="http://schemas.microsoft.com/office/drawing/2014/main" id="{22F44B27-9340-A766-9624-B7D465D9E0A9}"/>
                </a:ext>
              </a:extLst>
            </p:cNvPr>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7175;p53">
              <a:extLst>
                <a:ext uri="{FF2B5EF4-FFF2-40B4-BE49-F238E27FC236}">
                  <a16:creationId xmlns:a16="http://schemas.microsoft.com/office/drawing/2014/main" id="{FF9CFDFA-AF51-09FF-D66B-0D51C749A26E}"/>
                </a:ext>
              </a:extLst>
            </p:cNvPr>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7176;p53">
              <a:extLst>
                <a:ext uri="{FF2B5EF4-FFF2-40B4-BE49-F238E27FC236}">
                  <a16:creationId xmlns:a16="http://schemas.microsoft.com/office/drawing/2014/main" id="{30AD6FC1-C371-4F7D-650B-D4B9471CA6F6}"/>
                </a:ext>
              </a:extLst>
            </p:cNvPr>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7177;p53">
              <a:extLst>
                <a:ext uri="{FF2B5EF4-FFF2-40B4-BE49-F238E27FC236}">
                  <a16:creationId xmlns:a16="http://schemas.microsoft.com/office/drawing/2014/main" id="{54CF365E-790D-F94B-17C0-900EC211654B}"/>
                </a:ext>
              </a:extLst>
            </p:cNvPr>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7178;p53">
              <a:extLst>
                <a:ext uri="{FF2B5EF4-FFF2-40B4-BE49-F238E27FC236}">
                  <a16:creationId xmlns:a16="http://schemas.microsoft.com/office/drawing/2014/main" id="{AEF0CE41-77C5-B907-CC93-FBFD85B9B55E}"/>
                </a:ext>
              </a:extLst>
            </p:cNvPr>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7179;p53">
              <a:extLst>
                <a:ext uri="{FF2B5EF4-FFF2-40B4-BE49-F238E27FC236}">
                  <a16:creationId xmlns:a16="http://schemas.microsoft.com/office/drawing/2014/main" id="{2A2AA3AC-C5B5-AB5C-36CD-85F74385D347}"/>
                </a:ext>
              </a:extLst>
            </p:cNvPr>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7180;p53">
              <a:extLst>
                <a:ext uri="{FF2B5EF4-FFF2-40B4-BE49-F238E27FC236}">
                  <a16:creationId xmlns:a16="http://schemas.microsoft.com/office/drawing/2014/main" id="{18C6A641-2CAB-6D57-4873-97BA50A8D36B}"/>
                </a:ext>
              </a:extLst>
            </p:cNvPr>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7181;p53">
              <a:extLst>
                <a:ext uri="{FF2B5EF4-FFF2-40B4-BE49-F238E27FC236}">
                  <a16:creationId xmlns:a16="http://schemas.microsoft.com/office/drawing/2014/main" id="{B13F83AA-3DFC-D31A-D794-7DBDBE7FFC31}"/>
                </a:ext>
              </a:extLst>
            </p:cNvPr>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7182;p53">
              <a:extLst>
                <a:ext uri="{FF2B5EF4-FFF2-40B4-BE49-F238E27FC236}">
                  <a16:creationId xmlns:a16="http://schemas.microsoft.com/office/drawing/2014/main" id="{C7E6FB41-650E-8105-5E73-AFAB06255FD0}"/>
                </a:ext>
              </a:extLst>
            </p:cNvPr>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7183;p53">
              <a:extLst>
                <a:ext uri="{FF2B5EF4-FFF2-40B4-BE49-F238E27FC236}">
                  <a16:creationId xmlns:a16="http://schemas.microsoft.com/office/drawing/2014/main" id="{3F17EA54-448F-95C0-BE64-D4CC07B9E621}"/>
                </a:ext>
              </a:extLst>
            </p:cNvPr>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7184;p53">
              <a:extLst>
                <a:ext uri="{FF2B5EF4-FFF2-40B4-BE49-F238E27FC236}">
                  <a16:creationId xmlns:a16="http://schemas.microsoft.com/office/drawing/2014/main" id="{80C3CA4D-50CA-3F21-9593-60F002677EC5}"/>
                </a:ext>
              </a:extLst>
            </p:cNvPr>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7185;p53">
              <a:extLst>
                <a:ext uri="{FF2B5EF4-FFF2-40B4-BE49-F238E27FC236}">
                  <a16:creationId xmlns:a16="http://schemas.microsoft.com/office/drawing/2014/main" id="{5883366D-6F3A-FDDB-7161-8D8752BE1E6E}"/>
                </a:ext>
              </a:extLst>
            </p:cNvPr>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7186;p53">
              <a:extLst>
                <a:ext uri="{FF2B5EF4-FFF2-40B4-BE49-F238E27FC236}">
                  <a16:creationId xmlns:a16="http://schemas.microsoft.com/office/drawing/2014/main" id="{D0E82FDC-753D-EAB7-EA19-DD1F66E2BC25}"/>
                </a:ext>
              </a:extLst>
            </p:cNvPr>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7187;p53">
              <a:extLst>
                <a:ext uri="{FF2B5EF4-FFF2-40B4-BE49-F238E27FC236}">
                  <a16:creationId xmlns:a16="http://schemas.microsoft.com/office/drawing/2014/main" id="{B977349E-3405-18BE-9743-6485CC8F20D3}"/>
                </a:ext>
              </a:extLst>
            </p:cNvPr>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7188;p53">
              <a:extLst>
                <a:ext uri="{FF2B5EF4-FFF2-40B4-BE49-F238E27FC236}">
                  <a16:creationId xmlns:a16="http://schemas.microsoft.com/office/drawing/2014/main" id="{ABDF2EAF-5F77-BF15-7D47-FBA5A3745972}"/>
                </a:ext>
              </a:extLst>
            </p:cNvPr>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7189;p53">
              <a:extLst>
                <a:ext uri="{FF2B5EF4-FFF2-40B4-BE49-F238E27FC236}">
                  <a16:creationId xmlns:a16="http://schemas.microsoft.com/office/drawing/2014/main" id="{98F2E292-0A67-1271-D3ED-966EC358996E}"/>
                </a:ext>
              </a:extLst>
            </p:cNvPr>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7190;p53">
              <a:extLst>
                <a:ext uri="{FF2B5EF4-FFF2-40B4-BE49-F238E27FC236}">
                  <a16:creationId xmlns:a16="http://schemas.microsoft.com/office/drawing/2014/main" id="{70736483-B87F-0E2A-DA63-090E25857AEF}"/>
                </a:ext>
              </a:extLst>
            </p:cNvPr>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7191;p53">
              <a:extLst>
                <a:ext uri="{FF2B5EF4-FFF2-40B4-BE49-F238E27FC236}">
                  <a16:creationId xmlns:a16="http://schemas.microsoft.com/office/drawing/2014/main" id="{FF3EE30A-E40B-ABF4-338E-BB1F7C4879E0}"/>
                </a:ext>
              </a:extLst>
            </p:cNvPr>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7192;p53">
              <a:extLst>
                <a:ext uri="{FF2B5EF4-FFF2-40B4-BE49-F238E27FC236}">
                  <a16:creationId xmlns:a16="http://schemas.microsoft.com/office/drawing/2014/main" id="{2DF527BC-6ED2-DA9E-37B9-74AB441C80B0}"/>
                </a:ext>
              </a:extLst>
            </p:cNvPr>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7193;p53">
              <a:extLst>
                <a:ext uri="{FF2B5EF4-FFF2-40B4-BE49-F238E27FC236}">
                  <a16:creationId xmlns:a16="http://schemas.microsoft.com/office/drawing/2014/main" id="{C4B86894-18EB-451B-2B12-CDEA17191C94}"/>
                </a:ext>
              </a:extLst>
            </p:cNvPr>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7194;p53">
              <a:extLst>
                <a:ext uri="{FF2B5EF4-FFF2-40B4-BE49-F238E27FC236}">
                  <a16:creationId xmlns:a16="http://schemas.microsoft.com/office/drawing/2014/main" id="{CE167078-3E92-6875-D7F2-23B495E5565B}"/>
                </a:ext>
              </a:extLst>
            </p:cNvPr>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7195;p53">
              <a:extLst>
                <a:ext uri="{FF2B5EF4-FFF2-40B4-BE49-F238E27FC236}">
                  <a16:creationId xmlns:a16="http://schemas.microsoft.com/office/drawing/2014/main" id="{627B845F-5AD5-23EE-E8FD-319144DC8130}"/>
                </a:ext>
              </a:extLst>
            </p:cNvPr>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7196;p53">
              <a:extLst>
                <a:ext uri="{FF2B5EF4-FFF2-40B4-BE49-F238E27FC236}">
                  <a16:creationId xmlns:a16="http://schemas.microsoft.com/office/drawing/2014/main" id="{79A94C15-8B48-E814-B570-7DAC19BF9CB9}"/>
                </a:ext>
              </a:extLst>
            </p:cNvPr>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7197;p53">
              <a:extLst>
                <a:ext uri="{FF2B5EF4-FFF2-40B4-BE49-F238E27FC236}">
                  <a16:creationId xmlns:a16="http://schemas.microsoft.com/office/drawing/2014/main" id="{C41F7BB3-978F-E1E0-0223-63BE177C110E}"/>
                </a:ext>
              </a:extLst>
            </p:cNvPr>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7198;p53">
              <a:extLst>
                <a:ext uri="{FF2B5EF4-FFF2-40B4-BE49-F238E27FC236}">
                  <a16:creationId xmlns:a16="http://schemas.microsoft.com/office/drawing/2014/main" id="{04FDAAA9-CDF7-8A26-A54B-15B2439FB6CF}"/>
                </a:ext>
              </a:extLst>
            </p:cNvPr>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7199;p53">
              <a:extLst>
                <a:ext uri="{FF2B5EF4-FFF2-40B4-BE49-F238E27FC236}">
                  <a16:creationId xmlns:a16="http://schemas.microsoft.com/office/drawing/2014/main" id="{DF82FFCB-F4C3-02D3-4FE6-19055BB86A91}"/>
                </a:ext>
              </a:extLst>
            </p:cNvPr>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7200;p53">
              <a:extLst>
                <a:ext uri="{FF2B5EF4-FFF2-40B4-BE49-F238E27FC236}">
                  <a16:creationId xmlns:a16="http://schemas.microsoft.com/office/drawing/2014/main" id="{884D17FF-82E0-7DE9-A15A-0F427DECE872}"/>
                </a:ext>
              </a:extLst>
            </p:cNvPr>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7201;p53">
              <a:extLst>
                <a:ext uri="{FF2B5EF4-FFF2-40B4-BE49-F238E27FC236}">
                  <a16:creationId xmlns:a16="http://schemas.microsoft.com/office/drawing/2014/main" id="{D9AF05EB-C2E3-47F8-2ABA-7C4D7E89860A}"/>
                </a:ext>
              </a:extLst>
            </p:cNvPr>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7202;p53">
              <a:extLst>
                <a:ext uri="{FF2B5EF4-FFF2-40B4-BE49-F238E27FC236}">
                  <a16:creationId xmlns:a16="http://schemas.microsoft.com/office/drawing/2014/main" id="{FA710F07-1F90-9A63-5219-D7AA5BB9CC0F}"/>
                </a:ext>
              </a:extLst>
            </p:cNvPr>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7203;p53">
              <a:extLst>
                <a:ext uri="{FF2B5EF4-FFF2-40B4-BE49-F238E27FC236}">
                  <a16:creationId xmlns:a16="http://schemas.microsoft.com/office/drawing/2014/main" id="{09D11D87-7E4B-2E5C-61E9-2D42C48685A2}"/>
                </a:ext>
              </a:extLst>
            </p:cNvPr>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7204;p53">
              <a:extLst>
                <a:ext uri="{FF2B5EF4-FFF2-40B4-BE49-F238E27FC236}">
                  <a16:creationId xmlns:a16="http://schemas.microsoft.com/office/drawing/2014/main" id="{56A9D4CE-B3FA-1A50-F02F-F0668DB85A88}"/>
                </a:ext>
              </a:extLst>
            </p:cNvPr>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7205;p53">
              <a:extLst>
                <a:ext uri="{FF2B5EF4-FFF2-40B4-BE49-F238E27FC236}">
                  <a16:creationId xmlns:a16="http://schemas.microsoft.com/office/drawing/2014/main" id="{3DD4370E-6E65-523E-D4E9-AE6C5BD34A5F}"/>
                </a:ext>
              </a:extLst>
            </p:cNvPr>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7206;p53">
              <a:extLst>
                <a:ext uri="{FF2B5EF4-FFF2-40B4-BE49-F238E27FC236}">
                  <a16:creationId xmlns:a16="http://schemas.microsoft.com/office/drawing/2014/main" id="{4BEF539F-E6DD-3423-3F2C-6AEAB4778701}"/>
                </a:ext>
              </a:extLst>
            </p:cNvPr>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7207;p53">
              <a:extLst>
                <a:ext uri="{FF2B5EF4-FFF2-40B4-BE49-F238E27FC236}">
                  <a16:creationId xmlns:a16="http://schemas.microsoft.com/office/drawing/2014/main" id="{ECCBD0E4-D6BE-9626-6957-9C7C17528784}"/>
                </a:ext>
              </a:extLst>
            </p:cNvPr>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7208;p53">
              <a:extLst>
                <a:ext uri="{FF2B5EF4-FFF2-40B4-BE49-F238E27FC236}">
                  <a16:creationId xmlns:a16="http://schemas.microsoft.com/office/drawing/2014/main" id="{B296587E-4D69-C7ED-8F9E-A2858DCAC981}"/>
                </a:ext>
              </a:extLst>
            </p:cNvPr>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7209;p53">
              <a:extLst>
                <a:ext uri="{FF2B5EF4-FFF2-40B4-BE49-F238E27FC236}">
                  <a16:creationId xmlns:a16="http://schemas.microsoft.com/office/drawing/2014/main" id="{3C28B560-46B7-C8D7-DE68-5369EB960010}"/>
                </a:ext>
              </a:extLst>
            </p:cNvPr>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7210;p53">
              <a:extLst>
                <a:ext uri="{FF2B5EF4-FFF2-40B4-BE49-F238E27FC236}">
                  <a16:creationId xmlns:a16="http://schemas.microsoft.com/office/drawing/2014/main" id="{9A62E394-C322-639B-48E9-56B9BA017F63}"/>
                </a:ext>
              </a:extLst>
            </p:cNvPr>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7211;p53">
              <a:extLst>
                <a:ext uri="{FF2B5EF4-FFF2-40B4-BE49-F238E27FC236}">
                  <a16:creationId xmlns:a16="http://schemas.microsoft.com/office/drawing/2014/main" id="{E27BAE8F-152F-A754-3F38-9783376690F3}"/>
                </a:ext>
              </a:extLst>
            </p:cNvPr>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7212;p53">
              <a:extLst>
                <a:ext uri="{FF2B5EF4-FFF2-40B4-BE49-F238E27FC236}">
                  <a16:creationId xmlns:a16="http://schemas.microsoft.com/office/drawing/2014/main" id="{87058F83-E84D-2222-F26D-68B0B0660F37}"/>
                </a:ext>
              </a:extLst>
            </p:cNvPr>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7213;p53">
              <a:extLst>
                <a:ext uri="{FF2B5EF4-FFF2-40B4-BE49-F238E27FC236}">
                  <a16:creationId xmlns:a16="http://schemas.microsoft.com/office/drawing/2014/main" id="{9F9B4D9A-27CF-91A0-EE37-CF17B6272E84}"/>
                </a:ext>
              </a:extLst>
            </p:cNvPr>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7214;p53">
              <a:extLst>
                <a:ext uri="{FF2B5EF4-FFF2-40B4-BE49-F238E27FC236}">
                  <a16:creationId xmlns:a16="http://schemas.microsoft.com/office/drawing/2014/main" id="{7A3CF4AF-6AAA-58D0-6C4A-F4B5E793C209}"/>
                </a:ext>
              </a:extLst>
            </p:cNvPr>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7215;p53">
              <a:extLst>
                <a:ext uri="{FF2B5EF4-FFF2-40B4-BE49-F238E27FC236}">
                  <a16:creationId xmlns:a16="http://schemas.microsoft.com/office/drawing/2014/main" id="{B178F695-FA99-0218-FD1E-841F7D280881}"/>
                </a:ext>
              </a:extLst>
            </p:cNvPr>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7216;p53">
              <a:extLst>
                <a:ext uri="{FF2B5EF4-FFF2-40B4-BE49-F238E27FC236}">
                  <a16:creationId xmlns:a16="http://schemas.microsoft.com/office/drawing/2014/main" id="{3CD38C64-7349-D885-82B0-0540590E6837}"/>
                </a:ext>
              </a:extLst>
            </p:cNvPr>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7217;p53">
              <a:extLst>
                <a:ext uri="{FF2B5EF4-FFF2-40B4-BE49-F238E27FC236}">
                  <a16:creationId xmlns:a16="http://schemas.microsoft.com/office/drawing/2014/main" id="{624300C7-5E77-E08B-337F-98A8519553B6}"/>
                </a:ext>
              </a:extLst>
            </p:cNvPr>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7218;p53">
              <a:extLst>
                <a:ext uri="{FF2B5EF4-FFF2-40B4-BE49-F238E27FC236}">
                  <a16:creationId xmlns:a16="http://schemas.microsoft.com/office/drawing/2014/main" id="{96F9CBBA-0FA9-6D1B-2841-C46171147DC2}"/>
                </a:ext>
              </a:extLst>
            </p:cNvPr>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7219;p53">
              <a:extLst>
                <a:ext uri="{FF2B5EF4-FFF2-40B4-BE49-F238E27FC236}">
                  <a16:creationId xmlns:a16="http://schemas.microsoft.com/office/drawing/2014/main" id="{926D8CDC-E7F9-4DD8-A406-E6EAD7F40DF4}"/>
                </a:ext>
              </a:extLst>
            </p:cNvPr>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7220;p53">
              <a:extLst>
                <a:ext uri="{FF2B5EF4-FFF2-40B4-BE49-F238E27FC236}">
                  <a16:creationId xmlns:a16="http://schemas.microsoft.com/office/drawing/2014/main" id="{6B72BBCD-0332-4C68-92E8-11EE5C490BDE}"/>
                </a:ext>
              </a:extLst>
            </p:cNvPr>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7221;p53">
              <a:extLst>
                <a:ext uri="{FF2B5EF4-FFF2-40B4-BE49-F238E27FC236}">
                  <a16:creationId xmlns:a16="http://schemas.microsoft.com/office/drawing/2014/main" id="{DC0D4FFE-FB41-0990-E04C-B636D9AA6A45}"/>
                </a:ext>
              </a:extLst>
            </p:cNvPr>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7222;p53">
              <a:extLst>
                <a:ext uri="{FF2B5EF4-FFF2-40B4-BE49-F238E27FC236}">
                  <a16:creationId xmlns:a16="http://schemas.microsoft.com/office/drawing/2014/main" id="{8C4A8C59-01B9-0F57-468C-F4E0D8DFBC16}"/>
                </a:ext>
              </a:extLst>
            </p:cNvPr>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7223;p53">
              <a:extLst>
                <a:ext uri="{FF2B5EF4-FFF2-40B4-BE49-F238E27FC236}">
                  <a16:creationId xmlns:a16="http://schemas.microsoft.com/office/drawing/2014/main" id="{9D5BCFAE-0E55-A9F0-B3BC-DCE3FA285C1A}"/>
                </a:ext>
              </a:extLst>
            </p:cNvPr>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7224;p53">
              <a:extLst>
                <a:ext uri="{FF2B5EF4-FFF2-40B4-BE49-F238E27FC236}">
                  <a16:creationId xmlns:a16="http://schemas.microsoft.com/office/drawing/2014/main" id="{6A710629-67B9-231D-889F-8E6D4DD3D0F7}"/>
                </a:ext>
              </a:extLst>
            </p:cNvPr>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7225;p53">
              <a:extLst>
                <a:ext uri="{FF2B5EF4-FFF2-40B4-BE49-F238E27FC236}">
                  <a16:creationId xmlns:a16="http://schemas.microsoft.com/office/drawing/2014/main" id="{C80988E0-41E7-A97E-04D7-6710B1F96F9E}"/>
                </a:ext>
              </a:extLst>
            </p:cNvPr>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7226;p53">
              <a:extLst>
                <a:ext uri="{FF2B5EF4-FFF2-40B4-BE49-F238E27FC236}">
                  <a16:creationId xmlns:a16="http://schemas.microsoft.com/office/drawing/2014/main" id="{65280E88-3EC3-56F5-BCA3-A521ABF94B4F}"/>
                </a:ext>
              </a:extLst>
            </p:cNvPr>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7227;p53">
              <a:extLst>
                <a:ext uri="{FF2B5EF4-FFF2-40B4-BE49-F238E27FC236}">
                  <a16:creationId xmlns:a16="http://schemas.microsoft.com/office/drawing/2014/main" id="{690429C5-4D18-3C39-52DF-DC974C002E7E}"/>
                </a:ext>
              </a:extLst>
            </p:cNvPr>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7228;p53">
              <a:extLst>
                <a:ext uri="{FF2B5EF4-FFF2-40B4-BE49-F238E27FC236}">
                  <a16:creationId xmlns:a16="http://schemas.microsoft.com/office/drawing/2014/main" id="{94AFBE8C-1948-F1F4-45FE-A5D3BE40945E}"/>
                </a:ext>
              </a:extLst>
            </p:cNvPr>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7229;p53">
              <a:extLst>
                <a:ext uri="{FF2B5EF4-FFF2-40B4-BE49-F238E27FC236}">
                  <a16:creationId xmlns:a16="http://schemas.microsoft.com/office/drawing/2014/main" id="{FFB2E257-1B32-1792-C0E5-6E9D9B866CA6}"/>
                </a:ext>
              </a:extLst>
            </p:cNvPr>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7230;p53">
              <a:extLst>
                <a:ext uri="{FF2B5EF4-FFF2-40B4-BE49-F238E27FC236}">
                  <a16:creationId xmlns:a16="http://schemas.microsoft.com/office/drawing/2014/main" id="{33FF25D5-1F68-3A32-22E4-1F5BD426D379}"/>
                </a:ext>
              </a:extLst>
            </p:cNvPr>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7231;p53">
              <a:extLst>
                <a:ext uri="{FF2B5EF4-FFF2-40B4-BE49-F238E27FC236}">
                  <a16:creationId xmlns:a16="http://schemas.microsoft.com/office/drawing/2014/main" id="{A29A4ED0-ADD7-688B-DFE4-AEDA910D567B}"/>
                </a:ext>
              </a:extLst>
            </p:cNvPr>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7232;p53">
              <a:extLst>
                <a:ext uri="{FF2B5EF4-FFF2-40B4-BE49-F238E27FC236}">
                  <a16:creationId xmlns:a16="http://schemas.microsoft.com/office/drawing/2014/main" id="{60A80BE3-44D3-5399-0FEB-AA322CB5C67E}"/>
                </a:ext>
              </a:extLst>
            </p:cNvPr>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7233;p53">
              <a:extLst>
                <a:ext uri="{FF2B5EF4-FFF2-40B4-BE49-F238E27FC236}">
                  <a16:creationId xmlns:a16="http://schemas.microsoft.com/office/drawing/2014/main" id="{6D1B05E5-6490-C1CD-2F28-2D9FFAFE8146}"/>
                </a:ext>
              </a:extLst>
            </p:cNvPr>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7234;p53">
              <a:extLst>
                <a:ext uri="{FF2B5EF4-FFF2-40B4-BE49-F238E27FC236}">
                  <a16:creationId xmlns:a16="http://schemas.microsoft.com/office/drawing/2014/main" id="{E008CDE0-ACA5-7818-8D5D-B00B9BE60921}"/>
                </a:ext>
              </a:extLst>
            </p:cNvPr>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7235;p53">
              <a:extLst>
                <a:ext uri="{FF2B5EF4-FFF2-40B4-BE49-F238E27FC236}">
                  <a16:creationId xmlns:a16="http://schemas.microsoft.com/office/drawing/2014/main" id="{4A8AAB5A-97FC-5212-47BF-601B62D59799}"/>
                </a:ext>
              </a:extLst>
            </p:cNvPr>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7236;p53">
              <a:extLst>
                <a:ext uri="{FF2B5EF4-FFF2-40B4-BE49-F238E27FC236}">
                  <a16:creationId xmlns:a16="http://schemas.microsoft.com/office/drawing/2014/main" id="{CD3CDBA7-5EBF-C1A6-B85D-B5FA02BB2518}"/>
                </a:ext>
              </a:extLst>
            </p:cNvPr>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7237;p53">
              <a:extLst>
                <a:ext uri="{FF2B5EF4-FFF2-40B4-BE49-F238E27FC236}">
                  <a16:creationId xmlns:a16="http://schemas.microsoft.com/office/drawing/2014/main" id="{08DAE961-99F5-115B-0CD9-9273F52E8731}"/>
                </a:ext>
              </a:extLst>
            </p:cNvPr>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7238;p53">
              <a:extLst>
                <a:ext uri="{FF2B5EF4-FFF2-40B4-BE49-F238E27FC236}">
                  <a16:creationId xmlns:a16="http://schemas.microsoft.com/office/drawing/2014/main" id="{D7F3DD35-B828-54FC-A172-0B8EFB447F10}"/>
                </a:ext>
              </a:extLst>
            </p:cNvPr>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7239;p53">
              <a:extLst>
                <a:ext uri="{FF2B5EF4-FFF2-40B4-BE49-F238E27FC236}">
                  <a16:creationId xmlns:a16="http://schemas.microsoft.com/office/drawing/2014/main" id="{5F3D3BF9-745F-D1B3-6ECB-784AB238992E}"/>
                </a:ext>
              </a:extLst>
            </p:cNvPr>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7240;p53">
              <a:extLst>
                <a:ext uri="{FF2B5EF4-FFF2-40B4-BE49-F238E27FC236}">
                  <a16:creationId xmlns:a16="http://schemas.microsoft.com/office/drawing/2014/main" id="{06B85F66-0291-9B99-19B4-C0F4F6622AFF}"/>
                </a:ext>
              </a:extLst>
            </p:cNvPr>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7241;p53">
              <a:extLst>
                <a:ext uri="{FF2B5EF4-FFF2-40B4-BE49-F238E27FC236}">
                  <a16:creationId xmlns:a16="http://schemas.microsoft.com/office/drawing/2014/main" id="{18FBF0FA-6F76-D49C-2C68-D6CB72768284}"/>
                </a:ext>
              </a:extLst>
            </p:cNvPr>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7242;p53">
              <a:extLst>
                <a:ext uri="{FF2B5EF4-FFF2-40B4-BE49-F238E27FC236}">
                  <a16:creationId xmlns:a16="http://schemas.microsoft.com/office/drawing/2014/main" id="{9E5A3E01-C07A-ED8A-7E13-757890A9D631}"/>
                </a:ext>
              </a:extLst>
            </p:cNvPr>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7243;p53">
              <a:extLst>
                <a:ext uri="{FF2B5EF4-FFF2-40B4-BE49-F238E27FC236}">
                  <a16:creationId xmlns:a16="http://schemas.microsoft.com/office/drawing/2014/main" id="{CA0D3ED1-C183-2E93-AE60-D71564551DB3}"/>
                </a:ext>
              </a:extLst>
            </p:cNvPr>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7244;p53">
              <a:extLst>
                <a:ext uri="{FF2B5EF4-FFF2-40B4-BE49-F238E27FC236}">
                  <a16:creationId xmlns:a16="http://schemas.microsoft.com/office/drawing/2014/main" id="{7F5F638E-9E39-07D8-FFA8-CECFB4E959F5}"/>
                </a:ext>
              </a:extLst>
            </p:cNvPr>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7245;p53">
              <a:extLst>
                <a:ext uri="{FF2B5EF4-FFF2-40B4-BE49-F238E27FC236}">
                  <a16:creationId xmlns:a16="http://schemas.microsoft.com/office/drawing/2014/main" id="{DD70FD5C-A1AC-948A-7684-C2796B13E858}"/>
                </a:ext>
              </a:extLst>
            </p:cNvPr>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7246;p53">
              <a:extLst>
                <a:ext uri="{FF2B5EF4-FFF2-40B4-BE49-F238E27FC236}">
                  <a16:creationId xmlns:a16="http://schemas.microsoft.com/office/drawing/2014/main" id="{418787B0-D734-2578-36A7-95521A448E26}"/>
                </a:ext>
              </a:extLst>
            </p:cNvPr>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7247;p53">
              <a:extLst>
                <a:ext uri="{FF2B5EF4-FFF2-40B4-BE49-F238E27FC236}">
                  <a16:creationId xmlns:a16="http://schemas.microsoft.com/office/drawing/2014/main" id="{3718416A-F49E-F9C1-4EFF-C5632CFE4CC4}"/>
                </a:ext>
              </a:extLst>
            </p:cNvPr>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7248;p53">
              <a:extLst>
                <a:ext uri="{FF2B5EF4-FFF2-40B4-BE49-F238E27FC236}">
                  <a16:creationId xmlns:a16="http://schemas.microsoft.com/office/drawing/2014/main" id="{8FE07F77-9EB4-D396-E51D-BAE0B0DB1DB9}"/>
                </a:ext>
              </a:extLst>
            </p:cNvPr>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7249;p53">
              <a:extLst>
                <a:ext uri="{FF2B5EF4-FFF2-40B4-BE49-F238E27FC236}">
                  <a16:creationId xmlns:a16="http://schemas.microsoft.com/office/drawing/2014/main" id="{B18663DC-B0CB-7BB5-F563-23ADBF1B738C}"/>
                </a:ext>
              </a:extLst>
            </p:cNvPr>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7250;p53">
              <a:extLst>
                <a:ext uri="{FF2B5EF4-FFF2-40B4-BE49-F238E27FC236}">
                  <a16:creationId xmlns:a16="http://schemas.microsoft.com/office/drawing/2014/main" id="{0056575D-C755-57D9-0E9E-5810C70F5847}"/>
                </a:ext>
              </a:extLst>
            </p:cNvPr>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7251;p53">
              <a:extLst>
                <a:ext uri="{FF2B5EF4-FFF2-40B4-BE49-F238E27FC236}">
                  <a16:creationId xmlns:a16="http://schemas.microsoft.com/office/drawing/2014/main" id="{8436B5AF-3784-01B3-F4E4-5609CE1580DE}"/>
                </a:ext>
              </a:extLst>
            </p:cNvPr>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7252;p53">
              <a:extLst>
                <a:ext uri="{FF2B5EF4-FFF2-40B4-BE49-F238E27FC236}">
                  <a16:creationId xmlns:a16="http://schemas.microsoft.com/office/drawing/2014/main" id="{DC79DF3C-0F2B-1BDA-6FD0-5F82ACC1D9A6}"/>
                </a:ext>
              </a:extLst>
            </p:cNvPr>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7253;p53">
              <a:extLst>
                <a:ext uri="{FF2B5EF4-FFF2-40B4-BE49-F238E27FC236}">
                  <a16:creationId xmlns:a16="http://schemas.microsoft.com/office/drawing/2014/main" id="{E4FFF9A6-8522-95C7-2A1A-5BB0875FF7E2}"/>
                </a:ext>
              </a:extLst>
            </p:cNvPr>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7254;p53">
              <a:extLst>
                <a:ext uri="{FF2B5EF4-FFF2-40B4-BE49-F238E27FC236}">
                  <a16:creationId xmlns:a16="http://schemas.microsoft.com/office/drawing/2014/main" id="{A8D15941-FF77-3C9F-4526-0A8FFBEC858E}"/>
                </a:ext>
              </a:extLst>
            </p:cNvPr>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7255;p53">
              <a:extLst>
                <a:ext uri="{FF2B5EF4-FFF2-40B4-BE49-F238E27FC236}">
                  <a16:creationId xmlns:a16="http://schemas.microsoft.com/office/drawing/2014/main" id="{9A31C9B6-E838-6C82-12F1-6BAE970D6AB4}"/>
                </a:ext>
              </a:extLst>
            </p:cNvPr>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7256;p53">
              <a:extLst>
                <a:ext uri="{FF2B5EF4-FFF2-40B4-BE49-F238E27FC236}">
                  <a16:creationId xmlns:a16="http://schemas.microsoft.com/office/drawing/2014/main" id="{728AF1E6-3CD1-6D94-E571-07C8CAC17055}"/>
                </a:ext>
              </a:extLst>
            </p:cNvPr>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7257;p53">
              <a:extLst>
                <a:ext uri="{FF2B5EF4-FFF2-40B4-BE49-F238E27FC236}">
                  <a16:creationId xmlns:a16="http://schemas.microsoft.com/office/drawing/2014/main" id="{88D09652-2AFF-1F6A-DC86-E80218C2C9FE}"/>
                </a:ext>
              </a:extLst>
            </p:cNvPr>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7258;p53">
              <a:extLst>
                <a:ext uri="{FF2B5EF4-FFF2-40B4-BE49-F238E27FC236}">
                  <a16:creationId xmlns:a16="http://schemas.microsoft.com/office/drawing/2014/main" id="{FA413D78-87E1-E25A-B462-45F7FB8E36A1}"/>
                </a:ext>
              </a:extLst>
            </p:cNvPr>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7259;p53">
              <a:extLst>
                <a:ext uri="{FF2B5EF4-FFF2-40B4-BE49-F238E27FC236}">
                  <a16:creationId xmlns:a16="http://schemas.microsoft.com/office/drawing/2014/main" id="{BC9C8F37-EC95-F055-976A-90C4AB8EE068}"/>
                </a:ext>
              </a:extLst>
            </p:cNvPr>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7260;p53">
              <a:extLst>
                <a:ext uri="{FF2B5EF4-FFF2-40B4-BE49-F238E27FC236}">
                  <a16:creationId xmlns:a16="http://schemas.microsoft.com/office/drawing/2014/main" id="{8FF1B033-AD47-E05F-FF6C-87CD66F0708F}"/>
                </a:ext>
              </a:extLst>
            </p:cNvPr>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7261;p53">
              <a:extLst>
                <a:ext uri="{FF2B5EF4-FFF2-40B4-BE49-F238E27FC236}">
                  <a16:creationId xmlns:a16="http://schemas.microsoft.com/office/drawing/2014/main" id="{3BA35182-A2F0-E715-F9A6-60AAC80C163C}"/>
                </a:ext>
              </a:extLst>
            </p:cNvPr>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7262;p53">
              <a:extLst>
                <a:ext uri="{FF2B5EF4-FFF2-40B4-BE49-F238E27FC236}">
                  <a16:creationId xmlns:a16="http://schemas.microsoft.com/office/drawing/2014/main" id="{824746F3-FBFF-ACA4-8540-29FBF4CFD895}"/>
                </a:ext>
              </a:extLst>
            </p:cNvPr>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7263;p53">
              <a:extLst>
                <a:ext uri="{FF2B5EF4-FFF2-40B4-BE49-F238E27FC236}">
                  <a16:creationId xmlns:a16="http://schemas.microsoft.com/office/drawing/2014/main" id="{7B2B414B-E8D3-75E8-3F32-653C3F301824}"/>
                </a:ext>
              </a:extLst>
            </p:cNvPr>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7264;p53">
              <a:extLst>
                <a:ext uri="{FF2B5EF4-FFF2-40B4-BE49-F238E27FC236}">
                  <a16:creationId xmlns:a16="http://schemas.microsoft.com/office/drawing/2014/main" id="{15FCBC52-C495-7E29-C2A4-1101D9B25735}"/>
                </a:ext>
              </a:extLst>
            </p:cNvPr>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7265;p53">
              <a:extLst>
                <a:ext uri="{FF2B5EF4-FFF2-40B4-BE49-F238E27FC236}">
                  <a16:creationId xmlns:a16="http://schemas.microsoft.com/office/drawing/2014/main" id="{7E68CD40-AD56-B3EB-2879-8A66B50AD80F}"/>
                </a:ext>
              </a:extLst>
            </p:cNvPr>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7266;p53">
              <a:extLst>
                <a:ext uri="{FF2B5EF4-FFF2-40B4-BE49-F238E27FC236}">
                  <a16:creationId xmlns:a16="http://schemas.microsoft.com/office/drawing/2014/main" id="{9518607E-6D57-CB9D-0C39-41D48B9A1BA1}"/>
                </a:ext>
              </a:extLst>
            </p:cNvPr>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7267;p53">
              <a:extLst>
                <a:ext uri="{FF2B5EF4-FFF2-40B4-BE49-F238E27FC236}">
                  <a16:creationId xmlns:a16="http://schemas.microsoft.com/office/drawing/2014/main" id="{A73FC2AC-1B65-0371-5613-A9DC7590DC11}"/>
                </a:ext>
              </a:extLst>
            </p:cNvPr>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7268;p53">
              <a:extLst>
                <a:ext uri="{FF2B5EF4-FFF2-40B4-BE49-F238E27FC236}">
                  <a16:creationId xmlns:a16="http://schemas.microsoft.com/office/drawing/2014/main" id="{27E127AF-C4B6-9810-EEFD-60066C69B701}"/>
                </a:ext>
              </a:extLst>
            </p:cNvPr>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7269;p53">
              <a:extLst>
                <a:ext uri="{FF2B5EF4-FFF2-40B4-BE49-F238E27FC236}">
                  <a16:creationId xmlns:a16="http://schemas.microsoft.com/office/drawing/2014/main" id="{3E75EFEA-CA7E-4FD2-00A7-B069FC3BEE6E}"/>
                </a:ext>
              </a:extLst>
            </p:cNvPr>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7270;p53">
              <a:extLst>
                <a:ext uri="{FF2B5EF4-FFF2-40B4-BE49-F238E27FC236}">
                  <a16:creationId xmlns:a16="http://schemas.microsoft.com/office/drawing/2014/main" id="{5BF9BD16-6E21-F523-85F9-4989BB244AD3}"/>
                </a:ext>
              </a:extLst>
            </p:cNvPr>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7271;p53">
              <a:extLst>
                <a:ext uri="{FF2B5EF4-FFF2-40B4-BE49-F238E27FC236}">
                  <a16:creationId xmlns:a16="http://schemas.microsoft.com/office/drawing/2014/main" id="{9D21D8D0-D651-2A15-61E4-48500B133E09}"/>
                </a:ext>
              </a:extLst>
            </p:cNvPr>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7272;p53">
              <a:extLst>
                <a:ext uri="{FF2B5EF4-FFF2-40B4-BE49-F238E27FC236}">
                  <a16:creationId xmlns:a16="http://schemas.microsoft.com/office/drawing/2014/main" id="{921478F7-CCD2-0E8B-FDA6-E36E41531CF6}"/>
                </a:ext>
              </a:extLst>
            </p:cNvPr>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7273;p53">
              <a:extLst>
                <a:ext uri="{FF2B5EF4-FFF2-40B4-BE49-F238E27FC236}">
                  <a16:creationId xmlns:a16="http://schemas.microsoft.com/office/drawing/2014/main" id="{F7E29905-7460-3DB8-1D12-9CC02023833B}"/>
                </a:ext>
              </a:extLst>
            </p:cNvPr>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7274;p53">
              <a:extLst>
                <a:ext uri="{FF2B5EF4-FFF2-40B4-BE49-F238E27FC236}">
                  <a16:creationId xmlns:a16="http://schemas.microsoft.com/office/drawing/2014/main" id="{6EB45160-684E-9FB9-4DDB-BA46EF7B5AF6}"/>
                </a:ext>
              </a:extLst>
            </p:cNvPr>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7275;p53">
              <a:extLst>
                <a:ext uri="{FF2B5EF4-FFF2-40B4-BE49-F238E27FC236}">
                  <a16:creationId xmlns:a16="http://schemas.microsoft.com/office/drawing/2014/main" id="{581508C8-0A2B-39C9-FA91-9045BAD9917E}"/>
                </a:ext>
              </a:extLst>
            </p:cNvPr>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7276;p53">
              <a:extLst>
                <a:ext uri="{FF2B5EF4-FFF2-40B4-BE49-F238E27FC236}">
                  <a16:creationId xmlns:a16="http://schemas.microsoft.com/office/drawing/2014/main" id="{CD2B5C37-A0C0-BC12-F92E-26E7EFDCFFFB}"/>
                </a:ext>
              </a:extLst>
            </p:cNvPr>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7277;p53">
              <a:extLst>
                <a:ext uri="{FF2B5EF4-FFF2-40B4-BE49-F238E27FC236}">
                  <a16:creationId xmlns:a16="http://schemas.microsoft.com/office/drawing/2014/main" id="{9FAFF2B8-7276-18C7-23F0-A6714E84B34D}"/>
                </a:ext>
              </a:extLst>
            </p:cNvPr>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7278;p53">
              <a:extLst>
                <a:ext uri="{FF2B5EF4-FFF2-40B4-BE49-F238E27FC236}">
                  <a16:creationId xmlns:a16="http://schemas.microsoft.com/office/drawing/2014/main" id="{5783B474-6A9E-C532-5DA2-8EEE141FB03C}"/>
                </a:ext>
              </a:extLst>
            </p:cNvPr>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7279;p53">
              <a:extLst>
                <a:ext uri="{FF2B5EF4-FFF2-40B4-BE49-F238E27FC236}">
                  <a16:creationId xmlns:a16="http://schemas.microsoft.com/office/drawing/2014/main" id="{A46EFE78-C52E-1B8D-2397-B1684F088C31}"/>
                </a:ext>
              </a:extLst>
            </p:cNvPr>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7280;p53">
              <a:extLst>
                <a:ext uri="{FF2B5EF4-FFF2-40B4-BE49-F238E27FC236}">
                  <a16:creationId xmlns:a16="http://schemas.microsoft.com/office/drawing/2014/main" id="{D9FADD1E-4ADB-3195-B28C-DD356B1B0DC9}"/>
                </a:ext>
              </a:extLst>
            </p:cNvPr>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7281;p53">
              <a:extLst>
                <a:ext uri="{FF2B5EF4-FFF2-40B4-BE49-F238E27FC236}">
                  <a16:creationId xmlns:a16="http://schemas.microsoft.com/office/drawing/2014/main" id="{D503BE0F-794B-3DD1-184C-A34BD8A2D291}"/>
                </a:ext>
              </a:extLst>
            </p:cNvPr>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7282;p53">
              <a:extLst>
                <a:ext uri="{FF2B5EF4-FFF2-40B4-BE49-F238E27FC236}">
                  <a16:creationId xmlns:a16="http://schemas.microsoft.com/office/drawing/2014/main" id="{39E051E2-505C-B0AE-D123-6C2B96BB891B}"/>
                </a:ext>
              </a:extLst>
            </p:cNvPr>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7283;p53">
              <a:extLst>
                <a:ext uri="{FF2B5EF4-FFF2-40B4-BE49-F238E27FC236}">
                  <a16:creationId xmlns:a16="http://schemas.microsoft.com/office/drawing/2014/main" id="{D312594F-7833-BC3F-42E6-42643EFC4476}"/>
                </a:ext>
              </a:extLst>
            </p:cNvPr>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7284;p53">
              <a:extLst>
                <a:ext uri="{FF2B5EF4-FFF2-40B4-BE49-F238E27FC236}">
                  <a16:creationId xmlns:a16="http://schemas.microsoft.com/office/drawing/2014/main" id="{582FAD3B-A66A-3C69-5FAC-DC670CD22109}"/>
                </a:ext>
              </a:extLst>
            </p:cNvPr>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7285;p53">
              <a:extLst>
                <a:ext uri="{FF2B5EF4-FFF2-40B4-BE49-F238E27FC236}">
                  <a16:creationId xmlns:a16="http://schemas.microsoft.com/office/drawing/2014/main" id="{386574C2-E9B4-0278-F36A-04665AA82259}"/>
                </a:ext>
              </a:extLst>
            </p:cNvPr>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7286;p53">
              <a:extLst>
                <a:ext uri="{FF2B5EF4-FFF2-40B4-BE49-F238E27FC236}">
                  <a16:creationId xmlns:a16="http://schemas.microsoft.com/office/drawing/2014/main" id="{EB2C04DC-18E1-0CB5-0F21-07EE6ECCA153}"/>
                </a:ext>
              </a:extLst>
            </p:cNvPr>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7287;p53">
              <a:extLst>
                <a:ext uri="{FF2B5EF4-FFF2-40B4-BE49-F238E27FC236}">
                  <a16:creationId xmlns:a16="http://schemas.microsoft.com/office/drawing/2014/main" id="{9163A534-145A-9AB9-08AC-C70768D20810}"/>
                </a:ext>
              </a:extLst>
            </p:cNvPr>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7288;p53">
              <a:extLst>
                <a:ext uri="{FF2B5EF4-FFF2-40B4-BE49-F238E27FC236}">
                  <a16:creationId xmlns:a16="http://schemas.microsoft.com/office/drawing/2014/main" id="{E6D7FC97-9999-C5E8-FAE0-2182E00947D2}"/>
                </a:ext>
              </a:extLst>
            </p:cNvPr>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7289;p53">
              <a:extLst>
                <a:ext uri="{FF2B5EF4-FFF2-40B4-BE49-F238E27FC236}">
                  <a16:creationId xmlns:a16="http://schemas.microsoft.com/office/drawing/2014/main" id="{695A7C67-F4FE-A009-B5CA-153A36060542}"/>
                </a:ext>
              </a:extLst>
            </p:cNvPr>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7290;p53">
              <a:extLst>
                <a:ext uri="{FF2B5EF4-FFF2-40B4-BE49-F238E27FC236}">
                  <a16:creationId xmlns:a16="http://schemas.microsoft.com/office/drawing/2014/main" id="{52AC3634-B4B4-FAD1-5537-973F418FE75D}"/>
                </a:ext>
              </a:extLst>
            </p:cNvPr>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7291;p53">
              <a:extLst>
                <a:ext uri="{FF2B5EF4-FFF2-40B4-BE49-F238E27FC236}">
                  <a16:creationId xmlns:a16="http://schemas.microsoft.com/office/drawing/2014/main" id="{D1F926AA-70F9-716D-CCB0-3B65D5C890C6}"/>
                </a:ext>
              </a:extLst>
            </p:cNvPr>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7292;p53">
              <a:extLst>
                <a:ext uri="{FF2B5EF4-FFF2-40B4-BE49-F238E27FC236}">
                  <a16:creationId xmlns:a16="http://schemas.microsoft.com/office/drawing/2014/main" id="{18E53F23-BCAE-DE80-E3C5-DA9AE1F51871}"/>
                </a:ext>
              </a:extLst>
            </p:cNvPr>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7293;p53">
              <a:extLst>
                <a:ext uri="{FF2B5EF4-FFF2-40B4-BE49-F238E27FC236}">
                  <a16:creationId xmlns:a16="http://schemas.microsoft.com/office/drawing/2014/main" id="{9D918D5F-4490-C876-DACD-6BDED7895E01}"/>
                </a:ext>
              </a:extLst>
            </p:cNvPr>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7294;p53">
              <a:extLst>
                <a:ext uri="{FF2B5EF4-FFF2-40B4-BE49-F238E27FC236}">
                  <a16:creationId xmlns:a16="http://schemas.microsoft.com/office/drawing/2014/main" id="{9EA77CA8-F24B-7E86-04E2-970783042795}"/>
                </a:ext>
              </a:extLst>
            </p:cNvPr>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7295;p53">
              <a:extLst>
                <a:ext uri="{FF2B5EF4-FFF2-40B4-BE49-F238E27FC236}">
                  <a16:creationId xmlns:a16="http://schemas.microsoft.com/office/drawing/2014/main" id="{7F3738DE-38FB-AE4F-8D37-25E15CDE86E4}"/>
                </a:ext>
              </a:extLst>
            </p:cNvPr>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7296;p53">
              <a:extLst>
                <a:ext uri="{FF2B5EF4-FFF2-40B4-BE49-F238E27FC236}">
                  <a16:creationId xmlns:a16="http://schemas.microsoft.com/office/drawing/2014/main" id="{413A6006-5BE8-F20F-031A-5E397CC47CFE}"/>
                </a:ext>
              </a:extLst>
            </p:cNvPr>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7297;p53">
              <a:extLst>
                <a:ext uri="{FF2B5EF4-FFF2-40B4-BE49-F238E27FC236}">
                  <a16:creationId xmlns:a16="http://schemas.microsoft.com/office/drawing/2014/main" id="{BE694AD4-FAE9-36AD-E947-A0A4A16B892D}"/>
                </a:ext>
              </a:extLst>
            </p:cNvPr>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7298;p53">
              <a:extLst>
                <a:ext uri="{FF2B5EF4-FFF2-40B4-BE49-F238E27FC236}">
                  <a16:creationId xmlns:a16="http://schemas.microsoft.com/office/drawing/2014/main" id="{B2882E46-23E6-F057-D9BD-2D2B87605AC4}"/>
                </a:ext>
              </a:extLst>
            </p:cNvPr>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7299;p53">
              <a:extLst>
                <a:ext uri="{FF2B5EF4-FFF2-40B4-BE49-F238E27FC236}">
                  <a16:creationId xmlns:a16="http://schemas.microsoft.com/office/drawing/2014/main" id="{DCE5BC0D-17F0-88CF-C19F-1DD15F9208CB}"/>
                </a:ext>
              </a:extLst>
            </p:cNvPr>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7300;p53">
              <a:extLst>
                <a:ext uri="{FF2B5EF4-FFF2-40B4-BE49-F238E27FC236}">
                  <a16:creationId xmlns:a16="http://schemas.microsoft.com/office/drawing/2014/main" id="{77353800-78B2-C2F5-D4D4-6215A7A05B90}"/>
                </a:ext>
              </a:extLst>
            </p:cNvPr>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7301;p53">
              <a:extLst>
                <a:ext uri="{FF2B5EF4-FFF2-40B4-BE49-F238E27FC236}">
                  <a16:creationId xmlns:a16="http://schemas.microsoft.com/office/drawing/2014/main" id="{BEC4FA2F-C8C1-7CB4-0542-D45FAED20477}"/>
                </a:ext>
              </a:extLst>
            </p:cNvPr>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7302;p53">
              <a:extLst>
                <a:ext uri="{FF2B5EF4-FFF2-40B4-BE49-F238E27FC236}">
                  <a16:creationId xmlns:a16="http://schemas.microsoft.com/office/drawing/2014/main" id="{008939F9-FEC0-E882-32D9-44CCF68F4E79}"/>
                </a:ext>
              </a:extLst>
            </p:cNvPr>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7303;p53">
              <a:extLst>
                <a:ext uri="{FF2B5EF4-FFF2-40B4-BE49-F238E27FC236}">
                  <a16:creationId xmlns:a16="http://schemas.microsoft.com/office/drawing/2014/main" id="{F58994C9-8C19-E2EF-AB9C-C58642528C1D}"/>
                </a:ext>
              </a:extLst>
            </p:cNvPr>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7304;p53">
              <a:extLst>
                <a:ext uri="{FF2B5EF4-FFF2-40B4-BE49-F238E27FC236}">
                  <a16:creationId xmlns:a16="http://schemas.microsoft.com/office/drawing/2014/main" id="{8BF25AA8-C859-32D4-B3BA-DA563DE27B53}"/>
                </a:ext>
              </a:extLst>
            </p:cNvPr>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7305;p53">
              <a:extLst>
                <a:ext uri="{FF2B5EF4-FFF2-40B4-BE49-F238E27FC236}">
                  <a16:creationId xmlns:a16="http://schemas.microsoft.com/office/drawing/2014/main" id="{F3BA10BD-D82A-D466-1F06-B8651E615CBB}"/>
                </a:ext>
              </a:extLst>
            </p:cNvPr>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7306;p53">
              <a:extLst>
                <a:ext uri="{FF2B5EF4-FFF2-40B4-BE49-F238E27FC236}">
                  <a16:creationId xmlns:a16="http://schemas.microsoft.com/office/drawing/2014/main" id="{28572675-5C87-C827-5845-F942EFD6CBB6}"/>
                </a:ext>
              </a:extLst>
            </p:cNvPr>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7307;p53">
              <a:extLst>
                <a:ext uri="{FF2B5EF4-FFF2-40B4-BE49-F238E27FC236}">
                  <a16:creationId xmlns:a16="http://schemas.microsoft.com/office/drawing/2014/main" id="{277D7962-36FD-802B-DF60-1F1E28EDEECA}"/>
                </a:ext>
              </a:extLst>
            </p:cNvPr>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7308;p53">
              <a:extLst>
                <a:ext uri="{FF2B5EF4-FFF2-40B4-BE49-F238E27FC236}">
                  <a16:creationId xmlns:a16="http://schemas.microsoft.com/office/drawing/2014/main" id="{8911F0D5-9EAE-9C44-126B-CBB937BDA48E}"/>
                </a:ext>
              </a:extLst>
            </p:cNvPr>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7309;p53">
              <a:extLst>
                <a:ext uri="{FF2B5EF4-FFF2-40B4-BE49-F238E27FC236}">
                  <a16:creationId xmlns:a16="http://schemas.microsoft.com/office/drawing/2014/main" id="{1D0E0B26-F7B3-AB88-5824-3436858B240E}"/>
                </a:ext>
              </a:extLst>
            </p:cNvPr>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7310;p53">
              <a:extLst>
                <a:ext uri="{FF2B5EF4-FFF2-40B4-BE49-F238E27FC236}">
                  <a16:creationId xmlns:a16="http://schemas.microsoft.com/office/drawing/2014/main" id="{F5AB7E02-A470-0A65-FBC5-B2B81820B790}"/>
                </a:ext>
              </a:extLst>
            </p:cNvPr>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7311;p53">
              <a:extLst>
                <a:ext uri="{FF2B5EF4-FFF2-40B4-BE49-F238E27FC236}">
                  <a16:creationId xmlns:a16="http://schemas.microsoft.com/office/drawing/2014/main" id="{C54FC08E-FCA9-C2DB-4185-D02BCE0B86F8}"/>
                </a:ext>
              </a:extLst>
            </p:cNvPr>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7312;p53">
              <a:extLst>
                <a:ext uri="{FF2B5EF4-FFF2-40B4-BE49-F238E27FC236}">
                  <a16:creationId xmlns:a16="http://schemas.microsoft.com/office/drawing/2014/main" id="{A23CE346-5D36-5831-2C1B-36EF709357B8}"/>
                </a:ext>
              </a:extLst>
            </p:cNvPr>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7313;p53">
              <a:extLst>
                <a:ext uri="{FF2B5EF4-FFF2-40B4-BE49-F238E27FC236}">
                  <a16:creationId xmlns:a16="http://schemas.microsoft.com/office/drawing/2014/main" id="{553664A9-9411-E9AF-145C-696799271B2B}"/>
                </a:ext>
              </a:extLst>
            </p:cNvPr>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7314;p53">
              <a:extLst>
                <a:ext uri="{FF2B5EF4-FFF2-40B4-BE49-F238E27FC236}">
                  <a16:creationId xmlns:a16="http://schemas.microsoft.com/office/drawing/2014/main" id="{647CC1E1-734C-1508-0C54-238FB48C5134}"/>
                </a:ext>
              </a:extLst>
            </p:cNvPr>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7315;p53">
              <a:extLst>
                <a:ext uri="{FF2B5EF4-FFF2-40B4-BE49-F238E27FC236}">
                  <a16:creationId xmlns:a16="http://schemas.microsoft.com/office/drawing/2014/main" id="{66BADF34-88F4-95AE-0179-D4151E16DB4B}"/>
                </a:ext>
              </a:extLst>
            </p:cNvPr>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7316;p53">
              <a:extLst>
                <a:ext uri="{FF2B5EF4-FFF2-40B4-BE49-F238E27FC236}">
                  <a16:creationId xmlns:a16="http://schemas.microsoft.com/office/drawing/2014/main" id="{6B430A72-93AF-00E9-7410-C8743C103E1D}"/>
                </a:ext>
              </a:extLst>
            </p:cNvPr>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7317;p53">
              <a:extLst>
                <a:ext uri="{FF2B5EF4-FFF2-40B4-BE49-F238E27FC236}">
                  <a16:creationId xmlns:a16="http://schemas.microsoft.com/office/drawing/2014/main" id="{AEDE7C3A-C22C-F22B-84A1-943C6C9BD0A5}"/>
                </a:ext>
              </a:extLst>
            </p:cNvPr>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7318;p53">
              <a:extLst>
                <a:ext uri="{FF2B5EF4-FFF2-40B4-BE49-F238E27FC236}">
                  <a16:creationId xmlns:a16="http://schemas.microsoft.com/office/drawing/2014/main" id="{C82008C4-B382-8206-E650-4C623FD2C245}"/>
                </a:ext>
              </a:extLst>
            </p:cNvPr>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7319;p53">
              <a:extLst>
                <a:ext uri="{FF2B5EF4-FFF2-40B4-BE49-F238E27FC236}">
                  <a16:creationId xmlns:a16="http://schemas.microsoft.com/office/drawing/2014/main" id="{F8E2E695-0EF9-47A2-58E9-19DA57950704}"/>
                </a:ext>
              </a:extLst>
            </p:cNvPr>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7320;p53">
              <a:extLst>
                <a:ext uri="{FF2B5EF4-FFF2-40B4-BE49-F238E27FC236}">
                  <a16:creationId xmlns:a16="http://schemas.microsoft.com/office/drawing/2014/main" id="{73E95695-27A3-CE71-B3C5-92CA17DE89BA}"/>
                </a:ext>
              </a:extLst>
            </p:cNvPr>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7321;p53">
              <a:extLst>
                <a:ext uri="{FF2B5EF4-FFF2-40B4-BE49-F238E27FC236}">
                  <a16:creationId xmlns:a16="http://schemas.microsoft.com/office/drawing/2014/main" id="{6D60B873-0F6E-6A5A-572B-1B4C6191A53C}"/>
                </a:ext>
              </a:extLst>
            </p:cNvPr>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7322;p53">
              <a:extLst>
                <a:ext uri="{FF2B5EF4-FFF2-40B4-BE49-F238E27FC236}">
                  <a16:creationId xmlns:a16="http://schemas.microsoft.com/office/drawing/2014/main" id="{D4399753-050E-1F0D-28F9-A9405FFDEE94}"/>
                </a:ext>
              </a:extLst>
            </p:cNvPr>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7323;p53">
              <a:extLst>
                <a:ext uri="{FF2B5EF4-FFF2-40B4-BE49-F238E27FC236}">
                  <a16:creationId xmlns:a16="http://schemas.microsoft.com/office/drawing/2014/main" id="{B4E6F6FD-5A09-929B-F9BB-1852F9F176BA}"/>
                </a:ext>
              </a:extLst>
            </p:cNvPr>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7324;p53">
              <a:extLst>
                <a:ext uri="{FF2B5EF4-FFF2-40B4-BE49-F238E27FC236}">
                  <a16:creationId xmlns:a16="http://schemas.microsoft.com/office/drawing/2014/main" id="{0E609A3D-C045-3BDE-64C8-0DD8B243BACD}"/>
                </a:ext>
              </a:extLst>
            </p:cNvPr>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7325;p53">
              <a:extLst>
                <a:ext uri="{FF2B5EF4-FFF2-40B4-BE49-F238E27FC236}">
                  <a16:creationId xmlns:a16="http://schemas.microsoft.com/office/drawing/2014/main" id="{C7713872-1162-C20F-00D2-734837F2F39F}"/>
                </a:ext>
              </a:extLst>
            </p:cNvPr>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7326;p53">
              <a:extLst>
                <a:ext uri="{FF2B5EF4-FFF2-40B4-BE49-F238E27FC236}">
                  <a16:creationId xmlns:a16="http://schemas.microsoft.com/office/drawing/2014/main" id="{2FDD6525-5EB3-1BD8-4982-1224510E7B94}"/>
                </a:ext>
              </a:extLst>
            </p:cNvPr>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7327;p53">
              <a:extLst>
                <a:ext uri="{FF2B5EF4-FFF2-40B4-BE49-F238E27FC236}">
                  <a16:creationId xmlns:a16="http://schemas.microsoft.com/office/drawing/2014/main" id="{0FE06AD5-8A48-9AAD-F517-A77F04A6D4BA}"/>
                </a:ext>
              </a:extLst>
            </p:cNvPr>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7328;p53">
              <a:extLst>
                <a:ext uri="{FF2B5EF4-FFF2-40B4-BE49-F238E27FC236}">
                  <a16:creationId xmlns:a16="http://schemas.microsoft.com/office/drawing/2014/main" id="{9BA48CAE-9983-03E8-EC8E-9073D6411535}"/>
                </a:ext>
              </a:extLst>
            </p:cNvPr>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7329;p53">
              <a:extLst>
                <a:ext uri="{FF2B5EF4-FFF2-40B4-BE49-F238E27FC236}">
                  <a16:creationId xmlns:a16="http://schemas.microsoft.com/office/drawing/2014/main" id="{98E2E307-6AD7-D251-86C8-458279E66888}"/>
                </a:ext>
              </a:extLst>
            </p:cNvPr>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7330;p53">
              <a:extLst>
                <a:ext uri="{FF2B5EF4-FFF2-40B4-BE49-F238E27FC236}">
                  <a16:creationId xmlns:a16="http://schemas.microsoft.com/office/drawing/2014/main" id="{8CB48C13-BD57-3906-F051-26E686B00436}"/>
                </a:ext>
              </a:extLst>
            </p:cNvPr>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7331;p53">
              <a:extLst>
                <a:ext uri="{FF2B5EF4-FFF2-40B4-BE49-F238E27FC236}">
                  <a16:creationId xmlns:a16="http://schemas.microsoft.com/office/drawing/2014/main" id="{E015A49C-E233-98AC-1099-512540D28C48}"/>
                </a:ext>
              </a:extLst>
            </p:cNvPr>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7332;p53">
              <a:extLst>
                <a:ext uri="{FF2B5EF4-FFF2-40B4-BE49-F238E27FC236}">
                  <a16:creationId xmlns:a16="http://schemas.microsoft.com/office/drawing/2014/main" id="{165D11EF-CAFB-BC2E-6B50-99E95CC7AD47}"/>
                </a:ext>
              </a:extLst>
            </p:cNvPr>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7333;p53">
              <a:extLst>
                <a:ext uri="{FF2B5EF4-FFF2-40B4-BE49-F238E27FC236}">
                  <a16:creationId xmlns:a16="http://schemas.microsoft.com/office/drawing/2014/main" id="{6D71247F-BE30-9210-BAF7-C0CC67A02990}"/>
                </a:ext>
              </a:extLst>
            </p:cNvPr>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7334;p53">
              <a:extLst>
                <a:ext uri="{FF2B5EF4-FFF2-40B4-BE49-F238E27FC236}">
                  <a16:creationId xmlns:a16="http://schemas.microsoft.com/office/drawing/2014/main" id="{7A19CAD7-75F7-C54D-7E50-572FFBDA7A94}"/>
                </a:ext>
              </a:extLst>
            </p:cNvPr>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7335;p53">
              <a:extLst>
                <a:ext uri="{FF2B5EF4-FFF2-40B4-BE49-F238E27FC236}">
                  <a16:creationId xmlns:a16="http://schemas.microsoft.com/office/drawing/2014/main" id="{41C31CC0-C7AD-E0F9-8BB5-042415666A86}"/>
                </a:ext>
              </a:extLst>
            </p:cNvPr>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7336;p53">
              <a:extLst>
                <a:ext uri="{FF2B5EF4-FFF2-40B4-BE49-F238E27FC236}">
                  <a16:creationId xmlns:a16="http://schemas.microsoft.com/office/drawing/2014/main" id="{D4AF16AC-5B64-097F-A362-E2EE889325D9}"/>
                </a:ext>
              </a:extLst>
            </p:cNvPr>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7337;p53">
              <a:extLst>
                <a:ext uri="{FF2B5EF4-FFF2-40B4-BE49-F238E27FC236}">
                  <a16:creationId xmlns:a16="http://schemas.microsoft.com/office/drawing/2014/main" id="{8E308E98-696A-3C8A-D96A-A2BFAC4AD705}"/>
                </a:ext>
              </a:extLst>
            </p:cNvPr>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7338;p53">
              <a:extLst>
                <a:ext uri="{FF2B5EF4-FFF2-40B4-BE49-F238E27FC236}">
                  <a16:creationId xmlns:a16="http://schemas.microsoft.com/office/drawing/2014/main" id="{EEF5807A-4BDB-4292-A0CC-D716CBC2F5AF}"/>
                </a:ext>
              </a:extLst>
            </p:cNvPr>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7339;p53">
              <a:extLst>
                <a:ext uri="{FF2B5EF4-FFF2-40B4-BE49-F238E27FC236}">
                  <a16:creationId xmlns:a16="http://schemas.microsoft.com/office/drawing/2014/main" id="{B47E545D-AFDC-8F01-B6DD-25E385556744}"/>
                </a:ext>
              </a:extLst>
            </p:cNvPr>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7340;p53">
              <a:extLst>
                <a:ext uri="{FF2B5EF4-FFF2-40B4-BE49-F238E27FC236}">
                  <a16:creationId xmlns:a16="http://schemas.microsoft.com/office/drawing/2014/main" id="{3DC19F22-B8B3-093D-3773-52B40725AA3E}"/>
                </a:ext>
              </a:extLst>
            </p:cNvPr>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7341;p53">
              <a:extLst>
                <a:ext uri="{FF2B5EF4-FFF2-40B4-BE49-F238E27FC236}">
                  <a16:creationId xmlns:a16="http://schemas.microsoft.com/office/drawing/2014/main" id="{A88E027F-B63B-893D-9E77-7A21F11AC28F}"/>
                </a:ext>
              </a:extLst>
            </p:cNvPr>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7342;p53">
              <a:extLst>
                <a:ext uri="{FF2B5EF4-FFF2-40B4-BE49-F238E27FC236}">
                  <a16:creationId xmlns:a16="http://schemas.microsoft.com/office/drawing/2014/main" id="{B4890BE1-0D5A-11D7-255E-35F23E8251CE}"/>
                </a:ext>
              </a:extLst>
            </p:cNvPr>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7343;p53">
              <a:extLst>
                <a:ext uri="{FF2B5EF4-FFF2-40B4-BE49-F238E27FC236}">
                  <a16:creationId xmlns:a16="http://schemas.microsoft.com/office/drawing/2014/main" id="{1C0B4C95-E796-DA0D-3BEB-4CD687FD4F9E}"/>
                </a:ext>
              </a:extLst>
            </p:cNvPr>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7344;p53">
              <a:extLst>
                <a:ext uri="{FF2B5EF4-FFF2-40B4-BE49-F238E27FC236}">
                  <a16:creationId xmlns:a16="http://schemas.microsoft.com/office/drawing/2014/main" id="{851CA1BA-A198-E244-8E73-22735C37A167}"/>
                </a:ext>
              </a:extLst>
            </p:cNvPr>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7345;p53">
              <a:extLst>
                <a:ext uri="{FF2B5EF4-FFF2-40B4-BE49-F238E27FC236}">
                  <a16:creationId xmlns:a16="http://schemas.microsoft.com/office/drawing/2014/main" id="{AE7B0451-7AF2-0DCD-372E-C292902406B5}"/>
                </a:ext>
              </a:extLst>
            </p:cNvPr>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7346;p53">
              <a:extLst>
                <a:ext uri="{FF2B5EF4-FFF2-40B4-BE49-F238E27FC236}">
                  <a16:creationId xmlns:a16="http://schemas.microsoft.com/office/drawing/2014/main" id="{60ACDBBB-7A8F-45FA-1FF8-D6A82A7E5568}"/>
                </a:ext>
              </a:extLst>
            </p:cNvPr>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7347;p53">
              <a:extLst>
                <a:ext uri="{FF2B5EF4-FFF2-40B4-BE49-F238E27FC236}">
                  <a16:creationId xmlns:a16="http://schemas.microsoft.com/office/drawing/2014/main" id="{F53B3D97-C422-EF9F-8C99-EEABFE91BD33}"/>
                </a:ext>
              </a:extLst>
            </p:cNvPr>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7348;p53">
              <a:extLst>
                <a:ext uri="{FF2B5EF4-FFF2-40B4-BE49-F238E27FC236}">
                  <a16:creationId xmlns:a16="http://schemas.microsoft.com/office/drawing/2014/main" id="{55325A73-7678-CB19-DF05-F715188E16D9}"/>
                </a:ext>
              </a:extLst>
            </p:cNvPr>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7349;p53">
              <a:extLst>
                <a:ext uri="{FF2B5EF4-FFF2-40B4-BE49-F238E27FC236}">
                  <a16:creationId xmlns:a16="http://schemas.microsoft.com/office/drawing/2014/main" id="{FA976737-9FDF-B1D0-60AD-D74F77E97BBD}"/>
                </a:ext>
              </a:extLst>
            </p:cNvPr>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7350;p53">
              <a:extLst>
                <a:ext uri="{FF2B5EF4-FFF2-40B4-BE49-F238E27FC236}">
                  <a16:creationId xmlns:a16="http://schemas.microsoft.com/office/drawing/2014/main" id="{9063110E-3CE7-A101-CE08-F0BC2DDE488E}"/>
                </a:ext>
              </a:extLst>
            </p:cNvPr>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7351;p53">
              <a:extLst>
                <a:ext uri="{FF2B5EF4-FFF2-40B4-BE49-F238E27FC236}">
                  <a16:creationId xmlns:a16="http://schemas.microsoft.com/office/drawing/2014/main" id="{E8A13351-0C41-AE27-D8C4-021D17FBC913}"/>
                </a:ext>
              </a:extLst>
            </p:cNvPr>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7352;p53">
              <a:extLst>
                <a:ext uri="{FF2B5EF4-FFF2-40B4-BE49-F238E27FC236}">
                  <a16:creationId xmlns:a16="http://schemas.microsoft.com/office/drawing/2014/main" id="{FF719CC4-76AD-4B16-8AD3-37F33D72B7C2}"/>
                </a:ext>
              </a:extLst>
            </p:cNvPr>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7353;p53">
              <a:extLst>
                <a:ext uri="{FF2B5EF4-FFF2-40B4-BE49-F238E27FC236}">
                  <a16:creationId xmlns:a16="http://schemas.microsoft.com/office/drawing/2014/main" id="{81A1FBFE-00F6-00C3-6638-39340F8BEDC3}"/>
                </a:ext>
              </a:extLst>
            </p:cNvPr>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7354;p53">
              <a:extLst>
                <a:ext uri="{FF2B5EF4-FFF2-40B4-BE49-F238E27FC236}">
                  <a16:creationId xmlns:a16="http://schemas.microsoft.com/office/drawing/2014/main" id="{172CA31A-6C69-F8A0-1831-AF015567D84D}"/>
                </a:ext>
              </a:extLst>
            </p:cNvPr>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7355;p53">
              <a:extLst>
                <a:ext uri="{FF2B5EF4-FFF2-40B4-BE49-F238E27FC236}">
                  <a16:creationId xmlns:a16="http://schemas.microsoft.com/office/drawing/2014/main" id="{0E850D72-326C-28B2-A318-62364F69A75E}"/>
                </a:ext>
              </a:extLst>
            </p:cNvPr>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7356;p53">
              <a:extLst>
                <a:ext uri="{FF2B5EF4-FFF2-40B4-BE49-F238E27FC236}">
                  <a16:creationId xmlns:a16="http://schemas.microsoft.com/office/drawing/2014/main" id="{4EC5AA4F-BB6B-D8E3-2D8B-6FDB18F00EBE}"/>
                </a:ext>
              </a:extLst>
            </p:cNvPr>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7357;p53">
              <a:extLst>
                <a:ext uri="{FF2B5EF4-FFF2-40B4-BE49-F238E27FC236}">
                  <a16:creationId xmlns:a16="http://schemas.microsoft.com/office/drawing/2014/main" id="{0C65DA5E-0DF0-10F5-A51F-52441DC571EC}"/>
                </a:ext>
              </a:extLst>
            </p:cNvPr>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7358;p53">
              <a:extLst>
                <a:ext uri="{FF2B5EF4-FFF2-40B4-BE49-F238E27FC236}">
                  <a16:creationId xmlns:a16="http://schemas.microsoft.com/office/drawing/2014/main" id="{48E37F4A-4DEE-FFA8-13CF-7EE98E32560C}"/>
                </a:ext>
              </a:extLst>
            </p:cNvPr>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7359;p53">
              <a:extLst>
                <a:ext uri="{FF2B5EF4-FFF2-40B4-BE49-F238E27FC236}">
                  <a16:creationId xmlns:a16="http://schemas.microsoft.com/office/drawing/2014/main" id="{7841D663-DAB5-47DC-4099-7D72F51E21A8}"/>
                </a:ext>
              </a:extLst>
            </p:cNvPr>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7360;p53">
              <a:extLst>
                <a:ext uri="{FF2B5EF4-FFF2-40B4-BE49-F238E27FC236}">
                  <a16:creationId xmlns:a16="http://schemas.microsoft.com/office/drawing/2014/main" id="{3588F58B-4040-FD82-4E43-1FCB803A4FAC}"/>
                </a:ext>
              </a:extLst>
            </p:cNvPr>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7361;p53">
              <a:extLst>
                <a:ext uri="{FF2B5EF4-FFF2-40B4-BE49-F238E27FC236}">
                  <a16:creationId xmlns:a16="http://schemas.microsoft.com/office/drawing/2014/main" id="{21E89D64-9E40-70F3-ED8E-46CDD9DA0901}"/>
                </a:ext>
              </a:extLst>
            </p:cNvPr>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7362;p53">
              <a:extLst>
                <a:ext uri="{FF2B5EF4-FFF2-40B4-BE49-F238E27FC236}">
                  <a16:creationId xmlns:a16="http://schemas.microsoft.com/office/drawing/2014/main" id="{F9A4E0B4-2D74-E317-0580-4FE2401D72E3}"/>
                </a:ext>
              </a:extLst>
            </p:cNvPr>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7363;p53">
              <a:extLst>
                <a:ext uri="{FF2B5EF4-FFF2-40B4-BE49-F238E27FC236}">
                  <a16:creationId xmlns:a16="http://schemas.microsoft.com/office/drawing/2014/main" id="{71A84EC2-852F-F91D-C691-CB58F9D34F03}"/>
                </a:ext>
              </a:extLst>
            </p:cNvPr>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7364;p53">
              <a:extLst>
                <a:ext uri="{FF2B5EF4-FFF2-40B4-BE49-F238E27FC236}">
                  <a16:creationId xmlns:a16="http://schemas.microsoft.com/office/drawing/2014/main" id="{A823B8B9-18CE-F51E-DB29-BA3940C4E150}"/>
                </a:ext>
              </a:extLst>
            </p:cNvPr>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7365;p53">
              <a:extLst>
                <a:ext uri="{FF2B5EF4-FFF2-40B4-BE49-F238E27FC236}">
                  <a16:creationId xmlns:a16="http://schemas.microsoft.com/office/drawing/2014/main" id="{C694BAB9-552B-BBA0-DB3E-442678FAD184}"/>
                </a:ext>
              </a:extLst>
            </p:cNvPr>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7366;p53">
              <a:extLst>
                <a:ext uri="{FF2B5EF4-FFF2-40B4-BE49-F238E27FC236}">
                  <a16:creationId xmlns:a16="http://schemas.microsoft.com/office/drawing/2014/main" id="{18CF0D3C-F603-0241-69D4-626889F717E0}"/>
                </a:ext>
              </a:extLst>
            </p:cNvPr>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7367;p53">
              <a:extLst>
                <a:ext uri="{FF2B5EF4-FFF2-40B4-BE49-F238E27FC236}">
                  <a16:creationId xmlns:a16="http://schemas.microsoft.com/office/drawing/2014/main" id="{B214E9D1-5C84-D620-983E-C356F45866E0}"/>
                </a:ext>
              </a:extLst>
            </p:cNvPr>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7368;p53">
              <a:extLst>
                <a:ext uri="{FF2B5EF4-FFF2-40B4-BE49-F238E27FC236}">
                  <a16:creationId xmlns:a16="http://schemas.microsoft.com/office/drawing/2014/main" id="{CCD8CE18-F890-FAD8-AD92-CFE2A2485255}"/>
                </a:ext>
              </a:extLst>
            </p:cNvPr>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7369;p53">
              <a:extLst>
                <a:ext uri="{FF2B5EF4-FFF2-40B4-BE49-F238E27FC236}">
                  <a16:creationId xmlns:a16="http://schemas.microsoft.com/office/drawing/2014/main" id="{4EA3D670-9CF1-FE03-3B61-2D0A8F521BF3}"/>
                </a:ext>
              </a:extLst>
            </p:cNvPr>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7370;p53">
              <a:extLst>
                <a:ext uri="{FF2B5EF4-FFF2-40B4-BE49-F238E27FC236}">
                  <a16:creationId xmlns:a16="http://schemas.microsoft.com/office/drawing/2014/main" id="{F47CCB6C-56BD-2824-2893-8F0BBA27A848}"/>
                </a:ext>
              </a:extLst>
            </p:cNvPr>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7371;p53">
              <a:extLst>
                <a:ext uri="{FF2B5EF4-FFF2-40B4-BE49-F238E27FC236}">
                  <a16:creationId xmlns:a16="http://schemas.microsoft.com/office/drawing/2014/main" id="{337BC661-D5DD-4502-0FAB-D0D25EAE12D0}"/>
                </a:ext>
              </a:extLst>
            </p:cNvPr>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7372;p53">
              <a:extLst>
                <a:ext uri="{FF2B5EF4-FFF2-40B4-BE49-F238E27FC236}">
                  <a16:creationId xmlns:a16="http://schemas.microsoft.com/office/drawing/2014/main" id="{DA2C56F9-C554-A533-2C5D-5AAA5B06BA3F}"/>
                </a:ext>
              </a:extLst>
            </p:cNvPr>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7373;p53">
              <a:extLst>
                <a:ext uri="{FF2B5EF4-FFF2-40B4-BE49-F238E27FC236}">
                  <a16:creationId xmlns:a16="http://schemas.microsoft.com/office/drawing/2014/main" id="{63602D24-C3EA-4B8D-D294-8CB4A5C9EBF7}"/>
                </a:ext>
              </a:extLst>
            </p:cNvPr>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7374;p53">
              <a:extLst>
                <a:ext uri="{FF2B5EF4-FFF2-40B4-BE49-F238E27FC236}">
                  <a16:creationId xmlns:a16="http://schemas.microsoft.com/office/drawing/2014/main" id="{58FF73F4-6DFB-2D17-E14B-04F4CBDEA7D4}"/>
                </a:ext>
              </a:extLst>
            </p:cNvPr>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7375;p53">
              <a:extLst>
                <a:ext uri="{FF2B5EF4-FFF2-40B4-BE49-F238E27FC236}">
                  <a16:creationId xmlns:a16="http://schemas.microsoft.com/office/drawing/2014/main" id="{1A3592D3-44EF-74F0-E227-0D8B2C4C2334}"/>
                </a:ext>
              </a:extLst>
            </p:cNvPr>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7376;p53">
              <a:extLst>
                <a:ext uri="{FF2B5EF4-FFF2-40B4-BE49-F238E27FC236}">
                  <a16:creationId xmlns:a16="http://schemas.microsoft.com/office/drawing/2014/main" id="{01CEC6FB-C5C6-585E-1B18-DEBF022E1DA3}"/>
                </a:ext>
              </a:extLst>
            </p:cNvPr>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7377;p53">
              <a:extLst>
                <a:ext uri="{FF2B5EF4-FFF2-40B4-BE49-F238E27FC236}">
                  <a16:creationId xmlns:a16="http://schemas.microsoft.com/office/drawing/2014/main" id="{111D1B96-7CC3-2DF4-8415-356C817E3F29}"/>
                </a:ext>
              </a:extLst>
            </p:cNvPr>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7378;p53">
              <a:extLst>
                <a:ext uri="{FF2B5EF4-FFF2-40B4-BE49-F238E27FC236}">
                  <a16:creationId xmlns:a16="http://schemas.microsoft.com/office/drawing/2014/main" id="{86DF50A6-41BE-AA95-6256-C9596F601A0F}"/>
                </a:ext>
              </a:extLst>
            </p:cNvPr>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7379;p53">
              <a:extLst>
                <a:ext uri="{FF2B5EF4-FFF2-40B4-BE49-F238E27FC236}">
                  <a16:creationId xmlns:a16="http://schemas.microsoft.com/office/drawing/2014/main" id="{27A4C55D-A2C6-9371-224E-219786C1BF14}"/>
                </a:ext>
              </a:extLst>
            </p:cNvPr>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7380;p53">
              <a:extLst>
                <a:ext uri="{FF2B5EF4-FFF2-40B4-BE49-F238E27FC236}">
                  <a16:creationId xmlns:a16="http://schemas.microsoft.com/office/drawing/2014/main" id="{6F3EC5EB-1679-A573-06FA-A2CF2BD5FA40}"/>
                </a:ext>
              </a:extLst>
            </p:cNvPr>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7381;p53">
              <a:extLst>
                <a:ext uri="{FF2B5EF4-FFF2-40B4-BE49-F238E27FC236}">
                  <a16:creationId xmlns:a16="http://schemas.microsoft.com/office/drawing/2014/main" id="{B733758C-2FDE-714F-A6DA-84366D6F666A}"/>
                </a:ext>
              </a:extLst>
            </p:cNvPr>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7382;p53">
              <a:extLst>
                <a:ext uri="{FF2B5EF4-FFF2-40B4-BE49-F238E27FC236}">
                  <a16:creationId xmlns:a16="http://schemas.microsoft.com/office/drawing/2014/main" id="{DD094B2B-1A62-A4A5-9A7C-5674D8D55AF7}"/>
                </a:ext>
              </a:extLst>
            </p:cNvPr>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7383;p53">
              <a:extLst>
                <a:ext uri="{FF2B5EF4-FFF2-40B4-BE49-F238E27FC236}">
                  <a16:creationId xmlns:a16="http://schemas.microsoft.com/office/drawing/2014/main" id="{5CF9BC3F-6C61-2D56-8AB2-5F4E096454DA}"/>
                </a:ext>
              </a:extLst>
            </p:cNvPr>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7384;p53">
              <a:extLst>
                <a:ext uri="{FF2B5EF4-FFF2-40B4-BE49-F238E27FC236}">
                  <a16:creationId xmlns:a16="http://schemas.microsoft.com/office/drawing/2014/main" id="{121B5AC4-E1FB-2C25-64A9-9E67CE305C3A}"/>
                </a:ext>
              </a:extLst>
            </p:cNvPr>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7385;p53">
              <a:extLst>
                <a:ext uri="{FF2B5EF4-FFF2-40B4-BE49-F238E27FC236}">
                  <a16:creationId xmlns:a16="http://schemas.microsoft.com/office/drawing/2014/main" id="{02A2065B-10BB-1FE2-5E41-C5112D7845EC}"/>
                </a:ext>
              </a:extLst>
            </p:cNvPr>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7386;p53">
              <a:extLst>
                <a:ext uri="{FF2B5EF4-FFF2-40B4-BE49-F238E27FC236}">
                  <a16:creationId xmlns:a16="http://schemas.microsoft.com/office/drawing/2014/main" id="{B1C1DBD4-0C33-3390-51A3-3ED1033EF318}"/>
                </a:ext>
              </a:extLst>
            </p:cNvPr>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7387;p53">
              <a:extLst>
                <a:ext uri="{FF2B5EF4-FFF2-40B4-BE49-F238E27FC236}">
                  <a16:creationId xmlns:a16="http://schemas.microsoft.com/office/drawing/2014/main" id="{5CFB4E26-41A1-2ED7-0D93-CCC842221005}"/>
                </a:ext>
              </a:extLst>
            </p:cNvPr>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7388;p53">
              <a:extLst>
                <a:ext uri="{FF2B5EF4-FFF2-40B4-BE49-F238E27FC236}">
                  <a16:creationId xmlns:a16="http://schemas.microsoft.com/office/drawing/2014/main" id="{873870AF-CBBA-B7BC-2F53-A99F24858D40}"/>
                </a:ext>
              </a:extLst>
            </p:cNvPr>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7389;p53">
              <a:extLst>
                <a:ext uri="{FF2B5EF4-FFF2-40B4-BE49-F238E27FC236}">
                  <a16:creationId xmlns:a16="http://schemas.microsoft.com/office/drawing/2014/main" id="{7BD16B8E-6D71-1304-D0F7-974771A029B2}"/>
                </a:ext>
              </a:extLst>
            </p:cNvPr>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7390;p53">
              <a:extLst>
                <a:ext uri="{FF2B5EF4-FFF2-40B4-BE49-F238E27FC236}">
                  <a16:creationId xmlns:a16="http://schemas.microsoft.com/office/drawing/2014/main" id="{50D5F7A3-AB89-2DF5-CED1-9B633319A283}"/>
                </a:ext>
              </a:extLst>
            </p:cNvPr>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7391;p53">
              <a:extLst>
                <a:ext uri="{FF2B5EF4-FFF2-40B4-BE49-F238E27FC236}">
                  <a16:creationId xmlns:a16="http://schemas.microsoft.com/office/drawing/2014/main" id="{4D13524B-436B-2A4E-D45C-9A41A6B0C96F}"/>
                </a:ext>
              </a:extLst>
            </p:cNvPr>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7392;p53">
              <a:extLst>
                <a:ext uri="{FF2B5EF4-FFF2-40B4-BE49-F238E27FC236}">
                  <a16:creationId xmlns:a16="http://schemas.microsoft.com/office/drawing/2014/main" id="{7BAD4266-0099-D7B4-5BBC-2A984B5349B4}"/>
                </a:ext>
              </a:extLst>
            </p:cNvPr>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7393;p53">
              <a:extLst>
                <a:ext uri="{FF2B5EF4-FFF2-40B4-BE49-F238E27FC236}">
                  <a16:creationId xmlns:a16="http://schemas.microsoft.com/office/drawing/2014/main" id="{8E9E09D7-0D6D-FFD5-D099-37555537F15A}"/>
                </a:ext>
              </a:extLst>
            </p:cNvPr>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7394;p53">
              <a:extLst>
                <a:ext uri="{FF2B5EF4-FFF2-40B4-BE49-F238E27FC236}">
                  <a16:creationId xmlns:a16="http://schemas.microsoft.com/office/drawing/2014/main" id="{D8995049-6B6F-0E1B-D111-C44F4B2290F1}"/>
                </a:ext>
              </a:extLst>
            </p:cNvPr>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7395;p53">
              <a:extLst>
                <a:ext uri="{FF2B5EF4-FFF2-40B4-BE49-F238E27FC236}">
                  <a16:creationId xmlns:a16="http://schemas.microsoft.com/office/drawing/2014/main" id="{6775957A-3575-2FC5-C6EE-81F77F4B9685}"/>
                </a:ext>
              </a:extLst>
            </p:cNvPr>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7396;p53">
              <a:extLst>
                <a:ext uri="{FF2B5EF4-FFF2-40B4-BE49-F238E27FC236}">
                  <a16:creationId xmlns:a16="http://schemas.microsoft.com/office/drawing/2014/main" id="{FEDAD633-060F-EBE1-5884-D27CCEEBA3BA}"/>
                </a:ext>
              </a:extLst>
            </p:cNvPr>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7397;p53">
              <a:extLst>
                <a:ext uri="{FF2B5EF4-FFF2-40B4-BE49-F238E27FC236}">
                  <a16:creationId xmlns:a16="http://schemas.microsoft.com/office/drawing/2014/main" id="{91B15549-25F8-F16F-4FF0-C681AFCE0A26}"/>
                </a:ext>
              </a:extLst>
            </p:cNvPr>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7398;p53">
              <a:extLst>
                <a:ext uri="{FF2B5EF4-FFF2-40B4-BE49-F238E27FC236}">
                  <a16:creationId xmlns:a16="http://schemas.microsoft.com/office/drawing/2014/main" id="{445FBDB8-CFA5-2B93-AA55-32AE36CA1AE0}"/>
                </a:ext>
              </a:extLst>
            </p:cNvPr>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7399;p53">
              <a:extLst>
                <a:ext uri="{FF2B5EF4-FFF2-40B4-BE49-F238E27FC236}">
                  <a16:creationId xmlns:a16="http://schemas.microsoft.com/office/drawing/2014/main" id="{182BEF0F-0F88-9A06-C923-1BD9872D2E5F}"/>
                </a:ext>
              </a:extLst>
            </p:cNvPr>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7400;p53">
              <a:extLst>
                <a:ext uri="{FF2B5EF4-FFF2-40B4-BE49-F238E27FC236}">
                  <a16:creationId xmlns:a16="http://schemas.microsoft.com/office/drawing/2014/main" id="{D7E6FB2B-E1AB-E529-7458-345C68A92BD6}"/>
                </a:ext>
              </a:extLst>
            </p:cNvPr>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7401;p53">
              <a:extLst>
                <a:ext uri="{FF2B5EF4-FFF2-40B4-BE49-F238E27FC236}">
                  <a16:creationId xmlns:a16="http://schemas.microsoft.com/office/drawing/2014/main" id="{87C078F4-53A3-81B7-C93B-3B9BF175258D}"/>
                </a:ext>
              </a:extLst>
            </p:cNvPr>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7402;p53">
              <a:extLst>
                <a:ext uri="{FF2B5EF4-FFF2-40B4-BE49-F238E27FC236}">
                  <a16:creationId xmlns:a16="http://schemas.microsoft.com/office/drawing/2014/main" id="{08157BD4-A615-94F3-08D8-267C06309C1A}"/>
                </a:ext>
              </a:extLst>
            </p:cNvPr>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7403;p53">
              <a:extLst>
                <a:ext uri="{FF2B5EF4-FFF2-40B4-BE49-F238E27FC236}">
                  <a16:creationId xmlns:a16="http://schemas.microsoft.com/office/drawing/2014/main" id="{2F6E099D-EA9F-EBFE-8EFE-A7487A0B9D95}"/>
                </a:ext>
              </a:extLst>
            </p:cNvPr>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7404;p53">
              <a:extLst>
                <a:ext uri="{FF2B5EF4-FFF2-40B4-BE49-F238E27FC236}">
                  <a16:creationId xmlns:a16="http://schemas.microsoft.com/office/drawing/2014/main" id="{D0C4E26A-E10A-2C65-24CB-C68123C34EFD}"/>
                </a:ext>
              </a:extLst>
            </p:cNvPr>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7405;p53">
              <a:extLst>
                <a:ext uri="{FF2B5EF4-FFF2-40B4-BE49-F238E27FC236}">
                  <a16:creationId xmlns:a16="http://schemas.microsoft.com/office/drawing/2014/main" id="{88D0B7C9-3EDC-04E9-7B72-D05EF84CDEDC}"/>
                </a:ext>
              </a:extLst>
            </p:cNvPr>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7406;p53">
              <a:extLst>
                <a:ext uri="{FF2B5EF4-FFF2-40B4-BE49-F238E27FC236}">
                  <a16:creationId xmlns:a16="http://schemas.microsoft.com/office/drawing/2014/main" id="{B4D3771C-1E57-66BB-396F-C5B6D4F2F18B}"/>
                </a:ext>
              </a:extLst>
            </p:cNvPr>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7407;p53">
              <a:extLst>
                <a:ext uri="{FF2B5EF4-FFF2-40B4-BE49-F238E27FC236}">
                  <a16:creationId xmlns:a16="http://schemas.microsoft.com/office/drawing/2014/main" id="{62EC2A90-209E-35C2-14FC-AEA3FEF11668}"/>
                </a:ext>
              </a:extLst>
            </p:cNvPr>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7408;p53">
              <a:extLst>
                <a:ext uri="{FF2B5EF4-FFF2-40B4-BE49-F238E27FC236}">
                  <a16:creationId xmlns:a16="http://schemas.microsoft.com/office/drawing/2014/main" id="{8CDDE16B-A873-5DEC-A621-8C664DC03A5C}"/>
                </a:ext>
              </a:extLst>
            </p:cNvPr>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7409;p53">
              <a:extLst>
                <a:ext uri="{FF2B5EF4-FFF2-40B4-BE49-F238E27FC236}">
                  <a16:creationId xmlns:a16="http://schemas.microsoft.com/office/drawing/2014/main" id="{6A80E120-0B55-F485-38A5-BF993CCA9CE9}"/>
                </a:ext>
              </a:extLst>
            </p:cNvPr>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7410;p53">
              <a:extLst>
                <a:ext uri="{FF2B5EF4-FFF2-40B4-BE49-F238E27FC236}">
                  <a16:creationId xmlns:a16="http://schemas.microsoft.com/office/drawing/2014/main" id="{06815EA9-D2C2-4CEB-D22D-7232F644AB98}"/>
                </a:ext>
              </a:extLst>
            </p:cNvPr>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7411;p53">
              <a:extLst>
                <a:ext uri="{FF2B5EF4-FFF2-40B4-BE49-F238E27FC236}">
                  <a16:creationId xmlns:a16="http://schemas.microsoft.com/office/drawing/2014/main" id="{FAEA9321-D128-BE7D-958A-69141DFB73E1}"/>
                </a:ext>
              </a:extLst>
            </p:cNvPr>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7412;p53">
              <a:extLst>
                <a:ext uri="{FF2B5EF4-FFF2-40B4-BE49-F238E27FC236}">
                  <a16:creationId xmlns:a16="http://schemas.microsoft.com/office/drawing/2014/main" id="{99934C07-89C8-C60D-1747-56A245627871}"/>
                </a:ext>
              </a:extLst>
            </p:cNvPr>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7413;p53">
              <a:extLst>
                <a:ext uri="{FF2B5EF4-FFF2-40B4-BE49-F238E27FC236}">
                  <a16:creationId xmlns:a16="http://schemas.microsoft.com/office/drawing/2014/main" id="{7983FF1C-381F-3C48-F4DA-E7E0AC3A3BF9}"/>
                </a:ext>
              </a:extLst>
            </p:cNvPr>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7414;p53">
              <a:extLst>
                <a:ext uri="{FF2B5EF4-FFF2-40B4-BE49-F238E27FC236}">
                  <a16:creationId xmlns:a16="http://schemas.microsoft.com/office/drawing/2014/main" id="{05BBF701-F41C-D2DA-C88D-40F64D34A46D}"/>
                </a:ext>
              </a:extLst>
            </p:cNvPr>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7415;p53">
              <a:extLst>
                <a:ext uri="{FF2B5EF4-FFF2-40B4-BE49-F238E27FC236}">
                  <a16:creationId xmlns:a16="http://schemas.microsoft.com/office/drawing/2014/main" id="{2C88D586-3D98-1CEA-1ABF-B7D0692C654D}"/>
                </a:ext>
              </a:extLst>
            </p:cNvPr>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7416;p53">
              <a:extLst>
                <a:ext uri="{FF2B5EF4-FFF2-40B4-BE49-F238E27FC236}">
                  <a16:creationId xmlns:a16="http://schemas.microsoft.com/office/drawing/2014/main" id="{2CA1EC53-675D-03F6-D60D-C4C19E4A47B5}"/>
                </a:ext>
              </a:extLst>
            </p:cNvPr>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7417;p53">
              <a:extLst>
                <a:ext uri="{FF2B5EF4-FFF2-40B4-BE49-F238E27FC236}">
                  <a16:creationId xmlns:a16="http://schemas.microsoft.com/office/drawing/2014/main" id="{4D0C7D8C-6082-E0AC-A57F-362122D9E9B8}"/>
                </a:ext>
              </a:extLst>
            </p:cNvPr>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7418;p53">
              <a:extLst>
                <a:ext uri="{FF2B5EF4-FFF2-40B4-BE49-F238E27FC236}">
                  <a16:creationId xmlns:a16="http://schemas.microsoft.com/office/drawing/2014/main" id="{C37B4C67-018D-69F6-6669-50201907088E}"/>
                </a:ext>
              </a:extLst>
            </p:cNvPr>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7419;p53">
              <a:extLst>
                <a:ext uri="{FF2B5EF4-FFF2-40B4-BE49-F238E27FC236}">
                  <a16:creationId xmlns:a16="http://schemas.microsoft.com/office/drawing/2014/main" id="{6431F93C-D665-3D97-2EE4-7C9B2E4EB697}"/>
                </a:ext>
              </a:extLst>
            </p:cNvPr>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7420;p53">
              <a:extLst>
                <a:ext uri="{FF2B5EF4-FFF2-40B4-BE49-F238E27FC236}">
                  <a16:creationId xmlns:a16="http://schemas.microsoft.com/office/drawing/2014/main" id="{A25F7069-FA7B-4D7D-BAEF-A8260A258263}"/>
                </a:ext>
              </a:extLst>
            </p:cNvPr>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7421;p53">
              <a:extLst>
                <a:ext uri="{FF2B5EF4-FFF2-40B4-BE49-F238E27FC236}">
                  <a16:creationId xmlns:a16="http://schemas.microsoft.com/office/drawing/2014/main" id="{592890AD-034F-B797-FC43-6113674C6673}"/>
                </a:ext>
              </a:extLst>
            </p:cNvPr>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7422;p53">
              <a:extLst>
                <a:ext uri="{FF2B5EF4-FFF2-40B4-BE49-F238E27FC236}">
                  <a16:creationId xmlns:a16="http://schemas.microsoft.com/office/drawing/2014/main" id="{A9620282-4D0D-859A-E76A-B9872C3A924B}"/>
                </a:ext>
              </a:extLst>
            </p:cNvPr>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7423;p53">
              <a:extLst>
                <a:ext uri="{FF2B5EF4-FFF2-40B4-BE49-F238E27FC236}">
                  <a16:creationId xmlns:a16="http://schemas.microsoft.com/office/drawing/2014/main" id="{6AE4CB15-C62D-0131-1634-DCBF0A26939D}"/>
                </a:ext>
              </a:extLst>
            </p:cNvPr>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7424;p53">
              <a:extLst>
                <a:ext uri="{FF2B5EF4-FFF2-40B4-BE49-F238E27FC236}">
                  <a16:creationId xmlns:a16="http://schemas.microsoft.com/office/drawing/2014/main" id="{9D790BB3-305D-472B-AF52-7C1D32F163C9}"/>
                </a:ext>
              </a:extLst>
            </p:cNvPr>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7425;p53">
              <a:extLst>
                <a:ext uri="{FF2B5EF4-FFF2-40B4-BE49-F238E27FC236}">
                  <a16:creationId xmlns:a16="http://schemas.microsoft.com/office/drawing/2014/main" id="{85CD5816-912E-4A3F-2AD0-0EFE018B88B7}"/>
                </a:ext>
              </a:extLst>
            </p:cNvPr>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7426;p53">
              <a:extLst>
                <a:ext uri="{FF2B5EF4-FFF2-40B4-BE49-F238E27FC236}">
                  <a16:creationId xmlns:a16="http://schemas.microsoft.com/office/drawing/2014/main" id="{3477DDF2-772F-649A-C6C6-D86BB26BEF1D}"/>
                </a:ext>
              </a:extLst>
            </p:cNvPr>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7427;p53">
              <a:extLst>
                <a:ext uri="{FF2B5EF4-FFF2-40B4-BE49-F238E27FC236}">
                  <a16:creationId xmlns:a16="http://schemas.microsoft.com/office/drawing/2014/main" id="{BE7864AE-8B6D-5885-711B-A921FE6B237E}"/>
                </a:ext>
              </a:extLst>
            </p:cNvPr>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7428;p53">
              <a:extLst>
                <a:ext uri="{FF2B5EF4-FFF2-40B4-BE49-F238E27FC236}">
                  <a16:creationId xmlns:a16="http://schemas.microsoft.com/office/drawing/2014/main" id="{9167E055-C3CE-06DC-3E75-97CFDAD576F3}"/>
                </a:ext>
              </a:extLst>
            </p:cNvPr>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7429;p53">
              <a:extLst>
                <a:ext uri="{FF2B5EF4-FFF2-40B4-BE49-F238E27FC236}">
                  <a16:creationId xmlns:a16="http://schemas.microsoft.com/office/drawing/2014/main" id="{89870752-BB61-6CEA-D4E4-7C162F9B1BE0}"/>
                </a:ext>
              </a:extLst>
            </p:cNvPr>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7430;p53">
              <a:extLst>
                <a:ext uri="{FF2B5EF4-FFF2-40B4-BE49-F238E27FC236}">
                  <a16:creationId xmlns:a16="http://schemas.microsoft.com/office/drawing/2014/main" id="{1F3CCA9E-0999-F856-453A-DF7F2197E1AB}"/>
                </a:ext>
              </a:extLst>
            </p:cNvPr>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7431;p53">
              <a:extLst>
                <a:ext uri="{FF2B5EF4-FFF2-40B4-BE49-F238E27FC236}">
                  <a16:creationId xmlns:a16="http://schemas.microsoft.com/office/drawing/2014/main" id="{7B89ABB8-985E-56E0-915D-5EB12BE8649E}"/>
                </a:ext>
              </a:extLst>
            </p:cNvPr>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7432;p53">
              <a:extLst>
                <a:ext uri="{FF2B5EF4-FFF2-40B4-BE49-F238E27FC236}">
                  <a16:creationId xmlns:a16="http://schemas.microsoft.com/office/drawing/2014/main" id="{309E1B56-D845-A6FB-E1BD-B8E31829C13C}"/>
                </a:ext>
              </a:extLst>
            </p:cNvPr>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7433;p53">
              <a:extLst>
                <a:ext uri="{FF2B5EF4-FFF2-40B4-BE49-F238E27FC236}">
                  <a16:creationId xmlns:a16="http://schemas.microsoft.com/office/drawing/2014/main" id="{3CBF5207-B7E7-B506-AA74-1CD1305767CD}"/>
                </a:ext>
              </a:extLst>
            </p:cNvPr>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7434;p53">
              <a:extLst>
                <a:ext uri="{FF2B5EF4-FFF2-40B4-BE49-F238E27FC236}">
                  <a16:creationId xmlns:a16="http://schemas.microsoft.com/office/drawing/2014/main" id="{002C6D2A-21A1-5821-6843-069EC167FE8A}"/>
                </a:ext>
              </a:extLst>
            </p:cNvPr>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7435;p53">
              <a:extLst>
                <a:ext uri="{FF2B5EF4-FFF2-40B4-BE49-F238E27FC236}">
                  <a16:creationId xmlns:a16="http://schemas.microsoft.com/office/drawing/2014/main" id="{63ACA6CD-B20A-2CB6-7A06-4C012673C51A}"/>
                </a:ext>
              </a:extLst>
            </p:cNvPr>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7436;p53">
              <a:extLst>
                <a:ext uri="{FF2B5EF4-FFF2-40B4-BE49-F238E27FC236}">
                  <a16:creationId xmlns:a16="http://schemas.microsoft.com/office/drawing/2014/main" id="{906D1D2E-79B6-4616-8AD8-06E0EA39D784}"/>
                </a:ext>
              </a:extLst>
            </p:cNvPr>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7437;p53">
              <a:extLst>
                <a:ext uri="{FF2B5EF4-FFF2-40B4-BE49-F238E27FC236}">
                  <a16:creationId xmlns:a16="http://schemas.microsoft.com/office/drawing/2014/main" id="{D1FF37A8-4E47-6956-88B4-040A00348E4A}"/>
                </a:ext>
              </a:extLst>
            </p:cNvPr>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7438;p53">
              <a:extLst>
                <a:ext uri="{FF2B5EF4-FFF2-40B4-BE49-F238E27FC236}">
                  <a16:creationId xmlns:a16="http://schemas.microsoft.com/office/drawing/2014/main" id="{DF4D5346-8D78-1DD1-B488-2833CB312492}"/>
                </a:ext>
              </a:extLst>
            </p:cNvPr>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7439;p53">
              <a:extLst>
                <a:ext uri="{FF2B5EF4-FFF2-40B4-BE49-F238E27FC236}">
                  <a16:creationId xmlns:a16="http://schemas.microsoft.com/office/drawing/2014/main" id="{E6692FBE-6CB1-B315-83CF-4822C6A9A349}"/>
                </a:ext>
              </a:extLst>
            </p:cNvPr>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7440;p53">
              <a:extLst>
                <a:ext uri="{FF2B5EF4-FFF2-40B4-BE49-F238E27FC236}">
                  <a16:creationId xmlns:a16="http://schemas.microsoft.com/office/drawing/2014/main" id="{DD493A3F-13D6-5790-EA1A-3C44B924BE11}"/>
                </a:ext>
              </a:extLst>
            </p:cNvPr>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7441;p53">
              <a:extLst>
                <a:ext uri="{FF2B5EF4-FFF2-40B4-BE49-F238E27FC236}">
                  <a16:creationId xmlns:a16="http://schemas.microsoft.com/office/drawing/2014/main" id="{5EF67278-5700-A794-A0C7-D2188DEEFB78}"/>
                </a:ext>
              </a:extLst>
            </p:cNvPr>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7442;p53">
              <a:extLst>
                <a:ext uri="{FF2B5EF4-FFF2-40B4-BE49-F238E27FC236}">
                  <a16:creationId xmlns:a16="http://schemas.microsoft.com/office/drawing/2014/main" id="{B3727B85-53BA-FB92-28A1-971054B8172D}"/>
                </a:ext>
              </a:extLst>
            </p:cNvPr>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7443;p53">
              <a:extLst>
                <a:ext uri="{FF2B5EF4-FFF2-40B4-BE49-F238E27FC236}">
                  <a16:creationId xmlns:a16="http://schemas.microsoft.com/office/drawing/2014/main" id="{756C462F-33DD-257C-D696-5537EEE36533}"/>
                </a:ext>
              </a:extLst>
            </p:cNvPr>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7444;p53">
              <a:extLst>
                <a:ext uri="{FF2B5EF4-FFF2-40B4-BE49-F238E27FC236}">
                  <a16:creationId xmlns:a16="http://schemas.microsoft.com/office/drawing/2014/main" id="{DA5C2E2B-886A-5162-02A8-756BC3921D8D}"/>
                </a:ext>
              </a:extLst>
            </p:cNvPr>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7445;p53">
              <a:extLst>
                <a:ext uri="{FF2B5EF4-FFF2-40B4-BE49-F238E27FC236}">
                  <a16:creationId xmlns:a16="http://schemas.microsoft.com/office/drawing/2014/main" id="{B091C7AF-9211-7BB1-8FBF-3C335B94FB92}"/>
                </a:ext>
              </a:extLst>
            </p:cNvPr>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7446;p53">
              <a:extLst>
                <a:ext uri="{FF2B5EF4-FFF2-40B4-BE49-F238E27FC236}">
                  <a16:creationId xmlns:a16="http://schemas.microsoft.com/office/drawing/2014/main" id="{08581D60-4C4B-F587-BF72-E3276DA86216}"/>
                </a:ext>
              </a:extLst>
            </p:cNvPr>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7447;p53">
              <a:extLst>
                <a:ext uri="{FF2B5EF4-FFF2-40B4-BE49-F238E27FC236}">
                  <a16:creationId xmlns:a16="http://schemas.microsoft.com/office/drawing/2014/main" id="{2C83CF52-C463-E6AA-539F-6A92320AC337}"/>
                </a:ext>
              </a:extLst>
            </p:cNvPr>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7448;p53">
              <a:extLst>
                <a:ext uri="{FF2B5EF4-FFF2-40B4-BE49-F238E27FC236}">
                  <a16:creationId xmlns:a16="http://schemas.microsoft.com/office/drawing/2014/main" id="{9248F3DD-AF20-6FBC-EB35-7ACA7DB5D0E6}"/>
                </a:ext>
              </a:extLst>
            </p:cNvPr>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7449;p53">
              <a:extLst>
                <a:ext uri="{FF2B5EF4-FFF2-40B4-BE49-F238E27FC236}">
                  <a16:creationId xmlns:a16="http://schemas.microsoft.com/office/drawing/2014/main" id="{2B02D367-84EE-F88D-C7C3-A5F2EAB54655}"/>
                </a:ext>
              </a:extLst>
            </p:cNvPr>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7450;p53">
              <a:extLst>
                <a:ext uri="{FF2B5EF4-FFF2-40B4-BE49-F238E27FC236}">
                  <a16:creationId xmlns:a16="http://schemas.microsoft.com/office/drawing/2014/main" id="{EAB200EE-40AE-9C11-0B16-25F258A9F37C}"/>
                </a:ext>
              </a:extLst>
            </p:cNvPr>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7451;p53">
              <a:extLst>
                <a:ext uri="{FF2B5EF4-FFF2-40B4-BE49-F238E27FC236}">
                  <a16:creationId xmlns:a16="http://schemas.microsoft.com/office/drawing/2014/main" id="{4BBE8463-3CC9-BC59-74E4-170507AAD051}"/>
                </a:ext>
              </a:extLst>
            </p:cNvPr>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7452;p53">
              <a:extLst>
                <a:ext uri="{FF2B5EF4-FFF2-40B4-BE49-F238E27FC236}">
                  <a16:creationId xmlns:a16="http://schemas.microsoft.com/office/drawing/2014/main" id="{08A53572-E39E-0883-38D4-86FA9FFBB8E3}"/>
                </a:ext>
              </a:extLst>
            </p:cNvPr>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7453;p53">
              <a:extLst>
                <a:ext uri="{FF2B5EF4-FFF2-40B4-BE49-F238E27FC236}">
                  <a16:creationId xmlns:a16="http://schemas.microsoft.com/office/drawing/2014/main" id="{93ECC8B2-D7C0-ACC6-FE5F-5FE4BA611698}"/>
                </a:ext>
              </a:extLst>
            </p:cNvPr>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7454;p53">
              <a:extLst>
                <a:ext uri="{FF2B5EF4-FFF2-40B4-BE49-F238E27FC236}">
                  <a16:creationId xmlns:a16="http://schemas.microsoft.com/office/drawing/2014/main" id="{81AF8195-D574-BBF2-FD51-B6A03AD8DCBC}"/>
                </a:ext>
              </a:extLst>
            </p:cNvPr>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7455;p53">
              <a:extLst>
                <a:ext uri="{FF2B5EF4-FFF2-40B4-BE49-F238E27FC236}">
                  <a16:creationId xmlns:a16="http://schemas.microsoft.com/office/drawing/2014/main" id="{2D311450-E0DC-FEAE-FCD7-1D8F8962C51F}"/>
                </a:ext>
              </a:extLst>
            </p:cNvPr>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7456;p53">
              <a:extLst>
                <a:ext uri="{FF2B5EF4-FFF2-40B4-BE49-F238E27FC236}">
                  <a16:creationId xmlns:a16="http://schemas.microsoft.com/office/drawing/2014/main" id="{9431E648-2DBF-3E54-73FC-B9C5990AEAA1}"/>
                </a:ext>
              </a:extLst>
            </p:cNvPr>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7457;p53">
              <a:extLst>
                <a:ext uri="{FF2B5EF4-FFF2-40B4-BE49-F238E27FC236}">
                  <a16:creationId xmlns:a16="http://schemas.microsoft.com/office/drawing/2014/main" id="{EEA7E7D3-1D23-85A1-E249-75FE683AFEB6}"/>
                </a:ext>
              </a:extLst>
            </p:cNvPr>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7458;p53">
              <a:extLst>
                <a:ext uri="{FF2B5EF4-FFF2-40B4-BE49-F238E27FC236}">
                  <a16:creationId xmlns:a16="http://schemas.microsoft.com/office/drawing/2014/main" id="{BB80708A-7675-8B5C-397B-DFB3192F868D}"/>
                </a:ext>
              </a:extLst>
            </p:cNvPr>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7459;p53">
              <a:extLst>
                <a:ext uri="{FF2B5EF4-FFF2-40B4-BE49-F238E27FC236}">
                  <a16:creationId xmlns:a16="http://schemas.microsoft.com/office/drawing/2014/main" id="{446850EE-4C67-30E5-47BE-3BE0ECAD1A94}"/>
                </a:ext>
              </a:extLst>
            </p:cNvPr>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7460;p53">
              <a:extLst>
                <a:ext uri="{FF2B5EF4-FFF2-40B4-BE49-F238E27FC236}">
                  <a16:creationId xmlns:a16="http://schemas.microsoft.com/office/drawing/2014/main" id="{08A5DE31-FADB-CBF0-9952-4C68A68624C3}"/>
                </a:ext>
              </a:extLst>
            </p:cNvPr>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7461;p53">
              <a:extLst>
                <a:ext uri="{FF2B5EF4-FFF2-40B4-BE49-F238E27FC236}">
                  <a16:creationId xmlns:a16="http://schemas.microsoft.com/office/drawing/2014/main" id="{6B979E86-CA2F-D0F6-51BE-7818064C7899}"/>
                </a:ext>
              </a:extLst>
            </p:cNvPr>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7462;p53">
              <a:extLst>
                <a:ext uri="{FF2B5EF4-FFF2-40B4-BE49-F238E27FC236}">
                  <a16:creationId xmlns:a16="http://schemas.microsoft.com/office/drawing/2014/main" id="{38F56AAA-81B2-B6C3-B628-0F9888FF8022}"/>
                </a:ext>
              </a:extLst>
            </p:cNvPr>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7463;p53">
              <a:extLst>
                <a:ext uri="{FF2B5EF4-FFF2-40B4-BE49-F238E27FC236}">
                  <a16:creationId xmlns:a16="http://schemas.microsoft.com/office/drawing/2014/main" id="{C2E3DD5D-84F9-520E-C235-46C88D2B5116}"/>
                </a:ext>
              </a:extLst>
            </p:cNvPr>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7464;p53">
              <a:extLst>
                <a:ext uri="{FF2B5EF4-FFF2-40B4-BE49-F238E27FC236}">
                  <a16:creationId xmlns:a16="http://schemas.microsoft.com/office/drawing/2014/main" id="{BAB28D11-63C4-B49F-EE95-9DE828DF1F45}"/>
                </a:ext>
              </a:extLst>
            </p:cNvPr>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7465;p53">
              <a:extLst>
                <a:ext uri="{FF2B5EF4-FFF2-40B4-BE49-F238E27FC236}">
                  <a16:creationId xmlns:a16="http://schemas.microsoft.com/office/drawing/2014/main" id="{4825D230-CA3C-CEF5-C9CF-C870D1432B44}"/>
                </a:ext>
              </a:extLst>
            </p:cNvPr>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7466;p53">
              <a:extLst>
                <a:ext uri="{FF2B5EF4-FFF2-40B4-BE49-F238E27FC236}">
                  <a16:creationId xmlns:a16="http://schemas.microsoft.com/office/drawing/2014/main" id="{ACA720B5-5DCA-32A7-4D69-C666F089EE92}"/>
                </a:ext>
              </a:extLst>
            </p:cNvPr>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7467;p53">
              <a:extLst>
                <a:ext uri="{FF2B5EF4-FFF2-40B4-BE49-F238E27FC236}">
                  <a16:creationId xmlns:a16="http://schemas.microsoft.com/office/drawing/2014/main" id="{C49F9AEB-BE1A-7D0A-50E8-A0D4FF7C3BDA}"/>
                </a:ext>
              </a:extLst>
            </p:cNvPr>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7468;p53">
              <a:extLst>
                <a:ext uri="{FF2B5EF4-FFF2-40B4-BE49-F238E27FC236}">
                  <a16:creationId xmlns:a16="http://schemas.microsoft.com/office/drawing/2014/main" id="{5344818D-DAEE-D547-5A1C-853F8C38036F}"/>
                </a:ext>
              </a:extLst>
            </p:cNvPr>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7469;p53">
              <a:extLst>
                <a:ext uri="{FF2B5EF4-FFF2-40B4-BE49-F238E27FC236}">
                  <a16:creationId xmlns:a16="http://schemas.microsoft.com/office/drawing/2014/main" id="{BC6AFC24-09E8-0151-D583-FCD2CEF89014}"/>
                </a:ext>
              </a:extLst>
            </p:cNvPr>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7470;p53">
              <a:extLst>
                <a:ext uri="{FF2B5EF4-FFF2-40B4-BE49-F238E27FC236}">
                  <a16:creationId xmlns:a16="http://schemas.microsoft.com/office/drawing/2014/main" id="{B3F0E463-E65A-D7CF-29E6-59B3F0EF5749}"/>
                </a:ext>
              </a:extLst>
            </p:cNvPr>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7471;p53">
              <a:extLst>
                <a:ext uri="{FF2B5EF4-FFF2-40B4-BE49-F238E27FC236}">
                  <a16:creationId xmlns:a16="http://schemas.microsoft.com/office/drawing/2014/main" id="{5F64BB8A-EE3B-8357-FFA4-D16A0252FFA4}"/>
                </a:ext>
              </a:extLst>
            </p:cNvPr>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7472;p53">
              <a:extLst>
                <a:ext uri="{FF2B5EF4-FFF2-40B4-BE49-F238E27FC236}">
                  <a16:creationId xmlns:a16="http://schemas.microsoft.com/office/drawing/2014/main" id="{2EEDC1FD-E5CD-24B5-C6CA-3C1C058170AE}"/>
                </a:ext>
              </a:extLst>
            </p:cNvPr>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7473;p53">
              <a:extLst>
                <a:ext uri="{FF2B5EF4-FFF2-40B4-BE49-F238E27FC236}">
                  <a16:creationId xmlns:a16="http://schemas.microsoft.com/office/drawing/2014/main" id="{245A6331-126E-8585-3D34-EBAD0841A2FE}"/>
                </a:ext>
              </a:extLst>
            </p:cNvPr>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7474;p53">
              <a:extLst>
                <a:ext uri="{FF2B5EF4-FFF2-40B4-BE49-F238E27FC236}">
                  <a16:creationId xmlns:a16="http://schemas.microsoft.com/office/drawing/2014/main" id="{37EFF570-8B2E-13A6-CC32-1DC26232F7BB}"/>
                </a:ext>
              </a:extLst>
            </p:cNvPr>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7475;p53">
              <a:extLst>
                <a:ext uri="{FF2B5EF4-FFF2-40B4-BE49-F238E27FC236}">
                  <a16:creationId xmlns:a16="http://schemas.microsoft.com/office/drawing/2014/main" id="{7DC8E0AB-1B43-CEC2-4462-CDCEC6202491}"/>
                </a:ext>
              </a:extLst>
            </p:cNvPr>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7476;p53">
              <a:extLst>
                <a:ext uri="{FF2B5EF4-FFF2-40B4-BE49-F238E27FC236}">
                  <a16:creationId xmlns:a16="http://schemas.microsoft.com/office/drawing/2014/main" id="{805ECC49-250F-E7BC-030D-AA7C1188441F}"/>
                </a:ext>
              </a:extLst>
            </p:cNvPr>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7477;p53">
              <a:extLst>
                <a:ext uri="{FF2B5EF4-FFF2-40B4-BE49-F238E27FC236}">
                  <a16:creationId xmlns:a16="http://schemas.microsoft.com/office/drawing/2014/main" id="{5E9317FB-F2D5-7726-A5A1-BB52765E6085}"/>
                </a:ext>
              </a:extLst>
            </p:cNvPr>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7478;p53">
              <a:extLst>
                <a:ext uri="{FF2B5EF4-FFF2-40B4-BE49-F238E27FC236}">
                  <a16:creationId xmlns:a16="http://schemas.microsoft.com/office/drawing/2014/main" id="{F876A53E-1379-3407-31EB-13A431915E5C}"/>
                </a:ext>
              </a:extLst>
            </p:cNvPr>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7479;p53">
              <a:extLst>
                <a:ext uri="{FF2B5EF4-FFF2-40B4-BE49-F238E27FC236}">
                  <a16:creationId xmlns:a16="http://schemas.microsoft.com/office/drawing/2014/main" id="{76A58ECE-6D39-FDB6-9412-7EFAC6B11012}"/>
                </a:ext>
              </a:extLst>
            </p:cNvPr>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7480;p53">
              <a:extLst>
                <a:ext uri="{FF2B5EF4-FFF2-40B4-BE49-F238E27FC236}">
                  <a16:creationId xmlns:a16="http://schemas.microsoft.com/office/drawing/2014/main" id="{64136669-9775-863B-7AF0-932E9C0FF226}"/>
                </a:ext>
              </a:extLst>
            </p:cNvPr>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7481;p53">
              <a:extLst>
                <a:ext uri="{FF2B5EF4-FFF2-40B4-BE49-F238E27FC236}">
                  <a16:creationId xmlns:a16="http://schemas.microsoft.com/office/drawing/2014/main" id="{A1298147-16D0-1A05-D510-CF19802A503A}"/>
                </a:ext>
              </a:extLst>
            </p:cNvPr>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7482;p53">
              <a:extLst>
                <a:ext uri="{FF2B5EF4-FFF2-40B4-BE49-F238E27FC236}">
                  <a16:creationId xmlns:a16="http://schemas.microsoft.com/office/drawing/2014/main" id="{3EF1EE22-EC3D-7D80-2FB7-78E41D870928}"/>
                </a:ext>
              </a:extLst>
            </p:cNvPr>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7483;p53">
              <a:extLst>
                <a:ext uri="{FF2B5EF4-FFF2-40B4-BE49-F238E27FC236}">
                  <a16:creationId xmlns:a16="http://schemas.microsoft.com/office/drawing/2014/main" id="{17807AD8-725E-74C6-9C62-1FB3E746A1BF}"/>
                </a:ext>
              </a:extLst>
            </p:cNvPr>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7484;p53">
              <a:extLst>
                <a:ext uri="{FF2B5EF4-FFF2-40B4-BE49-F238E27FC236}">
                  <a16:creationId xmlns:a16="http://schemas.microsoft.com/office/drawing/2014/main" id="{2DE9A5E7-2A30-E48B-336F-3A854C61B97D}"/>
                </a:ext>
              </a:extLst>
            </p:cNvPr>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7485;p53">
              <a:extLst>
                <a:ext uri="{FF2B5EF4-FFF2-40B4-BE49-F238E27FC236}">
                  <a16:creationId xmlns:a16="http://schemas.microsoft.com/office/drawing/2014/main" id="{C41D46A4-3435-C6FC-4D03-24395321D811}"/>
                </a:ext>
              </a:extLst>
            </p:cNvPr>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7486;p53">
              <a:extLst>
                <a:ext uri="{FF2B5EF4-FFF2-40B4-BE49-F238E27FC236}">
                  <a16:creationId xmlns:a16="http://schemas.microsoft.com/office/drawing/2014/main" id="{397332E6-B033-E4DB-697D-2C66EFFC9D77}"/>
                </a:ext>
              </a:extLst>
            </p:cNvPr>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7487;p53">
              <a:extLst>
                <a:ext uri="{FF2B5EF4-FFF2-40B4-BE49-F238E27FC236}">
                  <a16:creationId xmlns:a16="http://schemas.microsoft.com/office/drawing/2014/main" id="{171D18E9-D8AA-328B-895E-0AA99F083081}"/>
                </a:ext>
              </a:extLst>
            </p:cNvPr>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7488;p53">
              <a:extLst>
                <a:ext uri="{FF2B5EF4-FFF2-40B4-BE49-F238E27FC236}">
                  <a16:creationId xmlns:a16="http://schemas.microsoft.com/office/drawing/2014/main" id="{61F62B1F-8825-63EF-64F6-F0611244A3C2}"/>
                </a:ext>
              </a:extLst>
            </p:cNvPr>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7489;p53">
              <a:extLst>
                <a:ext uri="{FF2B5EF4-FFF2-40B4-BE49-F238E27FC236}">
                  <a16:creationId xmlns:a16="http://schemas.microsoft.com/office/drawing/2014/main" id="{41C64FF0-C5E6-DB89-D132-E41D87155BCE}"/>
                </a:ext>
              </a:extLst>
            </p:cNvPr>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7490;p53">
              <a:extLst>
                <a:ext uri="{FF2B5EF4-FFF2-40B4-BE49-F238E27FC236}">
                  <a16:creationId xmlns:a16="http://schemas.microsoft.com/office/drawing/2014/main" id="{F3935CEE-EE25-8586-67C7-05CF1B233AA7}"/>
                </a:ext>
              </a:extLst>
            </p:cNvPr>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7491;p53">
              <a:extLst>
                <a:ext uri="{FF2B5EF4-FFF2-40B4-BE49-F238E27FC236}">
                  <a16:creationId xmlns:a16="http://schemas.microsoft.com/office/drawing/2014/main" id="{550DA8A7-386E-F3C0-4AAF-9760DD718223}"/>
                </a:ext>
              </a:extLst>
            </p:cNvPr>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7492;p53">
              <a:extLst>
                <a:ext uri="{FF2B5EF4-FFF2-40B4-BE49-F238E27FC236}">
                  <a16:creationId xmlns:a16="http://schemas.microsoft.com/office/drawing/2014/main" id="{15410263-7F35-9226-5F00-65431C115BF4}"/>
                </a:ext>
              </a:extLst>
            </p:cNvPr>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7493;p53">
              <a:extLst>
                <a:ext uri="{FF2B5EF4-FFF2-40B4-BE49-F238E27FC236}">
                  <a16:creationId xmlns:a16="http://schemas.microsoft.com/office/drawing/2014/main" id="{219D18A1-4F9D-ABA4-22E1-E1EDD6C29A36}"/>
                </a:ext>
              </a:extLst>
            </p:cNvPr>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7494;p53">
              <a:extLst>
                <a:ext uri="{FF2B5EF4-FFF2-40B4-BE49-F238E27FC236}">
                  <a16:creationId xmlns:a16="http://schemas.microsoft.com/office/drawing/2014/main" id="{94EC7E4B-45DB-F8D4-CCD7-7C4D489F6ED6}"/>
                </a:ext>
              </a:extLst>
            </p:cNvPr>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7495;p53">
              <a:extLst>
                <a:ext uri="{FF2B5EF4-FFF2-40B4-BE49-F238E27FC236}">
                  <a16:creationId xmlns:a16="http://schemas.microsoft.com/office/drawing/2014/main" id="{DEC2BF55-2CFB-5AF2-2B36-D5716BDEE648}"/>
                </a:ext>
              </a:extLst>
            </p:cNvPr>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7496;p53">
              <a:extLst>
                <a:ext uri="{FF2B5EF4-FFF2-40B4-BE49-F238E27FC236}">
                  <a16:creationId xmlns:a16="http://schemas.microsoft.com/office/drawing/2014/main" id="{7BC3EFEF-BED3-D52D-AEE8-5258ED94C648}"/>
                </a:ext>
              </a:extLst>
            </p:cNvPr>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7497;p53">
              <a:extLst>
                <a:ext uri="{FF2B5EF4-FFF2-40B4-BE49-F238E27FC236}">
                  <a16:creationId xmlns:a16="http://schemas.microsoft.com/office/drawing/2014/main" id="{DA7A19D5-94CC-9F72-0AE3-36E6D5D9E359}"/>
                </a:ext>
              </a:extLst>
            </p:cNvPr>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7498;p53">
              <a:extLst>
                <a:ext uri="{FF2B5EF4-FFF2-40B4-BE49-F238E27FC236}">
                  <a16:creationId xmlns:a16="http://schemas.microsoft.com/office/drawing/2014/main" id="{3CBCDDD9-E15F-3B89-044F-D2FECC9175DD}"/>
                </a:ext>
              </a:extLst>
            </p:cNvPr>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7499;p53">
              <a:extLst>
                <a:ext uri="{FF2B5EF4-FFF2-40B4-BE49-F238E27FC236}">
                  <a16:creationId xmlns:a16="http://schemas.microsoft.com/office/drawing/2014/main" id="{1F8B7377-8443-D050-833C-A192C678337D}"/>
                </a:ext>
              </a:extLst>
            </p:cNvPr>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7500;p53">
              <a:extLst>
                <a:ext uri="{FF2B5EF4-FFF2-40B4-BE49-F238E27FC236}">
                  <a16:creationId xmlns:a16="http://schemas.microsoft.com/office/drawing/2014/main" id="{8532EA8F-C6D5-AA07-07F8-FE59860C385C}"/>
                </a:ext>
              </a:extLst>
            </p:cNvPr>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7501;p53">
              <a:extLst>
                <a:ext uri="{FF2B5EF4-FFF2-40B4-BE49-F238E27FC236}">
                  <a16:creationId xmlns:a16="http://schemas.microsoft.com/office/drawing/2014/main" id="{DB9A623F-0814-6A12-7071-C182C480C4CB}"/>
                </a:ext>
              </a:extLst>
            </p:cNvPr>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7502;p53">
              <a:extLst>
                <a:ext uri="{FF2B5EF4-FFF2-40B4-BE49-F238E27FC236}">
                  <a16:creationId xmlns:a16="http://schemas.microsoft.com/office/drawing/2014/main" id="{587D13BD-7247-6742-A158-D53A26BF0050}"/>
                </a:ext>
              </a:extLst>
            </p:cNvPr>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7503;p53">
              <a:extLst>
                <a:ext uri="{FF2B5EF4-FFF2-40B4-BE49-F238E27FC236}">
                  <a16:creationId xmlns:a16="http://schemas.microsoft.com/office/drawing/2014/main" id="{6291DCA2-5AEF-ED0A-6588-C02FB4A1E211}"/>
                </a:ext>
              </a:extLst>
            </p:cNvPr>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7504;p53">
              <a:extLst>
                <a:ext uri="{FF2B5EF4-FFF2-40B4-BE49-F238E27FC236}">
                  <a16:creationId xmlns:a16="http://schemas.microsoft.com/office/drawing/2014/main" id="{7E5B287D-537B-9BDD-EC66-D09324F5CF7D}"/>
                </a:ext>
              </a:extLst>
            </p:cNvPr>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7505;p53">
              <a:extLst>
                <a:ext uri="{FF2B5EF4-FFF2-40B4-BE49-F238E27FC236}">
                  <a16:creationId xmlns:a16="http://schemas.microsoft.com/office/drawing/2014/main" id="{83F6A7DF-5F54-BEEE-6A91-4B5465E524BA}"/>
                </a:ext>
              </a:extLst>
            </p:cNvPr>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7506;p53">
              <a:extLst>
                <a:ext uri="{FF2B5EF4-FFF2-40B4-BE49-F238E27FC236}">
                  <a16:creationId xmlns:a16="http://schemas.microsoft.com/office/drawing/2014/main" id="{1DC7B639-230E-2742-A51B-E002C5EC3AAB}"/>
                </a:ext>
              </a:extLst>
            </p:cNvPr>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7507;p53">
              <a:extLst>
                <a:ext uri="{FF2B5EF4-FFF2-40B4-BE49-F238E27FC236}">
                  <a16:creationId xmlns:a16="http://schemas.microsoft.com/office/drawing/2014/main" id="{D93827EC-772F-BBD3-DFB5-183C88417D80}"/>
                </a:ext>
              </a:extLst>
            </p:cNvPr>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7508;p53">
              <a:extLst>
                <a:ext uri="{FF2B5EF4-FFF2-40B4-BE49-F238E27FC236}">
                  <a16:creationId xmlns:a16="http://schemas.microsoft.com/office/drawing/2014/main" id="{A90B41DE-E5D4-2159-EEE0-4418D335A5FD}"/>
                </a:ext>
              </a:extLst>
            </p:cNvPr>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7509;p53">
              <a:extLst>
                <a:ext uri="{FF2B5EF4-FFF2-40B4-BE49-F238E27FC236}">
                  <a16:creationId xmlns:a16="http://schemas.microsoft.com/office/drawing/2014/main" id="{35EF70B2-8AFB-A044-AA84-238DB76E91B0}"/>
                </a:ext>
              </a:extLst>
            </p:cNvPr>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7510;p53">
              <a:extLst>
                <a:ext uri="{FF2B5EF4-FFF2-40B4-BE49-F238E27FC236}">
                  <a16:creationId xmlns:a16="http://schemas.microsoft.com/office/drawing/2014/main" id="{2C84B964-1DB3-F396-2DF0-B027B67A89FC}"/>
                </a:ext>
              </a:extLst>
            </p:cNvPr>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7511;p53">
              <a:extLst>
                <a:ext uri="{FF2B5EF4-FFF2-40B4-BE49-F238E27FC236}">
                  <a16:creationId xmlns:a16="http://schemas.microsoft.com/office/drawing/2014/main" id="{F58BC89C-C671-170B-6D83-A57750551F3D}"/>
                </a:ext>
              </a:extLst>
            </p:cNvPr>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7512;p53">
              <a:extLst>
                <a:ext uri="{FF2B5EF4-FFF2-40B4-BE49-F238E27FC236}">
                  <a16:creationId xmlns:a16="http://schemas.microsoft.com/office/drawing/2014/main" id="{13D7C793-A107-A8EC-ECF2-E96F51257626}"/>
                </a:ext>
              </a:extLst>
            </p:cNvPr>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7513;p53">
              <a:extLst>
                <a:ext uri="{FF2B5EF4-FFF2-40B4-BE49-F238E27FC236}">
                  <a16:creationId xmlns:a16="http://schemas.microsoft.com/office/drawing/2014/main" id="{8DE23D3E-8B69-9F26-C81E-F3FE7E3875B2}"/>
                </a:ext>
              </a:extLst>
            </p:cNvPr>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7514;p53">
              <a:extLst>
                <a:ext uri="{FF2B5EF4-FFF2-40B4-BE49-F238E27FC236}">
                  <a16:creationId xmlns:a16="http://schemas.microsoft.com/office/drawing/2014/main" id="{65BF385A-3011-DB73-60C7-21D4756123EF}"/>
                </a:ext>
              </a:extLst>
            </p:cNvPr>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7515;p53">
              <a:extLst>
                <a:ext uri="{FF2B5EF4-FFF2-40B4-BE49-F238E27FC236}">
                  <a16:creationId xmlns:a16="http://schemas.microsoft.com/office/drawing/2014/main" id="{B03755DF-9A18-ADA3-2844-BEAF58D1F1F6}"/>
                </a:ext>
              </a:extLst>
            </p:cNvPr>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7516;p53">
              <a:extLst>
                <a:ext uri="{FF2B5EF4-FFF2-40B4-BE49-F238E27FC236}">
                  <a16:creationId xmlns:a16="http://schemas.microsoft.com/office/drawing/2014/main" id="{F8595A11-DED0-642E-E21C-6279932D56C4}"/>
                </a:ext>
              </a:extLst>
            </p:cNvPr>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7517;p53">
              <a:extLst>
                <a:ext uri="{FF2B5EF4-FFF2-40B4-BE49-F238E27FC236}">
                  <a16:creationId xmlns:a16="http://schemas.microsoft.com/office/drawing/2014/main" id="{47A35FA6-9CFB-DD5B-0BA8-AE928ED2DEBF}"/>
                </a:ext>
              </a:extLst>
            </p:cNvPr>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7518;p53">
              <a:extLst>
                <a:ext uri="{FF2B5EF4-FFF2-40B4-BE49-F238E27FC236}">
                  <a16:creationId xmlns:a16="http://schemas.microsoft.com/office/drawing/2014/main" id="{04D12A96-78B9-E532-F86B-4115521B8C19}"/>
                </a:ext>
              </a:extLst>
            </p:cNvPr>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7519;p53">
              <a:extLst>
                <a:ext uri="{FF2B5EF4-FFF2-40B4-BE49-F238E27FC236}">
                  <a16:creationId xmlns:a16="http://schemas.microsoft.com/office/drawing/2014/main" id="{234FA573-838D-0F2A-048D-18571AB7186B}"/>
                </a:ext>
              </a:extLst>
            </p:cNvPr>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7520;p53">
              <a:extLst>
                <a:ext uri="{FF2B5EF4-FFF2-40B4-BE49-F238E27FC236}">
                  <a16:creationId xmlns:a16="http://schemas.microsoft.com/office/drawing/2014/main" id="{49143F3B-E608-92AC-8052-98D6A5544DF3}"/>
                </a:ext>
              </a:extLst>
            </p:cNvPr>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7521;p53">
              <a:extLst>
                <a:ext uri="{FF2B5EF4-FFF2-40B4-BE49-F238E27FC236}">
                  <a16:creationId xmlns:a16="http://schemas.microsoft.com/office/drawing/2014/main" id="{FE2F794A-019B-AF59-9AE4-5F6001B9FD28}"/>
                </a:ext>
              </a:extLst>
            </p:cNvPr>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7522;p53">
              <a:extLst>
                <a:ext uri="{FF2B5EF4-FFF2-40B4-BE49-F238E27FC236}">
                  <a16:creationId xmlns:a16="http://schemas.microsoft.com/office/drawing/2014/main" id="{3469F911-123D-4B9F-CA69-FA2EC081A947}"/>
                </a:ext>
              </a:extLst>
            </p:cNvPr>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7523;p53">
              <a:extLst>
                <a:ext uri="{FF2B5EF4-FFF2-40B4-BE49-F238E27FC236}">
                  <a16:creationId xmlns:a16="http://schemas.microsoft.com/office/drawing/2014/main" id="{6BBE6BF6-B8F1-F2F9-3F16-D037E09F8E06}"/>
                </a:ext>
              </a:extLst>
            </p:cNvPr>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7524;p53">
              <a:extLst>
                <a:ext uri="{FF2B5EF4-FFF2-40B4-BE49-F238E27FC236}">
                  <a16:creationId xmlns:a16="http://schemas.microsoft.com/office/drawing/2014/main" id="{D422D991-1F8F-B5CB-8C15-B357168D35ED}"/>
                </a:ext>
              </a:extLst>
            </p:cNvPr>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7525;p53">
              <a:extLst>
                <a:ext uri="{FF2B5EF4-FFF2-40B4-BE49-F238E27FC236}">
                  <a16:creationId xmlns:a16="http://schemas.microsoft.com/office/drawing/2014/main" id="{96FA4B60-5AF5-64CB-2CE1-0329746087C5}"/>
                </a:ext>
              </a:extLst>
            </p:cNvPr>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7526;p53">
              <a:extLst>
                <a:ext uri="{FF2B5EF4-FFF2-40B4-BE49-F238E27FC236}">
                  <a16:creationId xmlns:a16="http://schemas.microsoft.com/office/drawing/2014/main" id="{F4BF8D9F-A743-9C59-F04D-FD4A0F59788A}"/>
                </a:ext>
              </a:extLst>
            </p:cNvPr>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7527;p53">
              <a:extLst>
                <a:ext uri="{FF2B5EF4-FFF2-40B4-BE49-F238E27FC236}">
                  <a16:creationId xmlns:a16="http://schemas.microsoft.com/office/drawing/2014/main" id="{8BC58B78-056D-85E5-1C3A-A2D6FAD09F50}"/>
                </a:ext>
              </a:extLst>
            </p:cNvPr>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7528;p53">
              <a:extLst>
                <a:ext uri="{FF2B5EF4-FFF2-40B4-BE49-F238E27FC236}">
                  <a16:creationId xmlns:a16="http://schemas.microsoft.com/office/drawing/2014/main" id="{49629930-F914-A79E-E923-B202BC68C8E5}"/>
                </a:ext>
              </a:extLst>
            </p:cNvPr>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7529;p53">
              <a:extLst>
                <a:ext uri="{FF2B5EF4-FFF2-40B4-BE49-F238E27FC236}">
                  <a16:creationId xmlns:a16="http://schemas.microsoft.com/office/drawing/2014/main" id="{940EA951-931D-10EE-5C5A-E0DBC6713028}"/>
                </a:ext>
              </a:extLst>
            </p:cNvPr>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7530;p53">
              <a:extLst>
                <a:ext uri="{FF2B5EF4-FFF2-40B4-BE49-F238E27FC236}">
                  <a16:creationId xmlns:a16="http://schemas.microsoft.com/office/drawing/2014/main" id="{16871111-62E5-858D-097C-6FB48C33FE76}"/>
                </a:ext>
              </a:extLst>
            </p:cNvPr>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7531;p53">
              <a:extLst>
                <a:ext uri="{FF2B5EF4-FFF2-40B4-BE49-F238E27FC236}">
                  <a16:creationId xmlns:a16="http://schemas.microsoft.com/office/drawing/2014/main" id="{BEB3DC72-9E5E-5F51-918C-91A12E4D89B3}"/>
                </a:ext>
              </a:extLst>
            </p:cNvPr>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7532;p53">
              <a:extLst>
                <a:ext uri="{FF2B5EF4-FFF2-40B4-BE49-F238E27FC236}">
                  <a16:creationId xmlns:a16="http://schemas.microsoft.com/office/drawing/2014/main" id="{5943CCDA-4F90-9027-E285-55D3ECA1D82F}"/>
                </a:ext>
              </a:extLst>
            </p:cNvPr>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7533;p53">
              <a:extLst>
                <a:ext uri="{FF2B5EF4-FFF2-40B4-BE49-F238E27FC236}">
                  <a16:creationId xmlns:a16="http://schemas.microsoft.com/office/drawing/2014/main" id="{A4BB0B2A-AC00-2348-0034-2991834A4BD2}"/>
                </a:ext>
              </a:extLst>
            </p:cNvPr>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7534;p53">
              <a:extLst>
                <a:ext uri="{FF2B5EF4-FFF2-40B4-BE49-F238E27FC236}">
                  <a16:creationId xmlns:a16="http://schemas.microsoft.com/office/drawing/2014/main" id="{A8968EB7-993A-C233-D99B-DAAEA1D586E0}"/>
                </a:ext>
              </a:extLst>
            </p:cNvPr>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7535;p53">
              <a:extLst>
                <a:ext uri="{FF2B5EF4-FFF2-40B4-BE49-F238E27FC236}">
                  <a16:creationId xmlns:a16="http://schemas.microsoft.com/office/drawing/2014/main" id="{41ADFFF6-DB45-768C-6A0A-338B9034B56A}"/>
                </a:ext>
              </a:extLst>
            </p:cNvPr>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7536;p53">
              <a:extLst>
                <a:ext uri="{FF2B5EF4-FFF2-40B4-BE49-F238E27FC236}">
                  <a16:creationId xmlns:a16="http://schemas.microsoft.com/office/drawing/2014/main" id="{E927E3B4-D159-41F6-1C9F-E1345824ADF7}"/>
                </a:ext>
              </a:extLst>
            </p:cNvPr>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7537;p53">
              <a:extLst>
                <a:ext uri="{FF2B5EF4-FFF2-40B4-BE49-F238E27FC236}">
                  <a16:creationId xmlns:a16="http://schemas.microsoft.com/office/drawing/2014/main" id="{8346CB67-32C2-3B25-8088-6DD844D84482}"/>
                </a:ext>
              </a:extLst>
            </p:cNvPr>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7538;p53">
              <a:extLst>
                <a:ext uri="{FF2B5EF4-FFF2-40B4-BE49-F238E27FC236}">
                  <a16:creationId xmlns:a16="http://schemas.microsoft.com/office/drawing/2014/main" id="{981EEEC8-7E5A-0785-3F68-D361E4EE2DE8}"/>
                </a:ext>
              </a:extLst>
            </p:cNvPr>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7539;p53">
              <a:extLst>
                <a:ext uri="{FF2B5EF4-FFF2-40B4-BE49-F238E27FC236}">
                  <a16:creationId xmlns:a16="http://schemas.microsoft.com/office/drawing/2014/main" id="{089DDA35-94F5-B39E-1090-80A159A986A5}"/>
                </a:ext>
              </a:extLst>
            </p:cNvPr>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7540;p53">
              <a:extLst>
                <a:ext uri="{FF2B5EF4-FFF2-40B4-BE49-F238E27FC236}">
                  <a16:creationId xmlns:a16="http://schemas.microsoft.com/office/drawing/2014/main" id="{CDB7CF94-4464-0E69-1150-DE78C55349B7}"/>
                </a:ext>
              </a:extLst>
            </p:cNvPr>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7541;p53">
              <a:extLst>
                <a:ext uri="{FF2B5EF4-FFF2-40B4-BE49-F238E27FC236}">
                  <a16:creationId xmlns:a16="http://schemas.microsoft.com/office/drawing/2014/main" id="{447AF576-E655-021A-CC40-D2717491EE83}"/>
                </a:ext>
              </a:extLst>
            </p:cNvPr>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7542;p53">
              <a:extLst>
                <a:ext uri="{FF2B5EF4-FFF2-40B4-BE49-F238E27FC236}">
                  <a16:creationId xmlns:a16="http://schemas.microsoft.com/office/drawing/2014/main" id="{08A59C2C-B1F4-A269-41B9-671BD1A9F77E}"/>
                </a:ext>
              </a:extLst>
            </p:cNvPr>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7543;p53">
              <a:extLst>
                <a:ext uri="{FF2B5EF4-FFF2-40B4-BE49-F238E27FC236}">
                  <a16:creationId xmlns:a16="http://schemas.microsoft.com/office/drawing/2014/main" id="{17EDFD90-60CB-71BC-5490-69E82A6BB728}"/>
                </a:ext>
              </a:extLst>
            </p:cNvPr>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7544;p53">
              <a:extLst>
                <a:ext uri="{FF2B5EF4-FFF2-40B4-BE49-F238E27FC236}">
                  <a16:creationId xmlns:a16="http://schemas.microsoft.com/office/drawing/2014/main" id="{63CC76B7-B54E-1364-E662-4F73C26FC025}"/>
                </a:ext>
              </a:extLst>
            </p:cNvPr>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7545;p53">
              <a:extLst>
                <a:ext uri="{FF2B5EF4-FFF2-40B4-BE49-F238E27FC236}">
                  <a16:creationId xmlns:a16="http://schemas.microsoft.com/office/drawing/2014/main" id="{C34B0B10-C79C-EF4D-DA86-FBB941D7988E}"/>
                </a:ext>
              </a:extLst>
            </p:cNvPr>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7546;p53">
              <a:extLst>
                <a:ext uri="{FF2B5EF4-FFF2-40B4-BE49-F238E27FC236}">
                  <a16:creationId xmlns:a16="http://schemas.microsoft.com/office/drawing/2014/main" id="{ED257A60-8B49-DE8D-FE1B-8A2E78751DE9}"/>
                </a:ext>
              </a:extLst>
            </p:cNvPr>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7547;p53">
              <a:extLst>
                <a:ext uri="{FF2B5EF4-FFF2-40B4-BE49-F238E27FC236}">
                  <a16:creationId xmlns:a16="http://schemas.microsoft.com/office/drawing/2014/main" id="{7C7825CB-2ACD-18DD-E700-86236D7D1AA1}"/>
                </a:ext>
              </a:extLst>
            </p:cNvPr>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7548;p53">
              <a:extLst>
                <a:ext uri="{FF2B5EF4-FFF2-40B4-BE49-F238E27FC236}">
                  <a16:creationId xmlns:a16="http://schemas.microsoft.com/office/drawing/2014/main" id="{74532B17-27EB-E93A-BAE5-EE23DFB8AAD6}"/>
                </a:ext>
              </a:extLst>
            </p:cNvPr>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7549;p53">
              <a:extLst>
                <a:ext uri="{FF2B5EF4-FFF2-40B4-BE49-F238E27FC236}">
                  <a16:creationId xmlns:a16="http://schemas.microsoft.com/office/drawing/2014/main" id="{12759763-D0AE-5D29-2A5E-192941510340}"/>
                </a:ext>
              </a:extLst>
            </p:cNvPr>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7550;p53">
              <a:extLst>
                <a:ext uri="{FF2B5EF4-FFF2-40B4-BE49-F238E27FC236}">
                  <a16:creationId xmlns:a16="http://schemas.microsoft.com/office/drawing/2014/main" id="{3F307263-6048-A435-F11D-85A551316EBD}"/>
                </a:ext>
              </a:extLst>
            </p:cNvPr>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7551;p53">
              <a:extLst>
                <a:ext uri="{FF2B5EF4-FFF2-40B4-BE49-F238E27FC236}">
                  <a16:creationId xmlns:a16="http://schemas.microsoft.com/office/drawing/2014/main" id="{677BDEC3-FD64-C0B6-302A-91205C5006A5}"/>
                </a:ext>
              </a:extLst>
            </p:cNvPr>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7552;p53">
              <a:extLst>
                <a:ext uri="{FF2B5EF4-FFF2-40B4-BE49-F238E27FC236}">
                  <a16:creationId xmlns:a16="http://schemas.microsoft.com/office/drawing/2014/main" id="{C4C754B8-8492-2A22-7141-4F9700E4B58B}"/>
                </a:ext>
              </a:extLst>
            </p:cNvPr>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7553;p53">
              <a:extLst>
                <a:ext uri="{FF2B5EF4-FFF2-40B4-BE49-F238E27FC236}">
                  <a16:creationId xmlns:a16="http://schemas.microsoft.com/office/drawing/2014/main" id="{5F73C854-7D6E-BF77-7968-00E006410507}"/>
                </a:ext>
              </a:extLst>
            </p:cNvPr>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7554;p53">
              <a:extLst>
                <a:ext uri="{FF2B5EF4-FFF2-40B4-BE49-F238E27FC236}">
                  <a16:creationId xmlns:a16="http://schemas.microsoft.com/office/drawing/2014/main" id="{DA7BA4B8-B5F1-0076-4A9C-74A2B6861049}"/>
                </a:ext>
              </a:extLst>
            </p:cNvPr>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7555;p53">
              <a:extLst>
                <a:ext uri="{FF2B5EF4-FFF2-40B4-BE49-F238E27FC236}">
                  <a16:creationId xmlns:a16="http://schemas.microsoft.com/office/drawing/2014/main" id="{74B5003F-689E-BDF8-EEC2-BCA2D455594E}"/>
                </a:ext>
              </a:extLst>
            </p:cNvPr>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7556;p53">
              <a:extLst>
                <a:ext uri="{FF2B5EF4-FFF2-40B4-BE49-F238E27FC236}">
                  <a16:creationId xmlns:a16="http://schemas.microsoft.com/office/drawing/2014/main" id="{E07FD2F5-1D26-F36D-C5D4-D7A6EB8F4547}"/>
                </a:ext>
              </a:extLst>
            </p:cNvPr>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7557;p53">
              <a:extLst>
                <a:ext uri="{FF2B5EF4-FFF2-40B4-BE49-F238E27FC236}">
                  <a16:creationId xmlns:a16="http://schemas.microsoft.com/office/drawing/2014/main" id="{3444E391-ECAD-6FE2-ED56-828478BCB2F5}"/>
                </a:ext>
              </a:extLst>
            </p:cNvPr>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7558;p53">
              <a:extLst>
                <a:ext uri="{FF2B5EF4-FFF2-40B4-BE49-F238E27FC236}">
                  <a16:creationId xmlns:a16="http://schemas.microsoft.com/office/drawing/2014/main" id="{6ADA0CE8-C834-52D2-F86F-C970937D26C0}"/>
                </a:ext>
              </a:extLst>
            </p:cNvPr>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7559;p53">
              <a:extLst>
                <a:ext uri="{FF2B5EF4-FFF2-40B4-BE49-F238E27FC236}">
                  <a16:creationId xmlns:a16="http://schemas.microsoft.com/office/drawing/2014/main" id="{5B000099-D64A-51FB-93D4-03AE3C6F4AAD}"/>
                </a:ext>
              </a:extLst>
            </p:cNvPr>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7560;p53">
              <a:extLst>
                <a:ext uri="{FF2B5EF4-FFF2-40B4-BE49-F238E27FC236}">
                  <a16:creationId xmlns:a16="http://schemas.microsoft.com/office/drawing/2014/main" id="{18A8792C-CC8D-2EDF-BAF7-889977941CC6}"/>
                </a:ext>
              </a:extLst>
            </p:cNvPr>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7561;p53">
              <a:extLst>
                <a:ext uri="{FF2B5EF4-FFF2-40B4-BE49-F238E27FC236}">
                  <a16:creationId xmlns:a16="http://schemas.microsoft.com/office/drawing/2014/main" id="{81009ED6-31F1-1C16-D702-6C8646D4C66F}"/>
                </a:ext>
              </a:extLst>
            </p:cNvPr>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7562;p53">
              <a:extLst>
                <a:ext uri="{FF2B5EF4-FFF2-40B4-BE49-F238E27FC236}">
                  <a16:creationId xmlns:a16="http://schemas.microsoft.com/office/drawing/2014/main" id="{2B821F03-227F-0893-C875-195A4702BC1C}"/>
                </a:ext>
              </a:extLst>
            </p:cNvPr>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7563;p53">
              <a:extLst>
                <a:ext uri="{FF2B5EF4-FFF2-40B4-BE49-F238E27FC236}">
                  <a16:creationId xmlns:a16="http://schemas.microsoft.com/office/drawing/2014/main" id="{7572FBFD-8828-87BC-01D6-C61E1A553C0B}"/>
                </a:ext>
              </a:extLst>
            </p:cNvPr>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7564;p53">
              <a:extLst>
                <a:ext uri="{FF2B5EF4-FFF2-40B4-BE49-F238E27FC236}">
                  <a16:creationId xmlns:a16="http://schemas.microsoft.com/office/drawing/2014/main" id="{EDE3C501-43C4-79D2-8FFE-31C67C2ABE3A}"/>
                </a:ext>
              </a:extLst>
            </p:cNvPr>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7565;p53">
              <a:extLst>
                <a:ext uri="{FF2B5EF4-FFF2-40B4-BE49-F238E27FC236}">
                  <a16:creationId xmlns:a16="http://schemas.microsoft.com/office/drawing/2014/main" id="{77D95453-1F95-3015-A070-326E9E79F8EC}"/>
                </a:ext>
              </a:extLst>
            </p:cNvPr>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7566;p53">
              <a:extLst>
                <a:ext uri="{FF2B5EF4-FFF2-40B4-BE49-F238E27FC236}">
                  <a16:creationId xmlns:a16="http://schemas.microsoft.com/office/drawing/2014/main" id="{78595CBC-2D9A-10C8-DD34-D9A254245076}"/>
                </a:ext>
              </a:extLst>
            </p:cNvPr>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7567;p53">
              <a:extLst>
                <a:ext uri="{FF2B5EF4-FFF2-40B4-BE49-F238E27FC236}">
                  <a16:creationId xmlns:a16="http://schemas.microsoft.com/office/drawing/2014/main" id="{ECFAA9F1-DDD1-4730-2D37-62B3CDE4E9F1}"/>
                </a:ext>
              </a:extLst>
            </p:cNvPr>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7568;p53">
              <a:extLst>
                <a:ext uri="{FF2B5EF4-FFF2-40B4-BE49-F238E27FC236}">
                  <a16:creationId xmlns:a16="http://schemas.microsoft.com/office/drawing/2014/main" id="{2025EDE2-B537-A426-C8A1-2A1103776542}"/>
                </a:ext>
              </a:extLst>
            </p:cNvPr>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7569;p53">
              <a:extLst>
                <a:ext uri="{FF2B5EF4-FFF2-40B4-BE49-F238E27FC236}">
                  <a16:creationId xmlns:a16="http://schemas.microsoft.com/office/drawing/2014/main" id="{1E955FDB-F02C-C0D0-8867-EDC3EC4E62CA}"/>
                </a:ext>
              </a:extLst>
            </p:cNvPr>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7570;p53">
              <a:extLst>
                <a:ext uri="{FF2B5EF4-FFF2-40B4-BE49-F238E27FC236}">
                  <a16:creationId xmlns:a16="http://schemas.microsoft.com/office/drawing/2014/main" id="{1C6006FF-C080-5801-B756-55A870C4B688}"/>
                </a:ext>
              </a:extLst>
            </p:cNvPr>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7571;p53">
              <a:extLst>
                <a:ext uri="{FF2B5EF4-FFF2-40B4-BE49-F238E27FC236}">
                  <a16:creationId xmlns:a16="http://schemas.microsoft.com/office/drawing/2014/main" id="{E15D5E04-62AF-F94A-6798-09E7F0ACBDD2}"/>
                </a:ext>
              </a:extLst>
            </p:cNvPr>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7572;p53">
              <a:extLst>
                <a:ext uri="{FF2B5EF4-FFF2-40B4-BE49-F238E27FC236}">
                  <a16:creationId xmlns:a16="http://schemas.microsoft.com/office/drawing/2014/main" id="{A9BFC2CA-54CF-25FA-4A71-1D718B369F82}"/>
                </a:ext>
              </a:extLst>
            </p:cNvPr>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7573;p53">
              <a:extLst>
                <a:ext uri="{FF2B5EF4-FFF2-40B4-BE49-F238E27FC236}">
                  <a16:creationId xmlns:a16="http://schemas.microsoft.com/office/drawing/2014/main" id="{74F00B86-2A16-5256-89E6-C472B0EFA262}"/>
                </a:ext>
              </a:extLst>
            </p:cNvPr>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7574;p53">
              <a:extLst>
                <a:ext uri="{FF2B5EF4-FFF2-40B4-BE49-F238E27FC236}">
                  <a16:creationId xmlns:a16="http://schemas.microsoft.com/office/drawing/2014/main" id="{47E25778-21F7-8F0C-9A60-D4BA05C3EB25}"/>
                </a:ext>
              </a:extLst>
            </p:cNvPr>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7575;p53">
              <a:extLst>
                <a:ext uri="{FF2B5EF4-FFF2-40B4-BE49-F238E27FC236}">
                  <a16:creationId xmlns:a16="http://schemas.microsoft.com/office/drawing/2014/main" id="{106FA68B-5401-1C7B-12D5-6D05C1E783E6}"/>
                </a:ext>
              </a:extLst>
            </p:cNvPr>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7576;p53">
              <a:extLst>
                <a:ext uri="{FF2B5EF4-FFF2-40B4-BE49-F238E27FC236}">
                  <a16:creationId xmlns:a16="http://schemas.microsoft.com/office/drawing/2014/main" id="{7BDF625D-05F6-D0D6-CA55-E60B979C5E11}"/>
                </a:ext>
              </a:extLst>
            </p:cNvPr>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7577;p53">
              <a:extLst>
                <a:ext uri="{FF2B5EF4-FFF2-40B4-BE49-F238E27FC236}">
                  <a16:creationId xmlns:a16="http://schemas.microsoft.com/office/drawing/2014/main" id="{7105EF93-2305-BC08-9E14-1846AE4545C4}"/>
                </a:ext>
              </a:extLst>
            </p:cNvPr>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7578;p53">
              <a:extLst>
                <a:ext uri="{FF2B5EF4-FFF2-40B4-BE49-F238E27FC236}">
                  <a16:creationId xmlns:a16="http://schemas.microsoft.com/office/drawing/2014/main" id="{C6CB0B8C-0B51-794D-8534-7E84E877A2E0}"/>
                </a:ext>
              </a:extLst>
            </p:cNvPr>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7579;p53">
              <a:extLst>
                <a:ext uri="{FF2B5EF4-FFF2-40B4-BE49-F238E27FC236}">
                  <a16:creationId xmlns:a16="http://schemas.microsoft.com/office/drawing/2014/main" id="{A507AA3F-6D4C-103D-D7F4-7B0067E4DD37}"/>
                </a:ext>
              </a:extLst>
            </p:cNvPr>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7580;p53">
              <a:extLst>
                <a:ext uri="{FF2B5EF4-FFF2-40B4-BE49-F238E27FC236}">
                  <a16:creationId xmlns:a16="http://schemas.microsoft.com/office/drawing/2014/main" id="{FBDEF956-7673-D929-E385-249BC244A117}"/>
                </a:ext>
              </a:extLst>
            </p:cNvPr>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7581;p53">
              <a:extLst>
                <a:ext uri="{FF2B5EF4-FFF2-40B4-BE49-F238E27FC236}">
                  <a16:creationId xmlns:a16="http://schemas.microsoft.com/office/drawing/2014/main" id="{C74CA59A-BE4C-B201-4956-AB44194723AB}"/>
                </a:ext>
              </a:extLst>
            </p:cNvPr>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7582;p53">
              <a:extLst>
                <a:ext uri="{FF2B5EF4-FFF2-40B4-BE49-F238E27FC236}">
                  <a16:creationId xmlns:a16="http://schemas.microsoft.com/office/drawing/2014/main" id="{45365E09-902B-8621-28D2-F918FF3B621F}"/>
                </a:ext>
              </a:extLst>
            </p:cNvPr>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7583;p53">
              <a:extLst>
                <a:ext uri="{FF2B5EF4-FFF2-40B4-BE49-F238E27FC236}">
                  <a16:creationId xmlns:a16="http://schemas.microsoft.com/office/drawing/2014/main" id="{32CDCFA7-3F69-B676-C76B-135395A87861}"/>
                </a:ext>
              </a:extLst>
            </p:cNvPr>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7584;p53">
              <a:extLst>
                <a:ext uri="{FF2B5EF4-FFF2-40B4-BE49-F238E27FC236}">
                  <a16:creationId xmlns:a16="http://schemas.microsoft.com/office/drawing/2014/main" id="{74BA2F3D-CA5D-1A73-174F-15242304A557}"/>
                </a:ext>
              </a:extLst>
            </p:cNvPr>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7585;p53">
              <a:extLst>
                <a:ext uri="{FF2B5EF4-FFF2-40B4-BE49-F238E27FC236}">
                  <a16:creationId xmlns:a16="http://schemas.microsoft.com/office/drawing/2014/main" id="{DF3DF66E-AFA8-75A2-ABDA-3641CC854BCC}"/>
                </a:ext>
              </a:extLst>
            </p:cNvPr>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7586;p53">
              <a:extLst>
                <a:ext uri="{FF2B5EF4-FFF2-40B4-BE49-F238E27FC236}">
                  <a16:creationId xmlns:a16="http://schemas.microsoft.com/office/drawing/2014/main" id="{515F4E44-463D-90E9-4489-A4B06ACC7038}"/>
                </a:ext>
              </a:extLst>
            </p:cNvPr>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7587;p53">
              <a:extLst>
                <a:ext uri="{FF2B5EF4-FFF2-40B4-BE49-F238E27FC236}">
                  <a16:creationId xmlns:a16="http://schemas.microsoft.com/office/drawing/2014/main" id="{0AF32924-8961-C962-10E4-3D5D998F4E49}"/>
                </a:ext>
              </a:extLst>
            </p:cNvPr>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7588;p53">
              <a:extLst>
                <a:ext uri="{FF2B5EF4-FFF2-40B4-BE49-F238E27FC236}">
                  <a16:creationId xmlns:a16="http://schemas.microsoft.com/office/drawing/2014/main" id="{53DFA737-F42B-0FA7-F45D-170C3988182E}"/>
                </a:ext>
              </a:extLst>
            </p:cNvPr>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7589;p53">
              <a:extLst>
                <a:ext uri="{FF2B5EF4-FFF2-40B4-BE49-F238E27FC236}">
                  <a16:creationId xmlns:a16="http://schemas.microsoft.com/office/drawing/2014/main" id="{8054C920-292C-5082-D8A9-874086522FA2}"/>
                </a:ext>
              </a:extLst>
            </p:cNvPr>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7590;p53">
              <a:extLst>
                <a:ext uri="{FF2B5EF4-FFF2-40B4-BE49-F238E27FC236}">
                  <a16:creationId xmlns:a16="http://schemas.microsoft.com/office/drawing/2014/main" id="{6A551A3D-89A2-29A4-3B19-88F99DA1EC88}"/>
                </a:ext>
              </a:extLst>
            </p:cNvPr>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7591;p53">
              <a:extLst>
                <a:ext uri="{FF2B5EF4-FFF2-40B4-BE49-F238E27FC236}">
                  <a16:creationId xmlns:a16="http://schemas.microsoft.com/office/drawing/2014/main" id="{BBF9C988-DEB8-1430-5C0A-0B1D6C2C3B3F}"/>
                </a:ext>
              </a:extLst>
            </p:cNvPr>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7592;p53">
              <a:extLst>
                <a:ext uri="{FF2B5EF4-FFF2-40B4-BE49-F238E27FC236}">
                  <a16:creationId xmlns:a16="http://schemas.microsoft.com/office/drawing/2014/main" id="{53149F25-3CF0-E03F-8848-CEC0FA97E7B1}"/>
                </a:ext>
              </a:extLst>
            </p:cNvPr>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7593;p53">
              <a:extLst>
                <a:ext uri="{FF2B5EF4-FFF2-40B4-BE49-F238E27FC236}">
                  <a16:creationId xmlns:a16="http://schemas.microsoft.com/office/drawing/2014/main" id="{7C099F4F-211B-FAF7-190E-D045E0292242}"/>
                </a:ext>
              </a:extLst>
            </p:cNvPr>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7594;p53">
              <a:extLst>
                <a:ext uri="{FF2B5EF4-FFF2-40B4-BE49-F238E27FC236}">
                  <a16:creationId xmlns:a16="http://schemas.microsoft.com/office/drawing/2014/main" id="{408579C2-FDFE-1AEE-3E64-B3CE1FB31C64}"/>
                </a:ext>
              </a:extLst>
            </p:cNvPr>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7595;p53">
              <a:extLst>
                <a:ext uri="{FF2B5EF4-FFF2-40B4-BE49-F238E27FC236}">
                  <a16:creationId xmlns:a16="http://schemas.microsoft.com/office/drawing/2014/main" id="{3DD0A4DF-9256-EC1F-EB8F-478C36F4BBB2}"/>
                </a:ext>
              </a:extLst>
            </p:cNvPr>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7596;p53">
              <a:extLst>
                <a:ext uri="{FF2B5EF4-FFF2-40B4-BE49-F238E27FC236}">
                  <a16:creationId xmlns:a16="http://schemas.microsoft.com/office/drawing/2014/main" id="{43387457-432C-2230-ECE9-B324672AE072}"/>
                </a:ext>
              </a:extLst>
            </p:cNvPr>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7597;p53">
              <a:extLst>
                <a:ext uri="{FF2B5EF4-FFF2-40B4-BE49-F238E27FC236}">
                  <a16:creationId xmlns:a16="http://schemas.microsoft.com/office/drawing/2014/main" id="{E05D1FE9-91A5-1D5D-5639-B086E27E0839}"/>
                </a:ext>
              </a:extLst>
            </p:cNvPr>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7598;p53">
              <a:extLst>
                <a:ext uri="{FF2B5EF4-FFF2-40B4-BE49-F238E27FC236}">
                  <a16:creationId xmlns:a16="http://schemas.microsoft.com/office/drawing/2014/main" id="{49CD2D9B-8160-CA31-47FC-86BFCF91A359}"/>
                </a:ext>
              </a:extLst>
            </p:cNvPr>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7599;p53">
              <a:extLst>
                <a:ext uri="{FF2B5EF4-FFF2-40B4-BE49-F238E27FC236}">
                  <a16:creationId xmlns:a16="http://schemas.microsoft.com/office/drawing/2014/main" id="{CA8C36B7-D390-1F5F-B4AF-6DDDA252E4A1}"/>
                </a:ext>
              </a:extLst>
            </p:cNvPr>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7600;p53">
              <a:extLst>
                <a:ext uri="{FF2B5EF4-FFF2-40B4-BE49-F238E27FC236}">
                  <a16:creationId xmlns:a16="http://schemas.microsoft.com/office/drawing/2014/main" id="{4AF60E45-50FB-7BAA-613A-89539D67ABBE}"/>
                </a:ext>
              </a:extLst>
            </p:cNvPr>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7601;p53">
              <a:extLst>
                <a:ext uri="{FF2B5EF4-FFF2-40B4-BE49-F238E27FC236}">
                  <a16:creationId xmlns:a16="http://schemas.microsoft.com/office/drawing/2014/main" id="{C59A3806-49B3-422C-BA67-E441BAED09EB}"/>
                </a:ext>
              </a:extLst>
            </p:cNvPr>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7602;p53">
              <a:extLst>
                <a:ext uri="{FF2B5EF4-FFF2-40B4-BE49-F238E27FC236}">
                  <a16:creationId xmlns:a16="http://schemas.microsoft.com/office/drawing/2014/main" id="{4FD3C913-C28A-1442-539E-341048AD628E}"/>
                </a:ext>
              </a:extLst>
            </p:cNvPr>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7603;p53">
              <a:extLst>
                <a:ext uri="{FF2B5EF4-FFF2-40B4-BE49-F238E27FC236}">
                  <a16:creationId xmlns:a16="http://schemas.microsoft.com/office/drawing/2014/main" id="{DE5B5D19-03A1-38F9-B203-EAD199C1A750}"/>
                </a:ext>
              </a:extLst>
            </p:cNvPr>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7604;p53">
              <a:extLst>
                <a:ext uri="{FF2B5EF4-FFF2-40B4-BE49-F238E27FC236}">
                  <a16:creationId xmlns:a16="http://schemas.microsoft.com/office/drawing/2014/main" id="{10767606-6C28-755A-C247-5EC0F4944926}"/>
                </a:ext>
              </a:extLst>
            </p:cNvPr>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7605;p53">
              <a:extLst>
                <a:ext uri="{FF2B5EF4-FFF2-40B4-BE49-F238E27FC236}">
                  <a16:creationId xmlns:a16="http://schemas.microsoft.com/office/drawing/2014/main" id="{BFB734E6-5D14-F9DD-00C0-85FC11BEF3CB}"/>
                </a:ext>
              </a:extLst>
            </p:cNvPr>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7606;p53">
              <a:extLst>
                <a:ext uri="{FF2B5EF4-FFF2-40B4-BE49-F238E27FC236}">
                  <a16:creationId xmlns:a16="http://schemas.microsoft.com/office/drawing/2014/main" id="{2475BDA2-D448-3E56-7C8D-CFBE5DABE48A}"/>
                </a:ext>
              </a:extLst>
            </p:cNvPr>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7607;p53">
              <a:extLst>
                <a:ext uri="{FF2B5EF4-FFF2-40B4-BE49-F238E27FC236}">
                  <a16:creationId xmlns:a16="http://schemas.microsoft.com/office/drawing/2014/main" id="{D0EF0305-6661-429F-77C4-EB8B7B650B73}"/>
                </a:ext>
              </a:extLst>
            </p:cNvPr>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7608;p53">
              <a:extLst>
                <a:ext uri="{FF2B5EF4-FFF2-40B4-BE49-F238E27FC236}">
                  <a16:creationId xmlns:a16="http://schemas.microsoft.com/office/drawing/2014/main" id="{855E3288-0852-6800-8C4E-D0FCD05FC91D}"/>
                </a:ext>
              </a:extLst>
            </p:cNvPr>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7609;p53">
              <a:extLst>
                <a:ext uri="{FF2B5EF4-FFF2-40B4-BE49-F238E27FC236}">
                  <a16:creationId xmlns:a16="http://schemas.microsoft.com/office/drawing/2014/main" id="{8F8E4606-493E-9AA2-A984-6D42A1823BF3}"/>
                </a:ext>
              </a:extLst>
            </p:cNvPr>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7610;p53">
              <a:extLst>
                <a:ext uri="{FF2B5EF4-FFF2-40B4-BE49-F238E27FC236}">
                  <a16:creationId xmlns:a16="http://schemas.microsoft.com/office/drawing/2014/main" id="{F3A39C0B-B666-F0D0-A80A-DCAC8D577A7F}"/>
                </a:ext>
              </a:extLst>
            </p:cNvPr>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7611;p53">
              <a:extLst>
                <a:ext uri="{FF2B5EF4-FFF2-40B4-BE49-F238E27FC236}">
                  <a16:creationId xmlns:a16="http://schemas.microsoft.com/office/drawing/2014/main" id="{B413EC9F-D03F-DDDF-EA56-E647D7EAB604}"/>
                </a:ext>
              </a:extLst>
            </p:cNvPr>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7612;p53">
              <a:extLst>
                <a:ext uri="{FF2B5EF4-FFF2-40B4-BE49-F238E27FC236}">
                  <a16:creationId xmlns:a16="http://schemas.microsoft.com/office/drawing/2014/main" id="{A64B9B7A-3752-ABA8-2165-4CCE9E269926}"/>
                </a:ext>
              </a:extLst>
            </p:cNvPr>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7613;p53">
              <a:extLst>
                <a:ext uri="{FF2B5EF4-FFF2-40B4-BE49-F238E27FC236}">
                  <a16:creationId xmlns:a16="http://schemas.microsoft.com/office/drawing/2014/main" id="{72DBA713-11B1-3AF4-09C8-DE6358197D88}"/>
                </a:ext>
              </a:extLst>
            </p:cNvPr>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7614;p53">
              <a:extLst>
                <a:ext uri="{FF2B5EF4-FFF2-40B4-BE49-F238E27FC236}">
                  <a16:creationId xmlns:a16="http://schemas.microsoft.com/office/drawing/2014/main" id="{5649E06E-B198-9E30-1D51-A7B930FFEA31}"/>
                </a:ext>
              </a:extLst>
            </p:cNvPr>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7615;p53">
              <a:extLst>
                <a:ext uri="{FF2B5EF4-FFF2-40B4-BE49-F238E27FC236}">
                  <a16:creationId xmlns:a16="http://schemas.microsoft.com/office/drawing/2014/main" id="{B4F44D07-CC31-1400-E749-22D510FE7B44}"/>
                </a:ext>
              </a:extLst>
            </p:cNvPr>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7616;p53">
              <a:extLst>
                <a:ext uri="{FF2B5EF4-FFF2-40B4-BE49-F238E27FC236}">
                  <a16:creationId xmlns:a16="http://schemas.microsoft.com/office/drawing/2014/main" id="{C6CCBF10-DDCF-EB04-2B94-1149E35DA77A}"/>
                </a:ext>
              </a:extLst>
            </p:cNvPr>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7617;p53">
              <a:extLst>
                <a:ext uri="{FF2B5EF4-FFF2-40B4-BE49-F238E27FC236}">
                  <a16:creationId xmlns:a16="http://schemas.microsoft.com/office/drawing/2014/main" id="{97A4E0E6-6593-7ED0-ABBE-133BD9B7F46E}"/>
                </a:ext>
              </a:extLst>
            </p:cNvPr>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7618;p53">
              <a:extLst>
                <a:ext uri="{FF2B5EF4-FFF2-40B4-BE49-F238E27FC236}">
                  <a16:creationId xmlns:a16="http://schemas.microsoft.com/office/drawing/2014/main" id="{FE26D999-FBAA-C6E6-CCB8-849F8F275DA4}"/>
                </a:ext>
              </a:extLst>
            </p:cNvPr>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7619;p53">
              <a:extLst>
                <a:ext uri="{FF2B5EF4-FFF2-40B4-BE49-F238E27FC236}">
                  <a16:creationId xmlns:a16="http://schemas.microsoft.com/office/drawing/2014/main" id="{6AF5475B-5CD4-B8F1-CB4B-FBCB6419621F}"/>
                </a:ext>
              </a:extLst>
            </p:cNvPr>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7620;p53">
              <a:extLst>
                <a:ext uri="{FF2B5EF4-FFF2-40B4-BE49-F238E27FC236}">
                  <a16:creationId xmlns:a16="http://schemas.microsoft.com/office/drawing/2014/main" id="{4283AAAE-65F6-85DB-A9FE-69F7746A8758}"/>
                </a:ext>
              </a:extLst>
            </p:cNvPr>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7621;p53">
              <a:extLst>
                <a:ext uri="{FF2B5EF4-FFF2-40B4-BE49-F238E27FC236}">
                  <a16:creationId xmlns:a16="http://schemas.microsoft.com/office/drawing/2014/main" id="{4E800322-51FE-057C-5685-0A19D4AA2F07}"/>
                </a:ext>
              </a:extLst>
            </p:cNvPr>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7622;p53">
              <a:extLst>
                <a:ext uri="{FF2B5EF4-FFF2-40B4-BE49-F238E27FC236}">
                  <a16:creationId xmlns:a16="http://schemas.microsoft.com/office/drawing/2014/main" id="{DB6727F3-CA4D-D4B2-71D7-40D5B5F0E13C}"/>
                </a:ext>
              </a:extLst>
            </p:cNvPr>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7623;p53">
              <a:extLst>
                <a:ext uri="{FF2B5EF4-FFF2-40B4-BE49-F238E27FC236}">
                  <a16:creationId xmlns:a16="http://schemas.microsoft.com/office/drawing/2014/main" id="{5E862821-A891-7F35-FA4D-95D8C9540D29}"/>
                </a:ext>
              </a:extLst>
            </p:cNvPr>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7624;p53">
              <a:extLst>
                <a:ext uri="{FF2B5EF4-FFF2-40B4-BE49-F238E27FC236}">
                  <a16:creationId xmlns:a16="http://schemas.microsoft.com/office/drawing/2014/main" id="{EDC24BE2-CE5C-8D66-7F6E-0218FF3206B9}"/>
                </a:ext>
              </a:extLst>
            </p:cNvPr>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7625;p53">
              <a:extLst>
                <a:ext uri="{FF2B5EF4-FFF2-40B4-BE49-F238E27FC236}">
                  <a16:creationId xmlns:a16="http://schemas.microsoft.com/office/drawing/2014/main" id="{9EFA59C4-3E6A-AD86-9647-BDE2050130FB}"/>
                </a:ext>
              </a:extLst>
            </p:cNvPr>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7626;p53">
              <a:extLst>
                <a:ext uri="{FF2B5EF4-FFF2-40B4-BE49-F238E27FC236}">
                  <a16:creationId xmlns:a16="http://schemas.microsoft.com/office/drawing/2014/main" id="{62D89C39-FBEF-DC87-44C7-24007F3E7268}"/>
                </a:ext>
              </a:extLst>
            </p:cNvPr>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7627;p53">
              <a:extLst>
                <a:ext uri="{FF2B5EF4-FFF2-40B4-BE49-F238E27FC236}">
                  <a16:creationId xmlns:a16="http://schemas.microsoft.com/office/drawing/2014/main" id="{E2B79085-460D-9185-45C2-9430338A2E28}"/>
                </a:ext>
              </a:extLst>
            </p:cNvPr>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7628;p53">
              <a:extLst>
                <a:ext uri="{FF2B5EF4-FFF2-40B4-BE49-F238E27FC236}">
                  <a16:creationId xmlns:a16="http://schemas.microsoft.com/office/drawing/2014/main" id="{E7643735-127F-1AC6-5FEF-A901DDB5EFB4}"/>
                </a:ext>
              </a:extLst>
            </p:cNvPr>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7629;p53">
              <a:extLst>
                <a:ext uri="{FF2B5EF4-FFF2-40B4-BE49-F238E27FC236}">
                  <a16:creationId xmlns:a16="http://schemas.microsoft.com/office/drawing/2014/main" id="{EF006F3B-8DC3-40D2-FA6F-5F9F9C506E70}"/>
                </a:ext>
              </a:extLst>
            </p:cNvPr>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7630;p53">
              <a:extLst>
                <a:ext uri="{FF2B5EF4-FFF2-40B4-BE49-F238E27FC236}">
                  <a16:creationId xmlns:a16="http://schemas.microsoft.com/office/drawing/2014/main" id="{A4F539F4-A610-A55C-264F-787006982BB9}"/>
                </a:ext>
              </a:extLst>
            </p:cNvPr>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7631;p53">
              <a:extLst>
                <a:ext uri="{FF2B5EF4-FFF2-40B4-BE49-F238E27FC236}">
                  <a16:creationId xmlns:a16="http://schemas.microsoft.com/office/drawing/2014/main" id="{A3FE6941-D2B2-2936-3CD8-4A879F7FD31C}"/>
                </a:ext>
              </a:extLst>
            </p:cNvPr>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7632;p53">
              <a:extLst>
                <a:ext uri="{FF2B5EF4-FFF2-40B4-BE49-F238E27FC236}">
                  <a16:creationId xmlns:a16="http://schemas.microsoft.com/office/drawing/2014/main" id="{8C84400C-3BCC-C6A2-4659-A345564E2A1C}"/>
                </a:ext>
              </a:extLst>
            </p:cNvPr>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7633;p53">
              <a:extLst>
                <a:ext uri="{FF2B5EF4-FFF2-40B4-BE49-F238E27FC236}">
                  <a16:creationId xmlns:a16="http://schemas.microsoft.com/office/drawing/2014/main" id="{3E1AFA32-68A9-C408-F9C6-E471411580C1}"/>
                </a:ext>
              </a:extLst>
            </p:cNvPr>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7634;p53">
              <a:extLst>
                <a:ext uri="{FF2B5EF4-FFF2-40B4-BE49-F238E27FC236}">
                  <a16:creationId xmlns:a16="http://schemas.microsoft.com/office/drawing/2014/main" id="{E3B029F1-2B01-7DC7-9BEA-D5F6269315B0}"/>
                </a:ext>
              </a:extLst>
            </p:cNvPr>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7635;p53">
              <a:extLst>
                <a:ext uri="{FF2B5EF4-FFF2-40B4-BE49-F238E27FC236}">
                  <a16:creationId xmlns:a16="http://schemas.microsoft.com/office/drawing/2014/main" id="{8D852169-5E10-4E43-6B3F-8FEF72B1FC3A}"/>
                </a:ext>
              </a:extLst>
            </p:cNvPr>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7636;p53">
              <a:extLst>
                <a:ext uri="{FF2B5EF4-FFF2-40B4-BE49-F238E27FC236}">
                  <a16:creationId xmlns:a16="http://schemas.microsoft.com/office/drawing/2014/main" id="{EEDFAB65-06CF-6043-7D48-8E9081685CA2}"/>
                </a:ext>
              </a:extLst>
            </p:cNvPr>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28"/>
          <p:cNvSpPr txBox="1">
            <a:spLocks noGrp="1"/>
          </p:cNvSpPr>
          <p:nvPr>
            <p:ph type="body" idx="1"/>
          </p:nvPr>
        </p:nvSpPr>
        <p:spPr>
          <a:xfrm>
            <a:off x="481263" y="1220115"/>
            <a:ext cx="3392761" cy="2324212"/>
          </a:xfrm>
          <a:prstGeom prst="rect">
            <a:avLst/>
          </a:prstGeom>
        </p:spPr>
        <p:txBody>
          <a:bodyPr spcFirstLastPara="1" wrap="square" lIns="91425" tIns="91425" rIns="91425" bIns="91425" anchor="t" anchorCtr="0">
            <a:noAutofit/>
          </a:bodyPr>
          <a:lstStyle/>
          <a:p>
            <a:pPr marL="114300" indent="0" algn="l">
              <a:buNone/>
            </a:pPr>
            <a:r>
              <a:rPr lang="vi-VN" sz="2400" b="0" i="0" dirty="0">
                <a:solidFill>
                  <a:schemeClr val="bg1"/>
                </a:solidFill>
                <a:effectLst/>
                <a:latin typeface="Roboto" panose="02000000000000000000" pitchFamily="2" charset="0"/>
              </a:rPr>
              <a:t>Bản đồ px [(plotly.express)] hiển thị số ca còn mắc covid của mỗi quốc gia trong log(10)</a:t>
            </a:r>
            <a:endParaRPr lang="vi-VN" sz="2400" dirty="0">
              <a:solidFill>
                <a:schemeClr val="bg1"/>
              </a:solidFill>
              <a:latin typeface="Roboto" panose="02000000000000000000" pitchFamily="2" charset="0"/>
            </a:endParaRPr>
          </a:p>
        </p:txBody>
      </p:sp>
      <p:grpSp>
        <p:nvGrpSpPr>
          <p:cNvPr id="508" name="Google Shape;508;p28"/>
          <p:cNvGrpSpPr/>
          <p:nvPr/>
        </p:nvGrpSpPr>
        <p:grpSpPr>
          <a:xfrm>
            <a:off x="3874024" y="973542"/>
            <a:ext cx="5184287" cy="353805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5701902" cy="577800"/>
          </a:xfrm>
        </p:spPr>
        <p:txBody>
          <a:bodyPr/>
          <a:lstStyle/>
          <a:p>
            <a:r>
              <a:rPr lang="vi-VN" dirty="0"/>
              <a:t>TASK 4: PHÂN TÍCH THEO QUỐC GIA</a:t>
            </a:r>
            <a:endParaRPr lang="en-US" dirty="0"/>
          </a:p>
        </p:txBody>
      </p:sp>
      <p:pic>
        <p:nvPicPr>
          <p:cNvPr id="7" name="Picture 6">
            <a:extLst>
              <a:ext uri="{FF2B5EF4-FFF2-40B4-BE49-F238E27FC236}">
                <a16:creationId xmlns:a16="http://schemas.microsoft.com/office/drawing/2014/main" id="{9DA3405D-CF80-02F3-B0FE-D0AEECD0BFFF}"/>
              </a:ext>
            </a:extLst>
          </p:cNvPr>
          <p:cNvPicPr>
            <a:picLocks noChangeAspect="1"/>
          </p:cNvPicPr>
          <p:nvPr/>
        </p:nvPicPr>
        <p:blipFill>
          <a:blip r:embed="rId3"/>
          <a:stretch>
            <a:fillRect/>
          </a:stretch>
        </p:blipFill>
        <p:spPr>
          <a:xfrm>
            <a:off x="4541686" y="1116920"/>
            <a:ext cx="4384432" cy="3247301"/>
          </a:xfrm>
          <a:prstGeom prst="rect">
            <a:avLst/>
          </a:prstGeom>
        </p:spPr>
      </p:pic>
    </p:spTree>
    <p:extLst>
      <p:ext uri="{BB962C8B-B14F-4D97-AF65-F5344CB8AC3E}">
        <p14:creationId xmlns:p14="http://schemas.microsoft.com/office/powerpoint/2010/main" val="14480480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481263" y="1220115"/>
            <a:ext cx="3392761" cy="3103924"/>
          </a:xfrm>
          <a:prstGeom prst="rect">
            <a:avLst/>
          </a:prstGeom>
        </p:spPr>
        <p:txBody>
          <a:bodyPr spcFirstLastPara="1" wrap="square" lIns="91425" tIns="91425" rIns="91425" bIns="91425" anchor="t" anchorCtr="0">
            <a:noAutofit/>
          </a:bodyPr>
          <a:lstStyle/>
          <a:p>
            <a:pPr marL="114300" indent="0" algn="l">
              <a:buNone/>
            </a:pPr>
            <a:r>
              <a:rPr lang="vi-VN" sz="2400" b="0" i="0">
                <a:solidFill>
                  <a:schemeClr val="bg1"/>
                </a:solidFill>
                <a:effectLst/>
                <a:latin typeface="Roboto" panose="02000000000000000000" pitchFamily="2" charset="0"/>
              </a:rPr>
              <a:t>10 quốc gia được xác nhận hàng đầu với số ca vẫn còn mắc Covid, phục hồi và tử vong bằng cách sử dụng biểu đồ thanh xếp chồng</a:t>
            </a:r>
            <a:endParaRPr lang="vi-VN" sz="2400" dirty="0">
              <a:solidFill>
                <a:schemeClr val="bg1"/>
              </a:solidFill>
              <a:latin typeface="Roboto" panose="02000000000000000000" pitchFamily="2" charset="0"/>
            </a:endParaRPr>
          </a:p>
        </p:txBody>
      </p:sp>
      <p:grpSp>
        <p:nvGrpSpPr>
          <p:cNvPr id="508" name="Google Shape;508;p28"/>
          <p:cNvGrpSpPr/>
          <p:nvPr/>
        </p:nvGrpSpPr>
        <p:grpSpPr>
          <a:xfrm>
            <a:off x="3874024" y="973542"/>
            <a:ext cx="5184287" cy="353805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5701902" cy="577800"/>
          </a:xfrm>
        </p:spPr>
        <p:txBody>
          <a:bodyPr/>
          <a:lstStyle/>
          <a:p>
            <a:r>
              <a:rPr lang="vi-VN" dirty="0"/>
              <a:t>TASK 4: PHÂN TÍCH THEO QUỐC GIA</a:t>
            </a:r>
            <a:endParaRPr lang="en-US" dirty="0"/>
          </a:p>
        </p:txBody>
      </p:sp>
      <p:pic>
        <p:nvPicPr>
          <p:cNvPr id="4" name="Picture 3">
            <a:extLst>
              <a:ext uri="{FF2B5EF4-FFF2-40B4-BE49-F238E27FC236}">
                <a16:creationId xmlns:a16="http://schemas.microsoft.com/office/drawing/2014/main" id="{8ECD10F6-817C-EABB-C1C9-D8E94E062B4F}"/>
              </a:ext>
            </a:extLst>
          </p:cNvPr>
          <p:cNvPicPr>
            <a:picLocks noChangeAspect="1"/>
          </p:cNvPicPr>
          <p:nvPr/>
        </p:nvPicPr>
        <p:blipFill>
          <a:blip r:embed="rId3"/>
          <a:stretch>
            <a:fillRect/>
          </a:stretch>
        </p:blipFill>
        <p:spPr>
          <a:xfrm>
            <a:off x="4512895" y="1096245"/>
            <a:ext cx="4413222" cy="3301869"/>
          </a:xfrm>
          <a:prstGeom prst="rect">
            <a:avLst/>
          </a:prstGeom>
        </p:spPr>
      </p:pic>
    </p:spTree>
    <p:extLst>
      <p:ext uri="{BB962C8B-B14F-4D97-AF65-F5344CB8AC3E}">
        <p14:creationId xmlns:p14="http://schemas.microsoft.com/office/powerpoint/2010/main" val="12455607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388343" y="723138"/>
            <a:ext cx="8313690" cy="4087737"/>
          </a:xfrm>
          <a:prstGeom prst="rect">
            <a:avLst/>
          </a:prstGeom>
        </p:spPr>
        <p:txBody>
          <a:bodyPr spcFirstLastPara="1" wrap="square" lIns="91425" tIns="91425" rIns="91425" bIns="91425" anchor="t" anchorCtr="0">
            <a:noAutofit/>
          </a:bodyPr>
          <a:lstStyle/>
          <a:p>
            <a:pPr marL="114300" indent="0" algn="l">
              <a:lnSpc>
                <a:spcPct val="150000"/>
              </a:lnSpc>
              <a:buNone/>
            </a:pPr>
            <a:r>
              <a:rPr lang="vi-VN" sz="2400" b="0" i="0" dirty="0">
                <a:solidFill>
                  <a:schemeClr val="bg1"/>
                </a:solidFill>
                <a:effectLst/>
                <a:latin typeface="Roboto" panose="02000000000000000000" pitchFamily="2" charset="0"/>
              </a:rPr>
              <a:t>Dựa trên trực quan hóa dữ liệu của châu lục:</a:t>
            </a:r>
          </a:p>
          <a:p>
            <a:pPr>
              <a:lnSpc>
                <a:spcPct val="150000"/>
              </a:lnSpc>
              <a:buFontTx/>
              <a:buChar char="-"/>
            </a:pPr>
            <a:r>
              <a:rPr lang="vi-VN" sz="2400" b="1" i="0" dirty="0">
                <a:solidFill>
                  <a:schemeClr val="bg1"/>
                </a:solidFill>
                <a:effectLst/>
                <a:latin typeface="Roboto" panose="02000000000000000000" pitchFamily="2" charset="0"/>
              </a:rPr>
              <a:t>Europe</a:t>
            </a:r>
            <a:r>
              <a:rPr lang="vi-VN" sz="2400" b="0" i="0" dirty="0">
                <a:solidFill>
                  <a:schemeClr val="bg1"/>
                </a:solidFill>
                <a:effectLst/>
                <a:latin typeface="Roboto" panose="02000000000000000000" pitchFamily="2" charset="0"/>
              </a:rPr>
              <a:t> là châu lục có tỷ lệ tử vong cao nhất theo số ca mắc</a:t>
            </a:r>
          </a:p>
          <a:p>
            <a:pPr>
              <a:lnSpc>
                <a:spcPct val="150000"/>
              </a:lnSpc>
              <a:buFontTx/>
              <a:buChar char="-"/>
            </a:pPr>
            <a:r>
              <a:rPr lang="vi-VN" sz="2400" b="1" i="0" dirty="0">
                <a:solidFill>
                  <a:schemeClr val="bg1"/>
                </a:solidFill>
                <a:effectLst/>
                <a:latin typeface="Roboto" panose="02000000000000000000" pitchFamily="2" charset="0"/>
              </a:rPr>
              <a:t>North America </a:t>
            </a:r>
            <a:r>
              <a:rPr lang="vi-VN" sz="2400" b="0" i="0" dirty="0">
                <a:solidFill>
                  <a:schemeClr val="bg1"/>
                </a:solidFill>
                <a:effectLst/>
                <a:latin typeface="Roboto" panose="02000000000000000000" pitchFamily="2" charset="0"/>
              </a:rPr>
              <a:t>là châu lục có tỷ lệ lây lan Covid cao nhất theo số ca mắc </a:t>
            </a:r>
          </a:p>
          <a:p>
            <a:pPr algn="l">
              <a:lnSpc>
                <a:spcPct val="150000"/>
              </a:lnSpc>
              <a:buFontTx/>
              <a:buChar char="-"/>
            </a:pPr>
            <a:r>
              <a:rPr lang="vi-VN" sz="2400" b="1" dirty="0">
                <a:solidFill>
                  <a:schemeClr val="bg1"/>
                </a:solidFill>
                <a:latin typeface="Roboto" panose="02000000000000000000" pitchFamily="2" charset="0"/>
              </a:rPr>
              <a:t>Asia</a:t>
            </a:r>
            <a:r>
              <a:rPr lang="vi-VN" sz="2400" dirty="0">
                <a:solidFill>
                  <a:schemeClr val="bg1"/>
                </a:solidFill>
                <a:latin typeface="Roboto" panose="02000000000000000000" pitchFamily="2" charset="0"/>
              </a:rPr>
              <a:t> là châu lục có tỷ lệ phục hồi cao nhất trong tập dữ liệu là</a:t>
            </a:r>
            <a:endParaRPr lang="vi-VN" sz="2400" b="0" i="0" dirty="0">
              <a:solidFill>
                <a:schemeClr val="bg1"/>
              </a:solidFill>
              <a:effectLst/>
              <a:latin typeface="Roboto" panose="02000000000000000000" pitchFamily="2" charset="0"/>
            </a:endParaRPr>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5701902" cy="577800"/>
          </a:xfrm>
        </p:spPr>
        <p:txBody>
          <a:bodyPr/>
          <a:lstStyle/>
          <a:p>
            <a:r>
              <a:rPr lang="vi-VN" dirty="0"/>
              <a:t>TASK 5: PHÂN TÍCH NÂNG CAO</a:t>
            </a:r>
            <a:endParaRPr lang="en-US" dirty="0"/>
          </a:p>
        </p:txBody>
      </p:sp>
    </p:spTree>
    <p:extLst>
      <p:ext uri="{BB962C8B-B14F-4D97-AF65-F5344CB8AC3E}">
        <p14:creationId xmlns:p14="http://schemas.microsoft.com/office/powerpoint/2010/main" val="935290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423292" y="848839"/>
            <a:ext cx="8313690" cy="3697223"/>
          </a:xfrm>
          <a:prstGeom prst="rect">
            <a:avLst/>
          </a:prstGeom>
        </p:spPr>
        <p:txBody>
          <a:bodyPr spcFirstLastPara="1" wrap="square" lIns="91425" tIns="91425" rIns="91425" bIns="91425" anchor="t" anchorCtr="0">
            <a:noAutofit/>
          </a:bodyPr>
          <a:lstStyle/>
          <a:p>
            <a:pPr marL="114300" indent="0" algn="l">
              <a:lnSpc>
                <a:spcPct val="150000"/>
              </a:lnSpc>
              <a:buNone/>
            </a:pPr>
            <a:r>
              <a:rPr lang="vi-VN" sz="2400" b="0" i="0" dirty="0">
                <a:solidFill>
                  <a:schemeClr val="bg1"/>
                </a:solidFill>
                <a:effectLst/>
                <a:latin typeface="Roboto" panose="02000000000000000000" pitchFamily="2" charset="0"/>
                <a:ea typeface="Roboto" panose="02000000000000000000" pitchFamily="2" charset="0"/>
              </a:rPr>
              <a:t>Dựa trên trực quan hóa dữ liệu theo quốc gia:</a:t>
            </a:r>
          </a:p>
          <a:p>
            <a:pPr algn="l">
              <a:lnSpc>
                <a:spcPct val="150000"/>
              </a:lnSpc>
              <a:buFontTx/>
              <a:buChar char="-"/>
            </a:pPr>
            <a:r>
              <a:rPr kumimoji="0" lang="en-US" altLang="en-US" sz="2400" b="1" i="0" u="none" strike="noStrike" cap="none" normalizeH="0" baseline="0" dirty="0">
                <a:ln>
                  <a:noFill/>
                </a:ln>
                <a:solidFill>
                  <a:schemeClr val="bg1"/>
                </a:solidFill>
                <a:effectLst/>
                <a:latin typeface="Roboto" panose="02000000000000000000" pitchFamily="2" charset="0"/>
                <a:ea typeface="Roboto" panose="02000000000000000000" pitchFamily="2" charset="0"/>
              </a:rPr>
              <a:t>USA</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là</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nước</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chiếm</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tỉ</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lệ</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tử</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vong</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cao</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nhất</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trên</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thế</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giới</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a:t>
            </a:r>
            <a:endParaRPr kumimoji="0" lang="vi-VN"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endParaRPr>
          </a:p>
          <a:p>
            <a:pPr algn="l">
              <a:lnSpc>
                <a:spcPct val="150000"/>
              </a:lnSpc>
              <a:buFontTx/>
              <a:buChar char="-"/>
            </a:pPr>
            <a:r>
              <a:rPr kumimoji="0" lang="en-US" altLang="en-US" sz="2400" b="1" i="0" u="none" strike="noStrike" cap="none" normalizeH="0" baseline="0" dirty="0">
                <a:ln>
                  <a:noFill/>
                </a:ln>
                <a:solidFill>
                  <a:schemeClr val="bg1"/>
                </a:solidFill>
                <a:effectLst/>
                <a:latin typeface="Roboto" panose="02000000000000000000" pitchFamily="2" charset="0"/>
                <a:ea typeface="Roboto" panose="02000000000000000000" pitchFamily="2" charset="0"/>
              </a:rPr>
              <a:t>USA</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là</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nước</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có</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tỷ</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lệ</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lây</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lan</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COVID 2019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cao</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nhất</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theo</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với</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tập</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dữ</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liệu</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các</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quốc</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gia</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a:t>
            </a:r>
            <a:endParaRPr kumimoji="0" lang="vi-VN"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endParaRPr>
          </a:p>
          <a:p>
            <a:pPr algn="l">
              <a:lnSpc>
                <a:spcPct val="150000"/>
              </a:lnSpc>
              <a:buFontTx/>
              <a:buChar char="-"/>
            </a:pPr>
            <a:r>
              <a:rPr kumimoji="0" lang="en-US" altLang="en-US" sz="2400" b="1" i="0" u="none" strike="noStrike" cap="none" normalizeH="0" baseline="0" dirty="0">
                <a:ln>
                  <a:noFill/>
                </a:ln>
                <a:solidFill>
                  <a:schemeClr val="bg1"/>
                </a:solidFill>
                <a:effectLst/>
                <a:latin typeface="Roboto" panose="02000000000000000000" pitchFamily="2" charset="0"/>
                <a:ea typeface="Roboto" panose="02000000000000000000" pitchFamily="2" charset="0"/>
              </a:rPr>
              <a:t>India</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là</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nước</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có</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tỷ</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lệ</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hồi</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phục</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cao</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nhất</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theo</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tập</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dữ</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liệu</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của</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các</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quốc</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 </a:t>
            </a:r>
            <a:r>
              <a:rPr kumimoji="0" lang="en-US" altLang="en-US" sz="2400" i="0" u="none" strike="noStrike" cap="none" normalizeH="0" baseline="0" dirty="0" err="1">
                <a:ln>
                  <a:noFill/>
                </a:ln>
                <a:solidFill>
                  <a:schemeClr val="bg1"/>
                </a:solidFill>
                <a:effectLst/>
                <a:latin typeface="Roboto" panose="02000000000000000000" pitchFamily="2" charset="0"/>
                <a:ea typeface="Roboto" panose="02000000000000000000" pitchFamily="2" charset="0"/>
              </a:rPr>
              <a:t>gia</a:t>
            </a:r>
            <a:r>
              <a:rPr kumimoji="0" lang="en-US" altLang="en-US" sz="2400" i="0" u="none" strike="noStrike" cap="none" normalizeH="0" baseline="0" dirty="0">
                <a:ln>
                  <a:noFill/>
                </a:ln>
                <a:solidFill>
                  <a:schemeClr val="bg1"/>
                </a:solidFill>
                <a:effectLst/>
                <a:latin typeface="Roboto" panose="02000000000000000000" pitchFamily="2" charset="0"/>
                <a:ea typeface="Roboto" panose="02000000000000000000" pitchFamily="2" charset="0"/>
              </a:rPr>
              <a:t>.</a:t>
            </a:r>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5701902" cy="577800"/>
          </a:xfrm>
        </p:spPr>
        <p:txBody>
          <a:bodyPr/>
          <a:lstStyle/>
          <a:p>
            <a:r>
              <a:rPr lang="vi-VN" dirty="0"/>
              <a:t>TASK 5: PHÂN TÍCH NÂNG CAO</a:t>
            </a:r>
            <a:endParaRPr lang="en-US" dirty="0"/>
          </a:p>
        </p:txBody>
      </p:sp>
    </p:spTree>
    <p:extLst>
      <p:ext uri="{BB962C8B-B14F-4D97-AF65-F5344CB8AC3E}">
        <p14:creationId xmlns:p14="http://schemas.microsoft.com/office/powerpoint/2010/main" val="40039836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61;p47">
            <a:extLst>
              <a:ext uri="{FF2B5EF4-FFF2-40B4-BE49-F238E27FC236}">
                <a16:creationId xmlns:a16="http://schemas.microsoft.com/office/drawing/2014/main" id="{7F674D24-8463-FE43-B9E5-379F809A0A41}"/>
              </a:ext>
            </a:extLst>
          </p:cNvPr>
          <p:cNvSpPr txBox="1">
            <a:spLocks/>
          </p:cNvSpPr>
          <p:nvPr/>
        </p:nvSpPr>
        <p:spPr>
          <a:xfrm>
            <a:off x="2374897" y="921486"/>
            <a:ext cx="3823200" cy="1121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ctr"/>
            <a:r>
              <a:rPr lang="en-US" sz="5400" dirty="0"/>
              <a:t>THANKS</a:t>
            </a:r>
          </a:p>
        </p:txBody>
      </p:sp>
      <p:sp>
        <p:nvSpPr>
          <p:cNvPr id="11" name="Google Shape;1371;p47">
            <a:extLst>
              <a:ext uri="{FF2B5EF4-FFF2-40B4-BE49-F238E27FC236}">
                <a16:creationId xmlns:a16="http://schemas.microsoft.com/office/drawing/2014/main" id="{211B0C98-EEED-7AEC-3C52-85FC435863A4}"/>
              </a:ext>
            </a:extLst>
          </p:cNvPr>
          <p:cNvSpPr/>
          <p:nvPr/>
        </p:nvSpPr>
        <p:spPr>
          <a:xfrm>
            <a:off x="3180547" y="2327291"/>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72;p47">
            <a:extLst>
              <a:ext uri="{FF2B5EF4-FFF2-40B4-BE49-F238E27FC236}">
                <a16:creationId xmlns:a16="http://schemas.microsoft.com/office/drawing/2014/main" id="{A90C42C8-6D0D-143D-4A24-EDE7E2935124}"/>
              </a:ext>
            </a:extLst>
          </p:cNvPr>
          <p:cNvSpPr/>
          <p:nvPr/>
        </p:nvSpPr>
        <p:spPr>
          <a:xfrm>
            <a:off x="4024597" y="2327291"/>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73;p47">
            <a:extLst>
              <a:ext uri="{FF2B5EF4-FFF2-40B4-BE49-F238E27FC236}">
                <a16:creationId xmlns:a16="http://schemas.microsoft.com/office/drawing/2014/main" id="{B83E3227-1C37-C98A-C041-6482E9733609}"/>
              </a:ext>
            </a:extLst>
          </p:cNvPr>
          <p:cNvSpPr/>
          <p:nvPr/>
        </p:nvSpPr>
        <p:spPr>
          <a:xfrm>
            <a:off x="4868647" y="2327291"/>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374;p47">
            <a:extLst>
              <a:ext uri="{FF2B5EF4-FFF2-40B4-BE49-F238E27FC236}">
                <a16:creationId xmlns:a16="http://schemas.microsoft.com/office/drawing/2014/main" id="{2A8D7659-95FF-2FAC-C62A-44D884ECAFE6}"/>
              </a:ext>
            </a:extLst>
          </p:cNvPr>
          <p:cNvGrpSpPr/>
          <p:nvPr/>
        </p:nvGrpSpPr>
        <p:grpSpPr>
          <a:xfrm>
            <a:off x="3311629" y="2458377"/>
            <a:ext cx="261630" cy="261630"/>
            <a:chOff x="3368074" y="3882537"/>
            <a:chExt cx="215298" cy="215298"/>
          </a:xfrm>
        </p:grpSpPr>
        <p:sp>
          <p:nvSpPr>
            <p:cNvPr id="15" name="Google Shape;1375;p47">
              <a:extLst>
                <a:ext uri="{FF2B5EF4-FFF2-40B4-BE49-F238E27FC236}">
                  <a16:creationId xmlns:a16="http://schemas.microsoft.com/office/drawing/2014/main" id="{B693B8B7-0CFD-2230-6500-08534BDE72A2}"/>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76;p47">
              <a:extLst>
                <a:ext uri="{FF2B5EF4-FFF2-40B4-BE49-F238E27FC236}">
                  <a16:creationId xmlns:a16="http://schemas.microsoft.com/office/drawing/2014/main" id="{8FAA5F66-C0FF-30D7-5445-ECCCB11E8351}"/>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77;p47">
              <a:extLst>
                <a:ext uri="{FF2B5EF4-FFF2-40B4-BE49-F238E27FC236}">
                  <a16:creationId xmlns:a16="http://schemas.microsoft.com/office/drawing/2014/main" id="{F0089763-8886-9563-EFBE-203524853C66}"/>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378;p47">
            <a:extLst>
              <a:ext uri="{FF2B5EF4-FFF2-40B4-BE49-F238E27FC236}">
                <a16:creationId xmlns:a16="http://schemas.microsoft.com/office/drawing/2014/main" id="{04903AA2-6463-8A28-1A47-56A7010217A0}"/>
              </a:ext>
            </a:extLst>
          </p:cNvPr>
          <p:cNvSpPr/>
          <p:nvPr/>
        </p:nvSpPr>
        <p:spPr>
          <a:xfrm>
            <a:off x="4970370" y="2458364"/>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379;p47">
            <a:extLst>
              <a:ext uri="{FF2B5EF4-FFF2-40B4-BE49-F238E27FC236}">
                <a16:creationId xmlns:a16="http://schemas.microsoft.com/office/drawing/2014/main" id="{D80136D7-19B6-B935-2496-78F2B1020F48}"/>
              </a:ext>
            </a:extLst>
          </p:cNvPr>
          <p:cNvGrpSpPr/>
          <p:nvPr/>
        </p:nvGrpSpPr>
        <p:grpSpPr>
          <a:xfrm>
            <a:off x="4140203" y="2458366"/>
            <a:ext cx="292574" cy="261652"/>
            <a:chOff x="3824739" y="3890112"/>
            <a:chExt cx="208105" cy="186110"/>
          </a:xfrm>
        </p:grpSpPr>
        <p:sp>
          <p:nvSpPr>
            <p:cNvPr id="20" name="Google Shape;1380;p47">
              <a:extLst>
                <a:ext uri="{FF2B5EF4-FFF2-40B4-BE49-F238E27FC236}">
                  <a16:creationId xmlns:a16="http://schemas.microsoft.com/office/drawing/2014/main" id="{7AB31928-64FB-7E48-541A-1CD4303B3672}"/>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81;p47">
              <a:extLst>
                <a:ext uri="{FF2B5EF4-FFF2-40B4-BE49-F238E27FC236}">
                  <a16:creationId xmlns:a16="http://schemas.microsoft.com/office/drawing/2014/main" id="{21F303C2-9933-386F-09C6-929DB48D5E8B}"/>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82;p47">
              <a:extLst>
                <a:ext uri="{FF2B5EF4-FFF2-40B4-BE49-F238E27FC236}">
                  <a16:creationId xmlns:a16="http://schemas.microsoft.com/office/drawing/2014/main" id="{8F89506F-E3FE-49B5-E23A-106633BBE360}"/>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475092" y="768096"/>
            <a:ext cx="4193468" cy="35600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3 bộ dữ liệu gồm: </a:t>
            </a:r>
          </a:p>
          <a:p>
            <a:pPr marL="285750" lvl="0" indent="-285750" algn="l" rtl="0">
              <a:spcBef>
                <a:spcPts val="0"/>
              </a:spcBef>
              <a:spcAft>
                <a:spcPts val="0"/>
              </a:spcAft>
              <a:buFontTx/>
              <a:buChar char="-"/>
            </a:pPr>
            <a:r>
              <a:rPr lang="vi-VN" dirty="0"/>
              <a:t>Dữ liệu trường hợp xác nhận: 289 quốc gia</a:t>
            </a:r>
          </a:p>
          <a:p>
            <a:pPr marL="285750" lvl="0" indent="-285750" algn="l" rtl="0">
              <a:spcBef>
                <a:spcPts val="0"/>
              </a:spcBef>
              <a:spcAft>
                <a:spcPts val="0"/>
              </a:spcAft>
              <a:buFontTx/>
              <a:buChar char="-"/>
            </a:pPr>
            <a:r>
              <a:rPr lang="vi-VN" dirty="0"/>
              <a:t>Dữ liệu tỷ lệ tử vong: 289 quốc gia</a:t>
            </a:r>
          </a:p>
          <a:p>
            <a:pPr marL="285750" lvl="0" indent="-285750" algn="l" rtl="0">
              <a:spcBef>
                <a:spcPts val="0"/>
              </a:spcBef>
              <a:spcAft>
                <a:spcPts val="0"/>
              </a:spcAft>
              <a:buFontTx/>
              <a:buChar char="-"/>
            </a:pPr>
            <a:r>
              <a:rPr lang="vi-VN" dirty="0"/>
              <a:t>Dữ liệu tỷ lệ phục hồi: 274 quốc gia</a:t>
            </a:r>
          </a:p>
          <a:p>
            <a:pPr marL="0" lvl="0" indent="0" algn="l" rtl="0">
              <a:spcBef>
                <a:spcPts val="0"/>
              </a:spcBef>
              <a:spcAft>
                <a:spcPts val="0"/>
              </a:spcAft>
              <a:buNone/>
            </a:pPr>
            <a:endParaRPr lang="vi-VN" dirty="0"/>
          </a:p>
          <a:p>
            <a:pPr marL="0" lvl="0" indent="0" algn="l" rtl="0">
              <a:spcBef>
                <a:spcPts val="0"/>
              </a:spcBef>
              <a:spcAft>
                <a:spcPts val="0"/>
              </a:spcAft>
              <a:buNone/>
            </a:pPr>
            <a:r>
              <a:rPr lang="vi-VN" dirty="0"/>
              <a:t>Ngày đầu tiên bộ dữ liệu bắt đầu lưu trữ số ca covid của 3 bộ dữ liệu: 01/22/2020</a:t>
            </a:r>
          </a:p>
          <a:p>
            <a:pPr marL="0" lvl="0" indent="0" algn="l" rtl="0">
              <a:spcBef>
                <a:spcPts val="0"/>
              </a:spcBef>
              <a:spcAft>
                <a:spcPts val="0"/>
              </a:spcAft>
              <a:buNone/>
            </a:pPr>
            <a:endParaRPr lang="vi-VN" dirty="0"/>
          </a:p>
          <a:p>
            <a:pPr marL="0" lvl="0" indent="0" algn="l" rtl="0">
              <a:spcBef>
                <a:spcPts val="0"/>
              </a:spcBef>
              <a:spcAft>
                <a:spcPts val="0"/>
              </a:spcAft>
              <a:buNone/>
            </a:pPr>
            <a:r>
              <a:rPr lang="vi-VN" dirty="0"/>
              <a:t>Xử lý dữ liệu từ ngày đầu đến ngày 08/04/2021</a:t>
            </a:r>
          </a:p>
          <a:p>
            <a:pPr marL="0" lvl="0" indent="0" algn="l" rtl="0">
              <a:spcBef>
                <a:spcPts val="0"/>
              </a:spcBef>
              <a:spcAft>
                <a:spcPts val="0"/>
              </a:spcAft>
              <a:buNone/>
            </a:pPr>
            <a:endParaRPr dirty="0"/>
          </a:p>
        </p:txBody>
      </p:sp>
      <p:grpSp>
        <p:nvGrpSpPr>
          <p:cNvPr id="508" name="Google Shape;508;p28"/>
          <p:cNvGrpSpPr/>
          <p:nvPr/>
        </p:nvGrpSpPr>
        <p:grpSpPr>
          <a:xfrm>
            <a:off x="4834661" y="989482"/>
            <a:ext cx="2851442"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8"/>
          <p:cNvGrpSpPr/>
          <p:nvPr/>
        </p:nvGrpSpPr>
        <p:grpSpPr>
          <a:xfrm>
            <a:off x="5599242" y="1368971"/>
            <a:ext cx="1541751" cy="2455003"/>
            <a:chOff x="2160750" y="237575"/>
            <a:chExt cx="3253325" cy="5180425"/>
          </a:xfrm>
        </p:grpSpPr>
        <p:sp>
          <p:nvSpPr>
            <p:cNvPr id="535" name="Google Shape;535;p28"/>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C9A3259B-5D53-D0FF-F0E1-995AEB2E2842}"/>
              </a:ext>
            </a:extLst>
          </p:cNvPr>
          <p:cNvSpPr>
            <a:spLocks noGrp="1"/>
          </p:cNvSpPr>
          <p:nvPr>
            <p:ph type="ctrTitle"/>
          </p:nvPr>
        </p:nvSpPr>
        <p:spPr>
          <a:xfrm>
            <a:off x="366477" y="312216"/>
            <a:ext cx="4476295" cy="577800"/>
          </a:xfrm>
        </p:spPr>
        <p:txBody>
          <a:bodyPr/>
          <a:lstStyle/>
          <a:p>
            <a:r>
              <a:rPr lang="vi-VN" dirty="0"/>
              <a:t>TASK 1: TÌM HIỂU DỮ LIỆU</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269347" y="180317"/>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TASK 2: PHÂN TÍCH TOÀN CẦU</a:t>
            </a:r>
            <a:endParaRPr sz="3000" dirty="0"/>
          </a:p>
        </p:txBody>
      </p:sp>
      <p:sp>
        <p:nvSpPr>
          <p:cNvPr id="601" name="Google Shape;601;p30"/>
          <p:cNvSpPr txBox="1">
            <a:spLocks noGrp="1"/>
          </p:cNvSpPr>
          <p:nvPr>
            <p:ph type="ctrTitle" idx="2"/>
          </p:nvPr>
        </p:nvSpPr>
        <p:spPr>
          <a:xfrm>
            <a:off x="6066710" y="1927050"/>
            <a:ext cx="2492037"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TỔNG SỐ CA TỬ VONG</a:t>
            </a:r>
            <a:endParaRPr dirty="0"/>
          </a:p>
        </p:txBody>
      </p:sp>
      <p:sp>
        <p:nvSpPr>
          <p:cNvPr id="602" name="Google Shape;602;p30"/>
          <p:cNvSpPr txBox="1">
            <a:spLocks noGrp="1"/>
          </p:cNvSpPr>
          <p:nvPr>
            <p:ph type="ctrTitle" idx="4"/>
          </p:nvPr>
        </p:nvSpPr>
        <p:spPr>
          <a:xfrm>
            <a:off x="633786" y="3332661"/>
            <a:ext cx="2478211"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dirty="0"/>
              <a:t>TỔNG SỐ CA PHỤC HỒI</a:t>
            </a:r>
            <a:endParaRPr dirty="0"/>
          </a:p>
        </p:txBody>
      </p:sp>
      <p:sp>
        <p:nvSpPr>
          <p:cNvPr id="603" name="Google Shape;603;p30"/>
          <p:cNvSpPr txBox="1">
            <a:spLocks noGrp="1"/>
          </p:cNvSpPr>
          <p:nvPr>
            <p:ph type="subTitle" idx="7"/>
          </p:nvPr>
        </p:nvSpPr>
        <p:spPr>
          <a:xfrm>
            <a:off x="6066711" y="3824961"/>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800" dirty="0"/>
              <a:t>65574452</a:t>
            </a:r>
            <a:endParaRPr sz="1800" dirty="0"/>
          </a:p>
        </p:txBody>
      </p:sp>
      <p:sp>
        <p:nvSpPr>
          <p:cNvPr id="604" name="Google Shape;604;p30"/>
          <p:cNvSpPr txBox="1">
            <a:spLocks noGrp="1"/>
          </p:cNvSpPr>
          <p:nvPr>
            <p:ph type="ctrTitle"/>
          </p:nvPr>
        </p:nvSpPr>
        <p:spPr>
          <a:xfrm>
            <a:off x="854242" y="1927050"/>
            <a:ext cx="2257755"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dirty="0"/>
              <a:t>TỔNG SỐ CA</a:t>
            </a:r>
            <a:endParaRPr dirty="0"/>
          </a:p>
        </p:txBody>
      </p:sp>
      <p:sp>
        <p:nvSpPr>
          <p:cNvPr id="605" name="Google Shape;605;p30"/>
          <p:cNvSpPr txBox="1">
            <a:spLocks noGrp="1"/>
          </p:cNvSpPr>
          <p:nvPr>
            <p:ph type="subTitle" idx="1"/>
          </p:nvPr>
        </p:nvSpPr>
        <p:spPr>
          <a:xfrm>
            <a:off x="1230697" y="2419350"/>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sz="1800" dirty="0"/>
              <a:t>200756375</a:t>
            </a:r>
            <a:endParaRPr lang="en-US" sz="1800" dirty="0"/>
          </a:p>
        </p:txBody>
      </p:sp>
      <p:sp>
        <p:nvSpPr>
          <p:cNvPr id="606" name="Google Shape;606;p30"/>
          <p:cNvSpPr txBox="1">
            <a:spLocks noGrp="1"/>
          </p:cNvSpPr>
          <p:nvPr>
            <p:ph type="subTitle" idx="3"/>
          </p:nvPr>
        </p:nvSpPr>
        <p:spPr>
          <a:xfrm>
            <a:off x="6066711" y="2419350"/>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800" dirty="0"/>
              <a:t>4282862</a:t>
            </a:r>
            <a:endParaRPr sz="1800" dirty="0"/>
          </a:p>
        </p:txBody>
      </p:sp>
      <p:sp>
        <p:nvSpPr>
          <p:cNvPr id="607" name="Google Shape;607;p30"/>
          <p:cNvSpPr txBox="1">
            <a:spLocks noGrp="1"/>
          </p:cNvSpPr>
          <p:nvPr>
            <p:ph type="subTitle" idx="5"/>
          </p:nvPr>
        </p:nvSpPr>
        <p:spPr>
          <a:xfrm>
            <a:off x="1128997" y="3824961"/>
            <a:ext cx="20847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sz="1800" dirty="0"/>
              <a:t>130899061</a:t>
            </a:r>
            <a:endParaRPr sz="1800" dirty="0"/>
          </a:p>
        </p:txBody>
      </p:sp>
      <p:sp>
        <p:nvSpPr>
          <p:cNvPr id="608" name="Google Shape;608;p30"/>
          <p:cNvSpPr txBox="1">
            <a:spLocks noGrp="1"/>
          </p:cNvSpPr>
          <p:nvPr>
            <p:ph type="ctrTitle" idx="6"/>
          </p:nvPr>
        </p:nvSpPr>
        <p:spPr>
          <a:xfrm>
            <a:off x="6066711" y="3332661"/>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t>SỐ CA CÒN MẮC</a:t>
            </a:r>
            <a:endParaRPr dirty="0"/>
          </a:p>
        </p:txBody>
      </p:sp>
      <p:sp>
        <p:nvSpPr>
          <p:cNvPr id="609" name="Google Shape;609;p30"/>
          <p:cNvSpPr/>
          <p:nvPr/>
        </p:nvSpPr>
        <p:spPr>
          <a:xfrm>
            <a:off x="3522981" y="2227830"/>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22981" y="3636230"/>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21431" y="2227830"/>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21431" y="3636230"/>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46881" y="2589780"/>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41931" y="2594880"/>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cxnSpLocks/>
            <a:stCxn id="610" idx="3"/>
            <a:endCxn id="612" idx="1"/>
          </p:cNvCxnSpPr>
          <p:nvPr/>
        </p:nvCxnSpPr>
        <p:spPr>
          <a:xfrm>
            <a:off x="4246881" y="3998180"/>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22" name="Google Shape;622;p30"/>
          <p:cNvGrpSpPr/>
          <p:nvPr/>
        </p:nvGrpSpPr>
        <p:grpSpPr>
          <a:xfrm>
            <a:off x="3642746" y="3752724"/>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43016" y="2344208"/>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600;p30">
            <a:extLst>
              <a:ext uri="{FF2B5EF4-FFF2-40B4-BE49-F238E27FC236}">
                <a16:creationId xmlns:a16="http://schemas.microsoft.com/office/drawing/2014/main" id="{9ECB9786-F468-D6B5-B0B5-F82307C4E269}"/>
              </a:ext>
            </a:extLst>
          </p:cNvPr>
          <p:cNvSpPr txBox="1">
            <a:spLocks/>
          </p:cNvSpPr>
          <p:nvPr/>
        </p:nvSpPr>
        <p:spPr>
          <a:xfrm>
            <a:off x="505988" y="963262"/>
            <a:ext cx="8132024" cy="107545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vi-VN" sz="2800" dirty="0"/>
              <a:t>Tổng số trường hợp covid được thống kê theo thời gian (đơn vị ngày): </a:t>
            </a:r>
          </a:p>
        </p:txBody>
      </p:sp>
      <p:grpSp>
        <p:nvGrpSpPr>
          <p:cNvPr id="13" name="Google Shape;11172;p60">
            <a:extLst>
              <a:ext uri="{FF2B5EF4-FFF2-40B4-BE49-F238E27FC236}">
                <a16:creationId xmlns:a16="http://schemas.microsoft.com/office/drawing/2014/main" id="{2CEFC757-AA5E-2593-DAA7-20864F0B2841}"/>
              </a:ext>
            </a:extLst>
          </p:cNvPr>
          <p:cNvGrpSpPr/>
          <p:nvPr/>
        </p:nvGrpSpPr>
        <p:grpSpPr>
          <a:xfrm>
            <a:off x="5041355" y="3759355"/>
            <a:ext cx="429725" cy="404733"/>
            <a:chOff x="5776798" y="3409778"/>
            <a:chExt cx="346379" cy="264518"/>
          </a:xfrm>
          <a:solidFill>
            <a:schemeClr val="bg2"/>
          </a:solidFill>
        </p:grpSpPr>
        <p:sp>
          <p:nvSpPr>
            <p:cNvPr id="14" name="Google Shape;11173;p60">
              <a:extLst>
                <a:ext uri="{FF2B5EF4-FFF2-40B4-BE49-F238E27FC236}">
                  <a16:creationId xmlns:a16="http://schemas.microsoft.com/office/drawing/2014/main" id="{5F6800BB-0605-AB1F-857C-61734890123C}"/>
                </a:ext>
              </a:extLst>
            </p:cNvPr>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174;p60">
              <a:extLst>
                <a:ext uri="{FF2B5EF4-FFF2-40B4-BE49-F238E27FC236}">
                  <a16:creationId xmlns:a16="http://schemas.microsoft.com/office/drawing/2014/main" id="{6CDE366A-1CF7-D634-F67E-D370AD0D9C6C}"/>
                </a:ext>
              </a:extLst>
            </p:cNvPr>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175;p60">
              <a:extLst>
                <a:ext uri="{FF2B5EF4-FFF2-40B4-BE49-F238E27FC236}">
                  <a16:creationId xmlns:a16="http://schemas.microsoft.com/office/drawing/2014/main" id="{606B3C9D-492D-38C9-02DD-FE673053995D}"/>
                </a:ext>
              </a:extLst>
            </p:cNvPr>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176;p60">
              <a:extLst>
                <a:ext uri="{FF2B5EF4-FFF2-40B4-BE49-F238E27FC236}">
                  <a16:creationId xmlns:a16="http://schemas.microsoft.com/office/drawing/2014/main" id="{346E320A-E719-2D34-ADF5-2F8E9528813A}"/>
                </a:ext>
              </a:extLst>
            </p:cNvPr>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177;p60">
              <a:extLst>
                <a:ext uri="{FF2B5EF4-FFF2-40B4-BE49-F238E27FC236}">
                  <a16:creationId xmlns:a16="http://schemas.microsoft.com/office/drawing/2014/main" id="{89045039-1F80-9757-29E3-56CCB61BED5B}"/>
                </a:ext>
              </a:extLst>
            </p:cNvPr>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178;p60">
              <a:extLst>
                <a:ext uri="{FF2B5EF4-FFF2-40B4-BE49-F238E27FC236}">
                  <a16:creationId xmlns:a16="http://schemas.microsoft.com/office/drawing/2014/main" id="{10EC7E3D-CBDA-5502-18A1-F4CAA9BC72FB}"/>
                </a:ext>
              </a:extLst>
            </p:cNvPr>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2608;p62">
            <a:extLst>
              <a:ext uri="{FF2B5EF4-FFF2-40B4-BE49-F238E27FC236}">
                <a16:creationId xmlns:a16="http://schemas.microsoft.com/office/drawing/2014/main" id="{785029FC-A923-C467-0F43-C82E17F91375}"/>
              </a:ext>
            </a:extLst>
          </p:cNvPr>
          <p:cNvGrpSpPr/>
          <p:nvPr/>
        </p:nvGrpSpPr>
        <p:grpSpPr>
          <a:xfrm>
            <a:off x="5080879" y="2437162"/>
            <a:ext cx="382519" cy="350682"/>
            <a:chOff x="2903337" y="4279032"/>
            <a:chExt cx="382519" cy="350682"/>
          </a:xfrm>
          <a:solidFill>
            <a:schemeClr val="bg2"/>
          </a:solidFill>
        </p:grpSpPr>
        <p:sp>
          <p:nvSpPr>
            <p:cNvPr id="21" name="Google Shape;12609;p62">
              <a:extLst>
                <a:ext uri="{FF2B5EF4-FFF2-40B4-BE49-F238E27FC236}">
                  <a16:creationId xmlns:a16="http://schemas.microsoft.com/office/drawing/2014/main" id="{BE751205-ABA3-6120-B33F-2D02730046A3}"/>
                </a:ext>
              </a:extLst>
            </p:cNvPr>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610;p62">
              <a:extLst>
                <a:ext uri="{FF2B5EF4-FFF2-40B4-BE49-F238E27FC236}">
                  <a16:creationId xmlns:a16="http://schemas.microsoft.com/office/drawing/2014/main" id="{FD2A7E82-F8F1-5921-0F3C-79CD7203AF18}"/>
                </a:ext>
              </a:extLst>
            </p:cNvPr>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611;p62">
              <a:extLst>
                <a:ext uri="{FF2B5EF4-FFF2-40B4-BE49-F238E27FC236}">
                  <a16:creationId xmlns:a16="http://schemas.microsoft.com/office/drawing/2014/main" id="{05FAD2A1-F659-54D5-89FE-114E5C48C526}"/>
                </a:ext>
              </a:extLst>
            </p:cNvPr>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612;p62">
              <a:extLst>
                <a:ext uri="{FF2B5EF4-FFF2-40B4-BE49-F238E27FC236}">
                  <a16:creationId xmlns:a16="http://schemas.microsoft.com/office/drawing/2014/main" id="{FE931A66-8C9B-2D4A-33CA-D74510D1D8CD}"/>
                </a:ext>
              </a:extLst>
            </p:cNvPr>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613;p62">
              <a:extLst>
                <a:ext uri="{FF2B5EF4-FFF2-40B4-BE49-F238E27FC236}">
                  <a16:creationId xmlns:a16="http://schemas.microsoft.com/office/drawing/2014/main" id="{8D012805-FC0E-C2D0-1AEF-80E1CB523591}"/>
                </a:ext>
              </a:extLst>
            </p:cNvPr>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614;p62">
              <a:extLst>
                <a:ext uri="{FF2B5EF4-FFF2-40B4-BE49-F238E27FC236}">
                  <a16:creationId xmlns:a16="http://schemas.microsoft.com/office/drawing/2014/main" id="{6260DB94-8F46-A655-65E2-90B0382A8102}"/>
                </a:ext>
              </a:extLst>
            </p:cNvPr>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615;p62">
              <a:extLst>
                <a:ext uri="{FF2B5EF4-FFF2-40B4-BE49-F238E27FC236}">
                  <a16:creationId xmlns:a16="http://schemas.microsoft.com/office/drawing/2014/main" id="{3254DD8C-1682-C1AE-F9A3-65D1A8D178F8}"/>
                </a:ext>
              </a:extLst>
            </p:cNvPr>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616;p62">
              <a:extLst>
                <a:ext uri="{FF2B5EF4-FFF2-40B4-BE49-F238E27FC236}">
                  <a16:creationId xmlns:a16="http://schemas.microsoft.com/office/drawing/2014/main" id="{1FE2E302-0A16-F67C-90FA-596C0AA5A726}"/>
                </a:ext>
              </a:extLst>
            </p:cNvPr>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617;p62">
              <a:extLst>
                <a:ext uri="{FF2B5EF4-FFF2-40B4-BE49-F238E27FC236}">
                  <a16:creationId xmlns:a16="http://schemas.microsoft.com/office/drawing/2014/main" id="{B3978AC6-A70E-8D95-8711-C882D97CA45C}"/>
                </a:ext>
              </a:extLst>
            </p:cNvPr>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618;p62">
              <a:extLst>
                <a:ext uri="{FF2B5EF4-FFF2-40B4-BE49-F238E27FC236}">
                  <a16:creationId xmlns:a16="http://schemas.microsoft.com/office/drawing/2014/main" id="{96D1016E-FB86-5043-D374-ED7D88BEDCEB}"/>
                </a:ext>
              </a:extLst>
            </p:cNvPr>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619;p62">
              <a:extLst>
                <a:ext uri="{FF2B5EF4-FFF2-40B4-BE49-F238E27FC236}">
                  <a16:creationId xmlns:a16="http://schemas.microsoft.com/office/drawing/2014/main" id="{81E844FC-AC38-FFDE-D0D1-96701F74AB42}"/>
                </a:ext>
              </a:extLst>
            </p:cNvPr>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620;p62">
              <a:extLst>
                <a:ext uri="{FF2B5EF4-FFF2-40B4-BE49-F238E27FC236}">
                  <a16:creationId xmlns:a16="http://schemas.microsoft.com/office/drawing/2014/main" id="{7F903B3D-3B3A-4A23-6A41-6D1C28654530}"/>
                </a:ext>
              </a:extLst>
            </p:cNvPr>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621;p62">
              <a:extLst>
                <a:ext uri="{FF2B5EF4-FFF2-40B4-BE49-F238E27FC236}">
                  <a16:creationId xmlns:a16="http://schemas.microsoft.com/office/drawing/2014/main" id="{544926E2-C19D-25F2-5894-EE207290BE29}"/>
                </a:ext>
              </a:extLst>
            </p:cNvPr>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622;p62">
              <a:extLst>
                <a:ext uri="{FF2B5EF4-FFF2-40B4-BE49-F238E27FC236}">
                  <a16:creationId xmlns:a16="http://schemas.microsoft.com/office/drawing/2014/main" id="{F73F6EB9-EA8B-32FF-5B90-0D89D7318FA5}"/>
                </a:ext>
              </a:extLst>
            </p:cNvPr>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2623;p62">
              <a:extLst>
                <a:ext uri="{FF2B5EF4-FFF2-40B4-BE49-F238E27FC236}">
                  <a16:creationId xmlns:a16="http://schemas.microsoft.com/office/drawing/2014/main" id="{537FDE00-4277-775E-0C93-165C6416E675}"/>
                </a:ext>
              </a:extLst>
            </p:cNvPr>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829854" y="510211"/>
            <a:ext cx="6696375" cy="577800"/>
          </a:xfrm>
          <a:prstGeom prst="rect">
            <a:avLst/>
          </a:prstGeom>
        </p:spPr>
        <p:txBody>
          <a:bodyPr spcFirstLastPara="1" wrap="square" lIns="91425" tIns="91425" rIns="91425" bIns="91425" anchor="b" anchorCtr="0">
            <a:noAutofit/>
          </a:bodyPr>
          <a:lstStyle/>
          <a:p>
            <a:r>
              <a:rPr lang="en-US" b="0" dirty="0">
                <a:solidFill>
                  <a:schemeClr val="bg1"/>
                </a:solidFill>
                <a:effectLst/>
                <a:latin typeface="Courier New" panose="02070309020205020404" pitchFamily="49" charset="0"/>
              </a:rPr>
              <a:t>Coronavirus Cases Over Time</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7ED37A1C-E7D1-263A-740A-7096A7DBC2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854" y="1088011"/>
            <a:ext cx="7452180" cy="374549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300789" y="510211"/>
            <a:ext cx="8843211" cy="577800"/>
          </a:xfrm>
          <a:prstGeom prst="rect">
            <a:avLst/>
          </a:prstGeom>
        </p:spPr>
        <p:txBody>
          <a:bodyPr spcFirstLastPara="1" wrap="square" lIns="91425" tIns="91425" rIns="91425" bIns="91425" anchor="b" anchorCtr="0">
            <a:noAutofit/>
          </a:bodyPr>
          <a:lstStyle/>
          <a:p>
            <a:r>
              <a:rPr lang="en-US" b="0" dirty="0">
                <a:solidFill>
                  <a:schemeClr val="bg1"/>
                </a:solidFill>
                <a:effectLst/>
                <a:latin typeface="Courier New" panose="02070309020205020404" pitchFamily="49" charset="0"/>
              </a:rPr>
              <a:t>Log10 of Coronavirus Cases Over Time</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a:extLst>
              <a:ext uri="{FF2B5EF4-FFF2-40B4-BE49-F238E27FC236}">
                <a16:creationId xmlns:a16="http://schemas.microsoft.com/office/drawing/2014/main" id="{794B58D3-78A9-1505-DF92-A6E881E3BE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441" y="1074523"/>
            <a:ext cx="7380925" cy="37724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2428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920343" y="511535"/>
            <a:ext cx="6966285" cy="577800"/>
          </a:xfrm>
          <a:prstGeom prst="rect">
            <a:avLst/>
          </a:prstGeom>
        </p:spPr>
        <p:txBody>
          <a:bodyPr spcFirstLastPara="1" wrap="square" lIns="91425" tIns="91425" rIns="91425" bIns="91425" anchor="b" anchorCtr="0">
            <a:noAutofit/>
          </a:bodyPr>
          <a:lstStyle/>
          <a:p>
            <a:r>
              <a:rPr lang="en-US" b="0" dirty="0">
                <a:solidFill>
                  <a:schemeClr val="bg1"/>
                </a:solidFill>
                <a:effectLst/>
                <a:latin typeface="Courier New" panose="02070309020205020404" pitchFamily="49" charset="0"/>
              </a:rPr>
              <a:t>Of coronavirus Case Over Time</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22" name="Picture 2">
            <a:extLst>
              <a:ext uri="{FF2B5EF4-FFF2-40B4-BE49-F238E27FC236}">
                <a16:creationId xmlns:a16="http://schemas.microsoft.com/office/drawing/2014/main" id="{3D1B4364-4806-9E21-9037-27D3884E87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795" y="1089335"/>
            <a:ext cx="7578411" cy="3786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4456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1" y="510211"/>
            <a:ext cx="9144000" cy="577800"/>
          </a:xfrm>
          <a:prstGeom prst="rect">
            <a:avLst/>
          </a:prstGeom>
        </p:spPr>
        <p:txBody>
          <a:bodyPr spcFirstLastPara="1" wrap="square" lIns="91425" tIns="91425" rIns="91425" bIns="91425" anchor="b" anchorCtr="0">
            <a:noAutofit/>
          </a:bodyPr>
          <a:lstStyle/>
          <a:p>
            <a:pPr algn="ctr"/>
            <a:r>
              <a:rPr lang="en-US" b="0" dirty="0">
                <a:solidFill>
                  <a:schemeClr val="bg1"/>
                </a:solidFill>
                <a:effectLst/>
                <a:latin typeface="Courier New" panose="02070309020205020404" pitchFamily="49" charset="0"/>
              </a:rPr>
              <a:t>Of coronavirus Deaths Over Time</a:t>
            </a:r>
          </a:p>
        </p:txBody>
      </p: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247E46E8-4A15-D4C3-B194-23006A9B73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755" y="1088011"/>
            <a:ext cx="7368490" cy="3743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3475155"/>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637</TotalTime>
  <Words>891</Words>
  <Application>Microsoft Office PowerPoint</Application>
  <PresentationFormat>On-screen Show (16:9)</PresentationFormat>
  <Paragraphs>86</Paragraphs>
  <Slides>34</Slides>
  <Notes>34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34</vt:i4>
      </vt:variant>
    </vt:vector>
  </HeadingPairs>
  <TitlesOfParts>
    <vt:vector size="45" baseType="lpstr">
      <vt:lpstr>Advent Pro SemiBold</vt:lpstr>
      <vt:lpstr>Fira Sans Condensed Medium</vt:lpstr>
      <vt:lpstr>Arial</vt:lpstr>
      <vt:lpstr>Fira Sans Extra Condensed Medium</vt:lpstr>
      <vt:lpstr>Maven Pro</vt:lpstr>
      <vt:lpstr>Share Tech</vt:lpstr>
      <vt:lpstr>Courier New</vt:lpstr>
      <vt:lpstr>Roboto</vt:lpstr>
      <vt:lpstr>Livvic Light</vt:lpstr>
      <vt:lpstr>Nunito Light</vt:lpstr>
      <vt:lpstr>Data Science Consulting by Slidesgo</vt:lpstr>
      <vt:lpstr>NHÓM 6 DATA COVID 19</vt:lpstr>
      <vt:lpstr>Giới thiệu bộ dữ liệu:</vt:lpstr>
      <vt:lpstr>Phân tích theo châu lục</vt:lpstr>
      <vt:lpstr>TASK 1: TÌM HIỂU DỮ LIỆU</vt:lpstr>
      <vt:lpstr>TASK 2: PHÂN TÍCH TOÀN CẦU</vt:lpstr>
      <vt:lpstr>Coronavirus Cases Over Time</vt:lpstr>
      <vt:lpstr>Log10 of Coronavirus Cases Over Time</vt:lpstr>
      <vt:lpstr>Of coronavirus Case Over Time</vt:lpstr>
      <vt:lpstr>Of coronavirus Deaths Over Time</vt:lpstr>
      <vt:lpstr>Of coronavirus Recovered Over Time</vt:lpstr>
      <vt:lpstr>Of coronavirus Active Over Time</vt:lpstr>
      <vt:lpstr>TASK 2: PHÂN TÍCH TOÀN CẦU</vt:lpstr>
      <vt:lpstr>World Daily Increases in Confirmed Cases</vt:lpstr>
      <vt:lpstr>World Daily Increases in Deaths Cases</vt:lpstr>
      <vt:lpstr>World Daily Increases in Deaths Cases</vt:lpstr>
      <vt:lpstr>World Daily Increases in Active Cases</vt:lpstr>
      <vt:lpstr>TASK 2: PHÂN TÍCH TOÀN CẦU </vt:lpstr>
      <vt:lpstr>TASK 2: PHÂN TÍCH TOÀN CẦU </vt:lpstr>
      <vt:lpstr>TASK 3: PHÂN TÍCH THEO CHÂU LỤC</vt:lpstr>
      <vt:lpstr>PowerPoint Presentation</vt:lpstr>
      <vt:lpstr>PowerPoint Presentation</vt:lpstr>
      <vt:lpstr>PowerPoint Presentation</vt:lpstr>
      <vt:lpstr>PowerPoint Presentation</vt:lpstr>
      <vt:lpstr>TASK 3: PHÂN TÍCH THEO CHÂU LỤC</vt:lpstr>
      <vt:lpstr>PowerPoint Presentation</vt:lpstr>
      <vt:lpstr>PowerPoint Presentation</vt:lpstr>
      <vt:lpstr>PowerPoint Presentation</vt:lpstr>
      <vt:lpstr>PowerPoint Presentation</vt:lpstr>
      <vt:lpstr>TASK 4: PHÂN TÍCH THEO QUỐC GIA</vt:lpstr>
      <vt:lpstr>TASK 4: PHÂN TÍCH THEO QUỐC GIA</vt:lpstr>
      <vt:lpstr>TASK 4: PHÂN TÍCH THEO QUỐC GIA</vt:lpstr>
      <vt:lpstr>TASK 5: PHÂN TÍCH NÂNG CAO</vt:lpstr>
      <vt:lpstr>TASK 5: PHÂN TÍCH NÂNG CAO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NHÓM 6 DATA COVID 19</dc:title>
  <cp:lastModifiedBy>Hoàng Thị Ánh Dương</cp:lastModifiedBy>
  <cp:revision>4</cp:revision>
  <dcterms:modified xsi:type="dcterms:W3CDTF">2022-11-29T18:24:05Z</dcterms:modified>
</cp:coreProperties>
</file>